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8" r:id="rId1"/>
  </p:sldMasterIdLst>
  <p:sldIdLst>
    <p:sldId id="320" r:id="rId2"/>
    <p:sldId id="321" r:id="rId3"/>
    <p:sldId id="32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2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45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9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56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0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81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8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2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73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46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36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81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4790-BD76-5F15-10A1-487ACD375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3" y="951513"/>
            <a:ext cx="8366234" cy="1266170"/>
          </a:xfrm>
        </p:spPr>
        <p:txBody>
          <a:bodyPr>
            <a:normAutofit/>
          </a:bodyPr>
          <a:lstStyle/>
          <a:p>
            <a:r>
              <a:rPr lang="fa-IR" sz="5400" b="1" dirty="0" smtClean="0">
                <a:cs typeface="B Titr" panose="00000700000000000000" pitchFamily="2" charset="-78"/>
              </a:rPr>
              <a:t>علم سنجی و شاخص‌های ارزیابی</a:t>
            </a:r>
            <a:endParaRPr lang="en-US" sz="5400" b="1" dirty="0"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1E0D-54E0-E172-4F80-37A04F203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371" y="3674404"/>
            <a:ext cx="7197726" cy="1917099"/>
          </a:xfrm>
        </p:spPr>
        <p:txBody>
          <a:bodyPr>
            <a:normAutofit fontScale="92500" lnSpcReduction="10000"/>
          </a:bodyPr>
          <a:lstStyle/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مدرسین 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دکتر مریم زرقانی 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آقای علی اوچی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تاریخ : 13مردادماه 1403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230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/>
              <a:t>نرم </a:t>
            </a:r>
            <a:r>
              <a:rPr lang="fa-IR" b="1" dirty="0"/>
              <a:t>افزار </a:t>
            </a:r>
            <a:r>
              <a:rPr lang="en-US" b="1" dirty="0"/>
              <a:t>R </a:t>
            </a:r>
            <a:r>
              <a:rPr lang="fa-IR" b="1" dirty="0" smtClean="0"/>
              <a:t>و تحلیل داده های علم </a:t>
            </a:r>
            <a:r>
              <a:rPr lang="fa-IR" b="1" dirty="0"/>
              <a:t>سنجی</a:t>
            </a:r>
            <a:br>
              <a:rPr lang="fa-IR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en-US" dirty="0"/>
              <a:t>«R» </a:t>
            </a:r>
            <a:r>
              <a:rPr lang="fa-IR" dirty="0"/>
              <a:t>یک زبان برنامه نویسی و محیط نرم افزاری است که معمولاً برای محاسبات آماری و گرافیک استفاده می شود. در علم سنجی، </a:t>
            </a:r>
            <a:r>
              <a:rPr lang="en-US" dirty="0"/>
              <a:t>R </a:t>
            </a:r>
            <a:r>
              <a:rPr lang="fa-IR" dirty="0"/>
              <a:t>را می توان برای هدف های مختلف مانند تحلیل کتاب‌سنجی، تحلیل شبکه استنادی، تحلیل هم نویسندگی و تجسم داده‌های علمی استفاده کرد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/>
              <a:t> </a:t>
            </a:r>
            <a:r>
              <a:rPr lang="fa-IR" dirty="0" smtClean="0"/>
              <a:t>برای تحلیل داده های کتاب </a:t>
            </a:r>
            <a:r>
              <a:rPr lang="fa-IR" dirty="0"/>
              <a:t>سنجی، بسته های </a:t>
            </a:r>
            <a:r>
              <a:rPr lang="en-US" dirty="0"/>
              <a:t>R </a:t>
            </a:r>
            <a:r>
              <a:rPr lang="fa-IR" dirty="0" smtClean="0"/>
              <a:t> از قبیل </a:t>
            </a:r>
            <a:r>
              <a:rPr lang="en-US" dirty="0" err="1"/>
              <a:t>bibliometrix</a:t>
            </a:r>
            <a:r>
              <a:rPr lang="en-US" dirty="0"/>
              <a:t> </a:t>
            </a:r>
            <a:r>
              <a:rPr lang="fa-IR" dirty="0" smtClean="0"/>
              <a:t> می </a:t>
            </a:r>
            <a:r>
              <a:rPr lang="fa-IR" dirty="0"/>
              <a:t>تواند در تحلیل داده‌های کتابشناختی  در مقالات نشریات علمی مورد استفاده قرار گیرد. </a:t>
            </a:r>
            <a:r>
              <a:rPr lang="fa-IR" dirty="0" smtClean="0"/>
              <a:t>تحلیل گران این حوزه می </a:t>
            </a:r>
            <a:r>
              <a:rPr lang="fa-IR" dirty="0"/>
              <a:t>توانند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</a:rPr>
              <a:t> الگوهای انتشار، استناد، هم استنادی و هم نویسندگی </a:t>
            </a:r>
            <a:r>
              <a:rPr lang="fa-IR" dirty="0"/>
              <a:t>را کشف کنند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بسته </a:t>
            </a:r>
            <a:r>
              <a:rPr lang="en-US" dirty="0" err="1" smtClean="0"/>
              <a:t>igraph</a:t>
            </a:r>
            <a:r>
              <a:rPr lang="en-US" dirty="0" smtClean="0"/>
              <a:t> </a:t>
            </a:r>
            <a:r>
              <a:rPr lang="fa-IR" dirty="0"/>
              <a:t>امکان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</a:rPr>
              <a:t>ایجاد و تجزیه و تحلیل شبکه های استنادی </a:t>
            </a:r>
            <a:r>
              <a:rPr lang="fa-IR" dirty="0"/>
              <a:t>را فراهم می کند. محققان می توانند الگوهای استنادی را بررسی، مقالات یا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</a:rPr>
              <a:t>نویسندگان تاثیر گذار را شناسایی و روابط استنادی </a:t>
            </a:r>
            <a:r>
              <a:rPr lang="fa-IR" dirty="0"/>
              <a:t>را تجسم کنند. </a:t>
            </a:r>
            <a:endParaRPr lang="fa-IR" dirty="0" smtClean="0"/>
          </a:p>
          <a:p>
            <a:pPr algn="r" rtl="1"/>
            <a:r>
              <a:rPr lang="fa-IR" dirty="0"/>
              <a:t>بسته هایی </a:t>
            </a:r>
            <a:r>
              <a:rPr lang="en-US" dirty="0" err="1"/>
              <a:t>bibliometrix</a:t>
            </a:r>
            <a:r>
              <a:rPr lang="en-US" dirty="0"/>
              <a:t> </a:t>
            </a:r>
            <a:r>
              <a:rPr lang="fa-IR" dirty="0"/>
              <a:t>یا </a:t>
            </a:r>
            <a:r>
              <a:rPr lang="en-US" dirty="0" err="1"/>
              <a:t>igraph</a:t>
            </a:r>
            <a:r>
              <a:rPr lang="en-US" dirty="0"/>
              <a:t> </a:t>
            </a:r>
            <a:r>
              <a:rPr lang="fa-IR" dirty="0"/>
              <a:t>می توانند در تجسم تجربه و تحلیل شبکه های هم نویسندگی همکاری کنند.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این نرم افزار طیف </a:t>
            </a:r>
            <a:r>
              <a:rPr lang="fa-IR" dirty="0"/>
              <a:t>گسترده‌ای از بسته ها را برای ایجاد تجسم مانند طرح ها، نمودارها و نقشه ها ارایه می دهد. </a:t>
            </a:r>
            <a:r>
              <a:rPr lang="fa-IR" dirty="0" smtClean="0"/>
              <a:t>تجسم در </a:t>
            </a:r>
            <a:r>
              <a:rPr lang="fa-IR" dirty="0"/>
              <a:t>ارایه </a:t>
            </a:r>
            <a:r>
              <a:rPr lang="fa-IR" dirty="0" smtClean="0"/>
              <a:t>داده های علم </a:t>
            </a:r>
            <a:r>
              <a:rPr lang="fa-IR" dirty="0"/>
              <a:t>سنجی </a:t>
            </a:r>
            <a:r>
              <a:rPr lang="fa-IR" dirty="0" smtClean="0"/>
              <a:t>در ارائه روند </a:t>
            </a:r>
            <a:r>
              <a:rPr lang="fa-IR" dirty="0"/>
              <a:t>بروندادهای انتشاراتی، شبکه های استنادی و الگو های همکاری به طور موثر کمک کند. </a:t>
            </a:r>
            <a:endParaRPr lang="fa-IR" dirty="0" smtClean="0"/>
          </a:p>
          <a:p>
            <a:pPr algn="r" rtl="1"/>
            <a:r>
              <a:rPr lang="fa-IR" dirty="0" smtClean="0"/>
              <a:t>دو بسته دیگر </a:t>
            </a:r>
            <a:r>
              <a:rPr lang="en-US" dirty="0" smtClean="0"/>
              <a:t>tm </a:t>
            </a:r>
            <a:r>
              <a:rPr lang="fa-IR" dirty="0" smtClean="0"/>
              <a:t> و  </a:t>
            </a:r>
            <a:r>
              <a:rPr lang="en-US" dirty="0" err="1" smtClean="0"/>
              <a:t>quanteda</a:t>
            </a:r>
            <a:r>
              <a:rPr lang="en-US" dirty="0" smtClean="0"/>
              <a:t> </a:t>
            </a:r>
            <a:r>
              <a:rPr lang="fa-IR" dirty="0"/>
              <a:t>را می توان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</a:rPr>
              <a:t>برای متن کاوی و تجزیه و تحلیل انتشارات </a:t>
            </a:r>
            <a:r>
              <a:rPr lang="fa-IR" dirty="0"/>
              <a:t>علمی استفاده کرد. </a:t>
            </a:r>
            <a:r>
              <a:rPr lang="fa-IR" dirty="0" smtClean="0"/>
              <a:t>براین اساس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میتوان مدلسازی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</a:rPr>
              <a:t>موضوعی، تحلیل دیدگاه ها و استخراج کلیدواژه ای را برای بدست آوردن بینش لازم از داده های متنی </a:t>
            </a:r>
            <a:r>
              <a:rPr lang="fa-IR" dirty="0"/>
              <a:t>انجام دهند.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869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583</TotalTime>
  <Words>284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 Nazanin</vt:lpstr>
      <vt:lpstr>B Titr</vt:lpstr>
      <vt:lpstr>Gill Sans MT</vt:lpstr>
      <vt:lpstr>Times New Roman</vt:lpstr>
      <vt:lpstr>Gallery</vt:lpstr>
      <vt:lpstr>علم سنجی و شاخص‌های ارزیابی</vt:lpstr>
      <vt:lpstr>نرم افزار R و تحلیل داده های علم سنجی </vt:lpstr>
      <vt:lpstr>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شاخص های علم سنجی</dc:title>
  <dc:creator>shadi1</dc:creator>
  <cp:lastModifiedBy>DearUser</cp:lastModifiedBy>
  <cp:revision>62</cp:revision>
  <dcterms:created xsi:type="dcterms:W3CDTF">2022-11-15T14:41:45Z</dcterms:created>
  <dcterms:modified xsi:type="dcterms:W3CDTF">2024-08-10T08:15:04Z</dcterms:modified>
</cp:coreProperties>
</file>