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6" r:id="rId4"/>
    <p:sldId id="268" r:id="rId5"/>
    <p:sldId id="264" r:id="rId6"/>
    <p:sldId id="258" r:id="rId7"/>
    <p:sldId id="267" r:id="rId8"/>
    <p:sldId id="265" r:id="rId9"/>
    <p:sldId id="260" r:id="rId10"/>
    <p:sldId id="269" r:id="rId11"/>
    <p:sldId id="261" r:id="rId12"/>
    <p:sldId id="25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>
        <p:scale>
          <a:sx n="112" d="100"/>
          <a:sy n="112" d="100"/>
        </p:scale>
        <p:origin x="-20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7" name="Picture 7" descr="titleslide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2057400"/>
          </a:xfrm>
        </p:spPr>
        <p:txBody>
          <a:bodyPr/>
          <a:lstStyle>
            <a:lvl1pPr algn="ctr"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10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build="p" autoUpdateAnimBg="0" advAuto="0">
        <p:tmplLst>
          <p:tmpl lvl="1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560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43C1E-BE6A-44EA-A42E-5E2C254D08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800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13D28-2144-4F95-8455-EBCB720D85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198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7818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8229600" cy="2286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57600"/>
            <a:ext cx="8229600" cy="2286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79E999C-D89A-4432-81C3-2414CBC548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2815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7818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219200"/>
            <a:ext cx="4038600" cy="4724400"/>
          </a:xfrm>
        </p:spPr>
        <p:txBody>
          <a:bodyPr/>
          <a:lstStyle/>
          <a:p>
            <a:r>
              <a:rPr lang="en-US" smtClean="0"/>
              <a:t>Click icon to add online image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72D2E5D-CA56-4A71-91C3-9583A2BFBE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58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1EB4B-C25B-4927-98F1-666BABF6C6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03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4684B-CAD8-49C6-B5ED-E80B2AEF97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9663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2B5F6-9AE7-4082-95A2-7FC455DA9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268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9805F-E38F-44BC-82D7-B71D5CF48B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29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4AF3A-CA4B-4D25-935F-749C6EE1A6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16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22AC1-39EB-4FD4-819D-43E1BEB33C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651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6C5E6-1113-4A0B-8A24-CEAC946625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23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467ED-E3AC-477C-A5BA-A5A410F76C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59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3" name="Picture 7" descr="2ndslideimage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6781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400">
                <a:latin typeface="Times New Roman" panose="0202050305040509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1" sz="1400">
                <a:latin typeface="Times New Roman" panose="0202050305040509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>
                <a:latin typeface="Times New Roman" panose="02020503050405090304" pitchFamily="18" charset="0"/>
              </a:defRPr>
            </a:lvl1pPr>
          </a:lstStyle>
          <a:p>
            <a:fld id="{B74A7A12-ACF5-46D4-88EE-238A9DC1B6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anose="020B0502020104020203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anose="020B0502020104020203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anose="020B0502020104020203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anose="020B0502020104020203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anose="020B0502020104020203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anose="020B0502020104020203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anose="020B0502020104020203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anose="020B0502020104020203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res.umsha.ac.ir/_Pages/Regulations/Default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-99392"/>
            <a:ext cx="7772400" cy="2057400"/>
          </a:xfrm>
        </p:spPr>
        <p:txBody>
          <a:bodyPr/>
          <a:lstStyle/>
          <a:p>
            <a:r>
              <a:rPr lang="fa-IR" altLang="en-US" dirty="0" smtClean="0">
                <a:cs typeface="2  Elham" panose="00000400000000000000" pitchFamily="2" charset="-78"/>
              </a:rPr>
              <a:t>نحوه ارائه گزارش نهایی</a:t>
            </a:r>
            <a:endParaRPr lang="en-US" altLang="en-US" dirty="0">
              <a:cs typeface="2  Elham" panose="00000400000000000000" pitchFamily="2" charset="-78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15616" y="3356992"/>
            <a:ext cx="6400800" cy="914400"/>
          </a:xfrm>
        </p:spPr>
        <p:txBody>
          <a:bodyPr/>
          <a:lstStyle/>
          <a:p>
            <a:r>
              <a:rPr lang="fa-IR" dirty="0">
                <a:latin typeface="+mj-lt"/>
                <a:ea typeface="+mj-ea"/>
                <a:cs typeface="2  Elham" panose="00000400000000000000" pitchFamily="2" charset="-78"/>
              </a:rPr>
              <a:t>دکتر هما نادری فر</a:t>
            </a:r>
          </a:p>
          <a:p>
            <a:r>
              <a:rPr lang="fa-IR" dirty="0">
                <a:latin typeface="+mj-lt"/>
                <a:ea typeface="+mj-ea"/>
                <a:cs typeface="2  Elham" panose="00000400000000000000" pitchFamily="2" charset="-78"/>
              </a:rPr>
              <a:t>آبان </a:t>
            </a:r>
            <a:r>
              <a:rPr lang="fa-IR" sz="2800" dirty="0">
                <a:latin typeface="+mj-lt"/>
                <a:ea typeface="+mj-ea"/>
                <a:cs typeface="2  Elham" panose="00000400000000000000" pitchFamily="2" charset="-78"/>
              </a:rPr>
              <a:t>1401</a:t>
            </a:r>
            <a:endParaRPr lang="en-US" sz="4800" dirty="0">
              <a:latin typeface="+mj-lt"/>
              <a:ea typeface="+mj-ea"/>
              <a:cs typeface="2  Elham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1628800"/>
            <a:ext cx="4013346" cy="508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010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Questions &amp; Answers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Invite questions from the audience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Resources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List the resources you used for your </a:t>
            </a:r>
            <a:r>
              <a:rPr lang="en-US" altLang="en-US" dirty="0" smtClean="0"/>
              <a:t>research</a:t>
            </a:r>
            <a:endParaRPr lang="fa-IR" altLang="en-US" dirty="0"/>
          </a:p>
          <a:p>
            <a:r>
              <a:rPr lang="en-US" altLang="en-US" dirty="0" smtClean="0">
                <a:hlinkClick r:id="rId2"/>
              </a:rPr>
              <a:t>https://res.umsha.ac.ir/_Pages/Regulations/Default.aspx</a:t>
            </a:r>
            <a:endParaRPr lang="fa-IR" altLang="en-US" dirty="0" smtClean="0"/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altLang="en-US" dirty="0" smtClean="0"/>
              <a:t>مقدمه </a:t>
            </a:r>
            <a:endParaRPr lang="en-US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altLang="en-US" b="1" dirty="0">
                <a:latin typeface="Times New Roman" panose="02020503050405090304" pitchFamily="18" charset="0"/>
                <a:ea typeface="Times New Roman" panose="02020503050405090304" pitchFamily="18" charset="0"/>
                <a:cs typeface="B Nazanin" panose="00000400000000000000" pitchFamily="2" charset="-78"/>
              </a:rPr>
              <a:t>مراجعه به سامانه ژیرو</a:t>
            </a:r>
          </a:p>
          <a:p>
            <a:pPr algn="r" rtl="1"/>
            <a:r>
              <a:rPr lang="fa-IR" altLang="en-US" b="1" dirty="0">
                <a:latin typeface="Times New Roman" panose="02020503050405090304" pitchFamily="18" charset="0"/>
                <a:ea typeface="Times New Roman" panose="02020503050405090304" pitchFamily="18" charset="0"/>
                <a:cs typeface="B Nazanin" panose="00000400000000000000" pitchFamily="2" charset="-78"/>
              </a:rPr>
              <a:t>انتخاب نوع فرمت گزارش نهایی</a:t>
            </a:r>
          </a:p>
          <a:p>
            <a:pPr marL="514350" indent="-514350" algn="ct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ar-SA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B Nazanin" panose="00000400000000000000" pitchFamily="2" charset="-78"/>
              </a:rPr>
              <a:t>گزارش </a:t>
            </a:r>
            <a:r>
              <a:rPr lang="ar-SA" dirty="0">
                <a:latin typeface="Times New Roman" panose="02020503050405090304" pitchFamily="18" charset="0"/>
                <a:ea typeface="Times New Roman" panose="02020503050405090304" pitchFamily="18" charset="0"/>
                <a:cs typeface="B Nazanin" panose="00000400000000000000" pitchFamily="2" charset="-78"/>
              </a:rPr>
              <a:t>نهایی طرح تحقیقاتی </a:t>
            </a:r>
            <a:r>
              <a:rPr lang="ar-SA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B Nazanin" panose="00000400000000000000" pitchFamily="2" charset="-78"/>
              </a:rPr>
              <a:t>دانشجویی</a:t>
            </a:r>
            <a:endParaRPr lang="fa-IR" dirty="0" smtClean="0">
              <a:latin typeface="Times New Roman" panose="02020503050405090304" pitchFamily="18" charset="0"/>
              <a:ea typeface="Times New Roman" panose="02020503050405090304" pitchFamily="18" charset="0"/>
              <a:cs typeface="B Nazanin" panose="00000400000000000000" pitchFamily="2" charset="-78"/>
            </a:endParaRPr>
          </a:p>
          <a:p>
            <a:pPr marL="514350" indent="-514350" algn="ct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dirty="0">
                <a:latin typeface="Times New Roman" panose="02020503050405090304" pitchFamily="18" charset="0"/>
                <a:ea typeface="Times New Roman" panose="02020503050405090304" pitchFamily="18" charset="0"/>
                <a:cs typeface="B Nazanin" panose="00000400000000000000" pitchFamily="2" charset="-78"/>
              </a:rPr>
              <a:t>قالب خام فایل تدوین گزارش نهایی طرح تحقیقاتی دانشجویی-جایگزین کردن مقالات</a:t>
            </a:r>
            <a:endParaRPr lang="en-US" altLang="en-US" dirty="0">
              <a:latin typeface="Times New Roman" panose="02020503050405090304" pitchFamily="18" charset="0"/>
              <a:ea typeface="Times New Roman" panose="02020503050405090304" pitchFamily="18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4777" y="1493352"/>
            <a:ext cx="2554445" cy="3871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altLang="en-US" dirty="0" smtClean="0"/>
              <a:t> </a:t>
            </a:r>
            <a:endParaRPr lang="en-US" altLang="en-US" dirty="0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229600" cy="1143000"/>
          </a:xfrm>
        </p:spPr>
        <p:txBody>
          <a:bodyPr/>
          <a:lstStyle/>
          <a:p>
            <a:pPr algn="ctr" rtl="1">
              <a:buFont typeface="Wingdings" panose="05000000000000000000" pitchFamily="2" charset="2"/>
              <a:buChar char="v"/>
            </a:pPr>
            <a:r>
              <a:rPr lang="fa-IR" altLang="en-US" dirty="0" smtClean="0">
                <a:cs typeface="2  Elham" panose="00000400000000000000" pitchFamily="2" charset="-78"/>
              </a:rPr>
              <a:t>استفاده از لوگو مرکز </a:t>
            </a:r>
            <a:endParaRPr lang="en-US" altLang="en-US" dirty="0">
              <a:cs typeface="2  Elham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1171623"/>
            <a:ext cx="4932040" cy="57899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 algn="ctr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/>
            </a:r>
            <a:br>
              <a:rPr lang="fa-IR" sz="6000" dirty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</a:br>
            <a:r>
              <a:rPr lang="fa-IR" sz="40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فصل اول</a:t>
            </a:r>
            <a:endParaRPr lang="en-US" altLang="en-US" sz="4000" dirty="0">
              <a:cs typeface="2  Elham" panose="00000400000000000000" pitchFamily="2" charset="-7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090120"/>
          </a:xfrm>
        </p:spPr>
        <p:txBody>
          <a:bodyPr/>
          <a:lstStyle/>
          <a:p>
            <a:pPr marL="0" indent="0" algn="r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fa-IR" sz="16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1-1. مقدمه</a:t>
            </a:r>
          </a:p>
          <a:p>
            <a:pPr marL="0" indent="0" algn="just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fa-IR" sz="16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1-2. بیان مسئله</a:t>
            </a:r>
          </a:p>
          <a:p>
            <a:pPr marL="0" indent="0" algn="just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fa-IR" sz="16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1-3. ضرورت انجام طرح</a:t>
            </a:r>
          </a:p>
          <a:p>
            <a:pPr marL="0" indent="0" algn="just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fa-IR" sz="16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1-4. اهداف	</a:t>
            </a:r>
          </a:p>
          <a:p>
            <a:pPr marL="0" indent="0" algn="just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fa-IR" sz="16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1-5. سؤالات / فرضیات</a:t>
            </a:r>
          </a:p>
          <a:p>
            <a:pPr marL="0" indent="0" algn="just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fa-IR" sz="16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1-6. جدول متغیرها ( اختیاری)	</a:t>
            </a:r>
          </a:p>
          <a:p>
            <a:pPr marL="0" indent="0" algn="just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fa-IR" sz="16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1-7. تعاریف و مفاهیم</a:t>
            </a:r>
          </a:p>
          <a:p>
            <a:pPr marL="0" indent="0" algn="just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fa-IR" sz="1600" dirty="0" smtClean="0">
                <a:latin typeface="Times New Roman" panose="02020503050405090304" pitchFamily="18" charset="0"/>
                <a:ea typeface="Times New Roman" panose="02020503050405090304" pitchFamily="18" charset="0"/>
                <a:cs typeface="2  Elham" panose="00000400000000000000" pitchFamily="2" charset="-78"/>
              </a:rPr>
              <a:t>1-8. بررسی متون</a:t>
            </a:r>
            <a:endParaRPr lang="en-US" sz="5400" dirty="0">
              <a:latin typeface="Times New Roman" panose="02020503050405090304" pitchFamily="18" charset="0"/>
              <a:ea typeface="Times New Roman" panose="02020503050405090304" pitchFamily="18" charset="0"/>
              <a:cs typeface="IranNastaliq" panose="02020505000000020003" pitchFamily="18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800" dirty="0" smtClean="0">
                <a:effectLst/>
                <a:latin typeface="Times New Roman" panose="02020503050405090304" pitchFamily="18" charset="0"/>
                <a:ea typeface="Times New Roman" panose="02020503050405090304" pitchFamily="18" charset="0"/>
                <a:cs typeface="B Nazanin" panose="00000400000000000000" pitchFamily="2" charset="-78"/>
              </a:rPr>
              <a:t> </a:t>
            </a:r>
            <a:endParaRPr lang="en-US" sz="800" dirty="0" smtClean="0">
              <a:effectLst/>
              <a:latin typeface="Times New Roman" panose="02020503050405090304" pitchFamily="18" charset="0"/>
              <a:ea typeface="Times New Roman" panose="02020503050405090304" pitchFamily="18" charset="0"/>
              <a:cs typeface="B Nazanin" panose="00000400000000000000" pitchFamily="2" charset="-78"/>
            </a:endParaRPr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altLang="en-US" dirty="0" smtClean="0"/>
              <a:t/>
            </a:r>
            <a:br>
              <a:rPr lang="fa-IR" altLang="en-US" dirty="0" smtClean="0"/>
            </a:br>
            <a:r>
              <a:rPr lang="fa-IR" altLang="en-US" dirty="0" smtClean="0"/>
              <a:t> </a:t>
            </a:r>
            <a:r>
              <a:rPr lang="fa-IR" altLang="en-US" dirty="0" smtClean="0">
                <a:cs typeface="2  Elham" panose="00000400000000000000" pitchFamily="2" charset="-78"/>
              </a:rPr>
              <a:t>فصل دوم: مواد و روش‌ها</a:t>
            </a:r>
            <a:r>
              <a:rPr lang="fa-IR" altLang="en-US" dirty="0" smtClean="0"/>
              <a:t>	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7643192" cy="4724400"/>
          </a:xfrm>
        </p:spPr>
        <p:txBody>
          <a:bodyPr/>
          <a:lstStyle/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2-1. نوع پژوهش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2-2. مکان و زمان پژوهش	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2-3. جامعه و نمونه پژوهش	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2-4. مواد مورد استفاده ( در صورت نیاز)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2-5. ابزار گرد آوری داده ها و روایی و پایایی ابزار</a:t>
            </a:r>
          </a:p>
          <a:p>
            <a:pPr marL="0" indent="0" algn="r" rtl="1">
              <a:buNone/>
            </a:pPr>
            <a:r>
              <a:rPr lang="fa-IR" altLang="en-US" sz="2000" dirty="0">
                <a:cs typeface="2  Elham" panose="00000400000000000000" pitchFamily="2" charset="-78"/>
              </a:rPr>
              <a:t>2</a:t>
            </a:r>
            <a:r>
              <a:rPr lang="fa-IR" altLang="en-US" sz="2000" dirty="0" smtClean="0">
                <a:cs typeface="2  Elham" panose="00000400000000000000" pitchFamily="2" charset="-78"/>
              </a:rPr>
              <a:t>-6. روش نمونه گیری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2-7. حجم نمونه و روش محاسبه آن	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2-8.مشخصات واحد پژوهش و معیارهای ورود و خروج مطالعه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2-9.روش گردآوری داده ها	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2-10.روش تجزیه و تحلیل داده ها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2-11. محدودیت های پژوهش</a:t>
            </a:r>
          </a:p>
          <a:p>
            <a:pPr marL="0" indent="0" algn="r" rtl="1">
              <a:buNone/>
            </a:pPr>
            <a:r>
              <a:rPr lang="fa-IR" altLang="en-US" sz="2000" dirty="0" smtClean="0">
                <a:cs typeface="2  Elham" panose="00000400000000000000" pitchFamily="2" charset="-78"/>
              </a:rPr>
              <a:t>2-12.ملاحظات اخلاقی</a:t>
            </a:r>
            <a:r>
              <a:rPr lang="fa-IR" altLang="en-US" dirty="0" smtClean="0"/>
              <a:t>	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 algn="ctr" rtl="1">
              <a:spcBef>
                <a:spcPct val="20000"/>
              </a:spcBef>
            </a:pPr>
            <a:r>
              <a:rPr lang="fa-IR" altLang="en-US" dirty="0">
                <a:ea typeface="+mn-ea"/>
                <a:cs typeface="2  Elham" panose="00000400000000000000" pitchFamily="2" charset="-78"/>
              </a:rPr>
              <a:t>فصل سوم: </a:t>
            </a:r>
            <a:r>
              <a:rPr lang="fa-IR" altLang="en-US" dirty="0" smtClean="0">
                <a:ea typeface="+mn-ea"/>
                <a:cs typeface="2  Elham" panose="00000400000000000000" pitchFamily="2" charset="-78"/>
              </a:rPr>
              <a:t>یافته‌ها</a:t>
            </a:r>
            <a:endParaRPr lang="en-US" altLang="en-US" sz="4400" dirty="0">
              <a:cs typeface="2  Elham" panose="00000400000000000000" pitchFamily="2" charset="-78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altLang="en-US" dirty="0" smtClean="0">
                <a:cs typeface="2  Elham" panose="00000400000000000000" pitchFamily="2" charset="-78"/>
              </a:rPr>
              <a:t>3-1. یافته‌ها</a:t>
            </a:r>
            <a:endParaRPr lang="en-US" altLang="en-US" dirty="0">
              <a:cs typeface="2  Elham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altLang="en-US" dirty="0" smtClean="0">
                <a:cs typeface="2  Elham" panose="00000400000000000000" pitchFamily="2" charset="-78"/>
              </a:rPr>
              <a:t>فصل چهارم: بحث و نتیجه‌گیری</a:t>
            </a:r>
            <a:endParaRPr lang="en-US" altLang="en-US" dirty="0">
              <a:cs typeface="2  Elham" panose="000004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altLang="en-US" dirty="0" smtClean="0">
                <a:cs typeface="2  Elham" panose="00000400000000000000" pitchFamily="2" charset="-78"/>
              </a:rPr>
              <a:t>4-1. مقدمه	</a:t>
            </a:r>
          </a:p>
          <a:p>
            <a:pPr marL="0" indent="0" algn="r" rtl="1">
              <a:buNone/>
            </a:pPr>
            <a:endParaRPr lang="fa-IR" altLang="en-US" dirty="0" smtClean="0">
              <a:cs typeface="2  Elham" panose="00000400000000000000" pitchFamily="2" charset="-78"/>
            </a:endParaRPr>
          </a:p>
          <a:p>
            <a:pPr algn="r" rtl="1"/>
            <a:r>
              <a:rPr lang="fa-IR" altLang="en-US" dirty="0" smtClean="0">
                <a:cs typeface="2  Elham" panose="00000400000000000000" pitchFamily="2" charset="-78"/>
              </a:rPr>
              <a:t>فهرست منابع</a:t>
            </a:r>
            <a:r>
              <a:rPr lang="fa-IR" altLang="en-US" dirty="0" smtClean="0"/>
              <a:t>	</a:t>
            </a:r>
          </a:p>
          <a:p>
            <a:pPr algn="r" rtl="1"/>
            <a:r>
              <a:rPr lang="fa-IR" altLang="en-US" dirty="0">
                <a:cs typeface="2  Elham" panose="00000400000000000000" pitchFamily="2" charset="-78"/>
              </a:rPr>
              <a:t>پیوست‌ها</a:t>
            </a:r>
          </a:p>
          <a:p>
            <a:pPr algn="r" rtl="1"/>
            <a:r>
              <a:rPr lang="fa-IR" altLang="en-US" dirty="0">
                <a:cs typeface="2  Elham" panose="00000400000000000000" pitchFamily="2" charset="-78"/>
              </a:rPr>
              <a:t>چكيده انگليسي </a:t>
            </a:r>
            <a:endParaRPr lang="fa-IR" altLang="en-US" dirty="0" smtClean="0">
              <a:cs typeface="2  Elham" panose="00000400000000000000" pitchFamily="2" charset="-78"/>
            </a:endParaRPr>
          </a:p>
          <a:p>
            <a:pPr algn="r" rtl="1"/>
            <a:r>
              <a:rPr lang="ar-SA" dirty="0">
                <a:cs typeface="2  Elham" panose="00000400000000000000" pitchFamily="2" charset="-78"/>
              </a:rPr>
              <a:t>فهرست جدول­ها</a:t>
            </a:r>
            <a:endParaRPr lang="fa-IR" dirty="0">
              <a:cs typeface="2  Elham" panose="00000400000000000000" pitchFamily="2" charset="-78"/>
            </a:endParaRPr>
          </a:p>
          <a:p>
            <a:pPr algn="r" rtl="1"/>
            <a:r>
              <a:rPr lang="fa-IR" altLang="en-US" dirty="0" smtClean="0">
                <a:cs typeface="2  Elham" panose="00000400000000000000" pitchFamily="2" charset="-78"/>
              </a:rPr>
              <a:t>فهرست شكل¬ها </a:t>
            </a:r>
            <a:endParaRPr lang="en-US" altLang="en-US" dirty="0">
              <a:cs typeface="2  Elham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on product or service">
  <a:themeElements>
    <a:clrScheme name="Presentation on product or service 6">
      <a:dk1>
        <a:srgbClr val="000000"/>
      </a:dk1>
      <a:lt1>
        <a:srgbClr val="FFFFFF"/>
      </a:lt1>
      <a:dk2>
        <a:srgbClr val="000000"/>
      </a:dk2>
      <a:lt2>
        <a:srgbClr val="996633"/>
      </a:lt2>
      <a:accent1>
        <a:srgbClr val="CC9900"/>
      </a:accent1>
      <a:accent2>
        <a:srgbClr val="FFE28F"/>
      </a:accent2>
      <a:accent3>
        <a:srgbClr val="FFFFFF"/>
      </a:accent3>
      <a:accent4>
        <a:srgbClr val="000000"/>
      </a:accent4>
      <a:accent5>
        <a:srgbClr val="E2CAAA"/>
      </a:accent5>
      <a:accent6>
        <a:srgbClr val="E7CD81"/>
      </a:accent6>
      <a:hlink>
        <a:srgbClr val="996633"/>
      </a:hlink>
      <a:folHlink>
        <a:srgbClr val="FF9900"/>
      </a:folHlink>
    </a:clrScheme>
    <a:fontScheme name="Presentation on product or servic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esentation on product or servic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on product or servic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on product or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on product or servic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on product or service 5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CB7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D6A6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on product or service 6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28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CD81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History Month presentation</Template>
  <TotalTime>38</TotalTime>
  <Words>104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Times New Roman</vt:lpstr>
      <vt:lpstr>Presentation on product or service</vt:lpstr>
      <vt:lpstr>نحوه ارائه گزارش نهایی</vt:lpstr>
      <vt:lpstr>مقدمه </vt:lpstr>
      <vt:lpstr>PowerPoint Presentation</vt:lpstr>
      <vt:lpstr> </vt:lpstr>
      <vt:lpstr>PowerPoint Presentation</vt:lpstr>
      <vt:lpstr>          فصل اول</vt:lpstr>
      <vt:lpstr>  فصل دوم: مواد و روش‌ها </vt:lpstr>
      <vt:lpstr>فصل سوم: یافته‌ها</vt:lpstr>
      <vt:lpstr>فصل چهارم: بحث و نتیجه‌گیری</vt:lpstr>
      <vt:lpstr>PowerPoint Presentation</vt:lpstr>
      <vt:lpstr>Questions &amp; Answers</vt:lpstr>
      <vt:lpstr>Resources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نحوه ارائه گزارش نهایی</dc:title>
  <dc:subject/>
  <dc:creator>drNaderi</dc:creator>
  <cp:keywords/>
  <dc:description/>
  <cp:lastModifiedBy>drNaderi</cp:lastModifiedBy>
  <cp:revision>5</cp:revision>
  <dcterms:created xsi:type="dcterms:W3CDTF">2022-11-01T05:01:17Z</dcterms:created>
  <dcterms:modified xsi:type="dcterms:W3CDTF">2022-11-01T05:39:19Z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TC101030761033</vt:lpwstr>
  </property>
</Properties>
</file>