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Override5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3" r:id="rId1"/>
    <p:sldMasterId id="2147483906" r:id="rId2"/>
    <p:sldMasterId id="2147483990" r:id="rId3"/>
    <p:sldMasterId id="2147484706" r:id="rId4"/>
    <p:sldMasterId id="2147484742" r:id="rId5"/>
    <p:sldMasterId id="2147485108" r:id="rId6"/>
  </p:sldMasterIdLst>
  <p:notesMasterIdLst>
    <p:notesMasterId r:id="rId56"/>
  </p:notesMasterIdLst>
  <p:handoutMasterIdLst>
    <p:handoutMasterId r:id="rId57"/>
  </p:handoutMasterIdLst>
  <p:sldIdLst>
    <p:sldId id="414" r:id="rId7"/>
    <p:sldId id="256" r:id="rId8"/>
    <p:sldId id="473" r:id="rId9"/>
    <p:sldId id="662" r:id="rId10"/>
    <p:sldId id="618" r:id="rId11"/>
    <p:sldId id="583" r:id="rId12"/>
    <p:sldId id="584" r:id="rId13"/>
    <p:sldId id="585" r:id="rId14"/>
    <p:sldId id="586" r:id="rId15"/>
    <p:sldId id="663" r:id="rId16"/>
    <p:sldId id="664" r:id="rId17"/>
    <p:sldId id="665" r:id="rId18"/>
    <p:sldId id="691" r:id="rId19"/>
    <p:sldId id="661" r:id="rId20"/>
    <p:sldId id="620" r:id="rId21"/>
    <p:sldId id="653" r:id="rId22"/>
    <p:sldId id="659" r:id="rId23"/>
    <p:sldId id="670" r:id="rId24"/>
    <p:sldId id="660" r:id="rId25"/>
    <p:sldId id="682" r:id="rId26"/>
    <p:sldId id="676" r:id="rId27"/>
    <p:sldId id="679" r:id="rId28"/>
    <p:sldId id="702" r:id="rId29"/>
    <p:sldId id="681" r:id="rId30"/>
    <p:sldId id="680" r:id="rId31"/>
    <p:sldId id="643" r:id="rId32"/>
    <p:sldId id="684" r:id="rId33"/>
    <p:sldId id="692" r:id="rId34"/>
    <p:sldId id="693" r:id="rId35"/>
    <p:sldId id="694" r:id="rId36"/>
    <p:sldId id="696" r:id="rId37"/>
    <p:sldId id="695" r:id="rId38"/>
    <p:sldId id="683" r:id="rId39"/>
    <p:sldId id="685" r:id="rId40"/>
    <p:sldId id="687" r:id="rId41"/>
    <p:sldId id="675" r:id="rId42"/>
    <p:sldId id="689" r:id="rId43"/>
    <p:sldId id="690" r:id="rId44"/>
    <p:sldId id="703" r:id="rId45"/>
    <p:sldId id="700" r:id="rId46"/>
    <p:sldId id="704" r:id="rId47"/>
    <p:sldId id="699" r:id="rId48"/>
    <p:sldId id="701" r:id="rId49"/>
    <p:sldId id="707" r:id="rId50"/>
    <p:sldId id="698" r:id="rId51"/>
    <p:sldId id="649" r:id="rId52"/>
    <p:sldId id="708" r:id="rId53"/>
    <p:sldId id="652" r:id="rId54"/>
    <p:sldId id="383" r:id="rId55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CCCC"/>
    <a:srgbClr val="9933FF"/>
    <a:srgbClr val="000099"/>
    <a:srgbClr val="FFFF66"/>
    <a:srgbClr val="3333FF"/>
    <a:srgbClr val="FF00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660" autoAdjust="0"/>
  </p:normalViewPr>
  <p:slideViewPr>
    <p:cSldViewPr>
      <p:cViewPr varScale="1">
        <p:scale>
          <a:sx n="109" d="100"/>
          <a:sy n="109" d="100"/>
        </p:scale>
        <p:origin x="109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C2DF8-AAB1-4CB2-B06F-67BC9ED98E7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1A22CA05-7C70-437D-ADFC-43F8B9F2189A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انواع متغيرها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AA5C0EEC-C183-4BCB-BA50-C1F1985F52DD}" type="parTrans" cxnId="{557B60C1-0518-43AC-A6F7-7A182D4914C0}">
      <dgm:prSet/>
      <dgm:spPr/>
      <dgm:t>
        <a:bodyPr/>
        <a:lstStyle/>
        <a:p>
          <a:pPr rtl="1"/>
          <a:endParaRPr lang="fa-IR"/>
        </a:p>
      </dgm:t>
    </dgm:pt>
    <dgm:pt modelId="{BFC8B1DE-FCE7-4E52-BE05-28273D640403}" type="sibTrans" cxnId="{557B60C1-0518-43AC-A6F7-7A182D4914C0}">
      <dgm:prSet/>
      <dgm:spPr/>
      <dgm:t>
        <a:bodyPr/>
        <a:lstStyle/>
        <a:p>
          <a:pPr rtl="1"/>
          <a:endParaRPr lang="fa-IR"/>
        </a:p>
      </dgm:t>
    </dgm:pt>
    <dgm:pt modelId="{DE93108B-3BE1-406C-A80A-1FFB3D6EDA12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کیفی (گروه‌بندي‌شده)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852C67A7-391C-41B4-87AE-77ABBACCE8F6}" type="parTrans" cxnId="{1200CBE4-5ABC-432F-8C92-EB699A52A920}">
      <dgm:prSet/>
      <dgm:spPr/>
      <dgm:t>
        <a:bodyPr/>
        <a:lstStyle/>
        <a:p>
          <a:pPr rtl="1"/>
          <a:endParaRPr lang="fa-IR"/>
        </a:p>
      </dgm:t>
    </dgm:pt>
    <dgm:pt modelId="{B7D2322E-E513-4D00-B306-ADA4FEB5667A}" type="sibTrans" cxnId="{1200CBE4-5ABC-432F-8C92-EB699A52A920}">
      <dgm:prSet/>
      <dgm:spPr/>
      <dgm:t>
        <a:bodyPr/>
        <a:lstStyle/>
        <a:p>
          <a:pPr rtl="1"/>
          <a:endParaRPr lang="fa-IR"/>
        </a:p>
      </dgm:t>
    </dgm:pt>
    <dgm:pt modelId="{121598F4-1B0E-42FD-9360-9F61B2DDAB12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رتبه‌اي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146876CC-7336-41E9-8D23-99C288980B88}" type="parTrans" cxnId="{12DF1B9B-C34D-4429-A0B7-D4442A4F6E91}">
      <dgm:prSet/>
      <dgm:spPr/>
      <dgm:t>
        <a:bodyPr/>
        <a:lstStyle/>
        <a:p>
          <a:pPr rtl="1"/>
          <a:endParaRPr lang="fa-IR"/>
        </a:p>
      </dgm:t>
    </dgm:pt>
    <dgm:pt modelId="{0AB38F21-DC0A-4C8F-ACB9-0515F1542FE8}" type="sibTrans" cxnId="{12DF1B9B-C34D-4429-A0B7-D4442A4F6E91}">
      <dgm:prSet/>
      <dgm:spPr/>
      <dgm:t>
        <a:bodyPr/>
        <a:lstStyle/>
        <a:p>
          <a:pPr rtl="1"/>
          <a:endParaRPr lang="fa-IR"/>
        </a:p>
      </dgm:t>
    </dgm:pt>
    <dgm:pt modelId="{47A3C1A0-F78F-4D35-A0FF-FFEBB3E50FCF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اسمي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97C08782-2D71-49C7-A082-EE806FD8A9E3}" type="parTrans" cxnId="{65DBE40F-788C-42C7-8397-88213C6E7D49}">
      <dgm:prSet/>
      <dgm:spPr/>
      <dgm:t>
        <a:bodyPr/>
        <a:lstStyle/>
        <a:p>
          <a:pPr rtl="1"/>
          <a:endParaRPr lang="fa-IR"/>
        </a:p>
      </dgm:t>
    </dgm:pt>
    <dgm:pt modelId="{7D1B6F5E-8332-416A-9516-1B40F1582C7C}" type="sibTrans" cxnId="{65DBE40F-788C-42C7-8397-88213C6E7D49}">
      <dgm:prSet/>
      <dgm:spPr/>
      <dgm:t>
        <a:bodyPr/>
        <a:lstStyle/>
        <a:p>
          <a:pPr rtl="1"/>
          <a:endParaRPr lang="fa-IR"/>
        </a:p>
      </dgm:t>
    </dgm:pt>
    <dgm:pt modelId="{79A4EDB7-2AB9-421B-92B2-358D83BD6F0F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کمی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519A14F6-3E2B-4BB9-8931-E3934E33B82B}" type="parTrans" cxnId="{7B934DBD-09C8-4EAA-AAEB-5E720B9A87DD}">
      <dgm:prSet/>
      <dgm:spPr/>
      <dgm:t>
        <a:bodyPr/>
        <a:lstStyle/>
        <a:p>
          <a:pPr rtl="1"/>
          <a:endParaRPr lang="fa-IR"/>
        </a:p>
      </dgm:t>
    </dgm:pt>
    <dgm:pt modelId="{F4139535-91AF-49B2-B6B7-FBBE7EA64FBE}" type="sibTrans" cxnId="{7B934DBD-09C8-4EAA-AAEB-5E720B9A87DD}">
      <dgm:prSet/>
      <dgm:spPr/>
      <dgm:t>
        <a:bodyPr/>
        <a:lstStyle/>
        <a:p>
          <a:pPr rtl="1"/>
          <a:endParaRPr lang="fa-IR"/>
        </a:p>
      </dgm:t>
    </dgm:pt>
    <dgm:pt modelId="{925B93CE-B567-4EE4-B0C5-A37078DF1A74}">
      <dgm:prSet phldrT="[Text]"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گسسته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DA61146D-A545-4442-9CE5-EC307A941502}" type="parTrans" cxnId="{DA77C04D-D137-4BAB-B926-B0C6B588F22F}">
      <dgm:prSet/>
      <dgm:spPr/>
      <dgm:t>
        <a:bodyPr/>
        <a:lstStyle/>
        <a:p>
          <a:pPr rtl="1"/>
          <a:endParaRPr lang="fa-IR"/>
        </a:p>
      </dgm:t>
    </dgm:pt>
    <dgm:pt modelId="{192DA05D-7526-4FBB-A8E8-AC8B2BB99603}" type="sibTrans" cxnId="{DA77C04D-D137-4BAB-B926-B0C6B588F22F}">
      <dgm:prSet/>
      <dgm:spPr/>
      <dgm:t>
        <a:bodyPr/>
        <a:lstStyle/>
        <a:p>
          <a:pPr rtl="1"/>
          <a:endParaRPr lang="fa-IR"/>
        </a:p>
      </dgm:t>
    </dgm:pt>
    <dgm:pt modelId="{50D0A63A-D37D-42B3-9734-AADCF24441AC}">
      <dgm:prSet/>
      <dgm:spPr/>
      <dgm:t>
        <a:bodyPr/>
        <a:lstStyle/>
        <a:p>
          <a:pPr rtl="1"/>
          <a:r>
            <a:rPr lang="fa-I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پيوسته</a:t>
          </a:r>
          <a:endParaRPr lang="fa-I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gm:t>
    </dgm:pt>
    <dgm:pt modelId="{D9033032-38BD-46E3-99DE-3432CE6EDBED}" type="parTrans" cxnId="{828EE1AE-6DC7-4BA8-8422-BB3528F21B3F}">
      <dgm:prSet/>
      <dgm:spPr/>
      <dgm:t>
        <a:bodyPr/>
        <a:lstStyle/>
        <a:p>
          <a:pPr rtl="1"/>
          <a:endParaRPr lang="fa-IR"/>
        </a:p>
      </dgm:t>
    </dgm:pt>
    <dgm:pt modelId="{5F402997-1788-4A0D-B216-C7EA943B1B77}" type="sibTrans" cxnId="{828EE1AE-6DC7-4BA8-8422-BB3528F21B3F}">
      <dgm:prSet/>
      <dgm:spPr/>
      <dgm:t>
        <a:bodyPr/>
        <a:lstStyle/>
        <a:p>
          <a:pPr rtl="1"/>
          <a:endParaRPr lang="fa-IR"/>
        </a:p>
      </dgm:t>
    </dgm:pt>
    <dgm:pt modelId="{3E37B8F5-C2C8-4F69-9BDB-840DAC556361}" type="pres">
      <dgm:prSet presAssocID="{BC1C2DF8-AAB1-4CB2-B06F-67BC9ED98E7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ABA25C27-FAD8-4704-B6B5-8A5C5C2E6944}" type="pres">
      <dgm:prSet presAssocID="{1A22CA05-7C70-437D-ADFC-43F8B9F2189A}" presName="hierRoot1" presStyleCnt="0"/>
      <dgm:spPr/>
    </dgm:pt>
    <dgm:pt modelId="{B425C7E4-0C05-4BBE-9555-C76E0539A742}" type="pres">
      <dgm:prSet presAssocID="{1A22CA05-7C70-437D-ADFC-43F8B9F2189A}" presName="composite" presStyleCnt="0"/>
      <dgm:spPr/>
    </dgm:pt>
    <dgm:pt modelId="{4FD30516-C5E6-4672-8BA3-6E973CDBE1EB}" type="pres">
      <dgm:prSet presAssocID="{1A22CA05-7C70-437D-ADFC-43F8B9F2189A}" presName="background" presStyleLbl="node0" presStyleIdx="0" presStyleCnt="1"/>
      <dgm:spPr/>
    </dgm:pt>
    <dgm:pt modelId="{7CDF310A-957D-4F27-A960-000ABCBCAEF7}" type="pres">
      <dgm:prSet presAssocID="{1A22CA05-7C70-437D-ADFC-43F8B9F2189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C4F1A74B-AADC-4261-88FB-A426A0717B11}" type="pres">
      <dgm:prSet presAssocID="{1A22CA05-7C70-437D-ADFC-43F8B9F2189A}" presName="hierChild2" presStyleCnt="0"/>
      <dgm:spPr/>
    </dgm:pt>
    <dgm:pt modelId="{D0BEEF1B-7043-4527-B66A-B54911CC5308}" type="pres">
      <dgm:prSet presAssocID="{852C67A7-391C-41B4-87AE-77ABBACCE8F6}" presName="Name10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F3AEE1A6-4E29-450C-81DB-40EAF3CDA864}" type="pres">
      <dgm:prSet presAssocID="{DE93108B-3BE1-406C-A80A-1FFB3D6EDA12}" presName="hierRoot2" presStyleCnt="0"/>
      <dgm:spPr/>
    </dgm:pt>
    <dgm:pt modelId="{0ECD1074-0C47-4515-9BCE-2027307ADA84}" type="pres">
      <dgm:prSet presAssocID="{DE93108B-3BE1-406C-A80A-1FFB3D6EDA12}" presName="composite2" presStyleCnt="0"/>
      <dgm:spPr/>
    </dgm:pt>
    <dgm:pt modelId="{B46F5F2E-71D9-4B03-AE30-D38E67D4902D}" type="pres">
      <dgm:prSet presAssocID="{DE93108B-3BE1-406C-A80A-1FFB3D6EDA12}" presName="background2" presStyleLbl="node2" presStyleIdx="0" presStyleCnt="2"/>
      <dgm:spPr/>
    </dgm:pt>
    <dgm:pt modelId="{39D006E2-5561-40E8-B6E5-96C14CDC89E4}" type="pres">
      <dgm:prSet presAssocID="{DE93108B-3BE1-406C-A80A-1FFB3D6EDA1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E9D91B0-D349-4C9B-9E74-7657AF470572}" type="pres">
      <dgm:prSet presAssocID="{DE93108B-3BE1-406C-A80A-1FFB3D6EDA12}" presName="hierChild3" presStyleCnt="0"/>
      <dgm:spPr/>
    </dgm:pt>
    <dgm:pt modelId="{FE11FF3D-9E27-4880-98D8-311D7FA63EA1}" type="pres">
      <dgm:prSet presAssocID="{146876CC-7336-41E9-8D23-99C288980B88}" presName="Name17" presStyleLbl="parChTrans1D3" presStyleIdx="0" presStyleCnt="4"/>
      <dgm:spPr/>
      <dgm:t>
        <a:bodyPr/>
        <a:lstStyle/>
        <a:p>
          <a:pPr rtl="1"/>
          <a:endParaRPr lang="fa-IR"/>
        </a:p>
      </dgm:t>
    </dgm:pt>
    <dgm:pt modelId="{7D798894-9D2F-4995-A34A-99F4EC2493E2}" type="pres">
      <dgm:prSet presAssocID="{121598F4-1B0E-42FD-9360-9F61B2DDAB12}" presName="hierRoot3" presStyleCnt="0"/>
      <dgm:spPr/>
    </dgm:pt>
    <dgm:pt modelId="{0E9DE186-EB71-4B85-B958-D11EA3F5DD19}" type="pres">
      <dgm:prSet presAssocID="{121598F4-1B0E-42FD-9360-9F61B2DDAB12}" presName="composite3" presStyleCnt="0"/>
      <dgm:spPr/>
    </dgm:pt>
    <dgm:pt modelId="{1F59EB3B-541C-46C2-B0A9-3B3C1B9377BD}" type="pres">
      <dgm:prSet presAssocID="{121598F4-1B0E-42FD-9360-9F61B2DDAB12}" presName="background3" presStyleLbl="node3" presStyleIdx="0" presStyleCnt="4"/>
      <dgm:spPr/>
    </dgm:pt>
    <dgm:pt modelId="{9986094D-9E13-4F55-8843-A02640873082}" type="pres">
      <dgm:prSet presAssocID="{121598F4-1B0E-42FD-9360-9F61B2DDAB1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70D66FF-1393-4EE8-9935-E61A6AF8E237}" type="pres">
      <dgm:prSet presAssocID="{121598F4-1B0E-42FD-9360-9F61B2DDAB12}" presName="hierChild4" presStyleCnt="0"/>
      <dgm:spPr/>
    </dgm:pt>
    <dgm:pt modelId="{74E988C4-D23D-48D9-B38E-91685DA02024}" type="pres">
      <dgm:prSet presAssocID="{97C08782-2D71-49C7-A082-EE806FD8A9E3}" presName="Name17" presStyleLbl="parChTrans1D3" presStyleIdx="1" presStyleCnt="4"/>
      <dgm:spPr/>
      <dgm:t>
        <a:bodyPr/>
        <a:lstStyle/>
        <a:p>
          <a:pPr rtl="1"/>
          <a:endParaRPr lang="fa-IR"/>
        </a:p>
      </dgm:t>
    </dgm:pt>
    <dgm:pt modelId="{CD422052-11BE-4CD2-9CAC-77AC93115D8E}" type="pres">
      <dgm:prSet presAssocID="{47A3C1A0-F78F-4D35-A0FF-FFEBB3E50FCF}" presName="hierRoot3" presStyleCnt="0"/>
      <dgm:spPr/>
    </dgm:pt>
    <dgm:pt modelId="{F3FDC3A3-0892-48A3-ADAE-32D9772F9C65}" type="pres">
      <dgm:prSet presAssocID="{47A3C1A0-F78F-4D35-A0FF-FFEBB3E50FCF}" presName="composite3" presStyleCnt="0"/>
      <dgm:spPr/>
    </dgm:pt>
    <dgm:pt modelId="{F9743692-FB29-46E6-AB95-61985E698541}" type="pres">
      <dgm:prSet presAssocID="{47A3C1A0-F78F-4D35-A0FF-FFEBB3E50FCF}" presName="background3" presStyleLbl="node3" presStyleIdx="1" presStyleCnt="4"/>
      <dgm:spPr/>
    </dgm:pt>
    <dgm:pt modelId="{D5CB2B26-A413-45A9-B287-971FA52CB173}" type="pres">
      <dgm:prSet presAssocID="{47A3C1A0-F78F-4D35-A0FF-FFEBB3E50FCF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2436C283-6794-44F6-862B-B5224DD2382C}" type="pres">
      <dgm:prSet presAssocID="{47A3C1A0-F78F-4D35-A0FF-FFEBB3E50FCF}" presName="hierChild4" presStyleCnt="0"/>
      <dgm:spPr/>
    </dgm:pt>
    <dgm:pt modelId="{10310DFB-F0F2-401F-A16B-9D812E25E3E0}" type="pres">
      <dgm:prSet presAssocID="{519A14F6-3E2B-4BB9-8931-E3934E33B82B}" presName="Name10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69D59ADD-0BB2-4136-AAA2-2456424DD420}" type="pres">
      <dgm:prSet presAssocID="{79A4EDB7-2AB9-421B-92B2-358D83BD6F0F}" presName="hierRoot2" presStyleCnt="0"/>
      <dgm:spPr/>
    </dgm:pt>
    <dgm:pt modelId="{62F309E1-9561-4E94-96CB-D824281AFD98}" type="pres">
      <dgm:prSet presAssocID="{79A4EDB7-2AB9-421B-92B2-358D83BD6F0F}" presName="composite2" presStyleCnt="0"/>
      <dgm:spPr/>
    </dgm:pt>
    <dgm:pt modelId="{524EA06B-979E-404B-BB84-F3A0D4AFECB0}" type="pres">
      <dgm:prSet presAssocID="{79A4EDB7-2AB9-421B-92B2-358D83BD6F0F}" presName="background2" presStyleLbl="node2" presStyleIdx="1" presStyleCnt="2"/>
      <dgm:spPr/>
    </dgm:pt>
    <dgm:pt modelId="{5356E0F8-B2D1-4094-BF66-BC5E3AE50DCC}" type="pres">
      <dgm:prSet presAssocID="{79A4EDB7-2AB9-421B-92B2-358D83BD6F0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2198467-0E5A-4348-A7B9-A77340BDD918}" type="pres">
      <dgm:prSet presAssocID="{79A4EDB7-2AB9-421B-92B2-358D83BD6F0F}" presName="hierChild3" presStyleCnt="0"/>
      <dgm:spPr/>
    </dgm:pt>
    <dgm:pt modelId="{D23C563D-1C92-433D-83B8-30A98E65470E}" type="pres">
      <dgm:prSet presAssocID="{DA61146D-A545-4442-9CE5-EC307A941502}" presName="Name17" presStyleLbl="parChTrans1D3" presStyleIdx="2" presStyleCnt="4"/>
      <dgm:spPr/>
      <dgm:t>
        <a:bodyPr/>
        <a:lstStyle/>
        <a:p>
          <a:pPr rtl="1"/>
          <a:endParaRPr lang="fa-IR"/>
        </a:p>
      </dgm:t>
    </dgm:pt>
    <dgm:pt modelId="{66D5EE68-0F42-42D5-8257-23DF71F2DB73}" type="pres">
      <dgm:prSet presAssocID="{925B93CE-B567-4EE4-B0C5-A37078DF1A74}" presName="hierRoot3" presStyleCnt="0"/>
      <dgm:spPr/>
    </dgm:pt>
    <dgm:pt modelId="{3D1C5153-2F2E-4CFE-A338-F206B029E2B3}" type="pres">
      <dgm:prSet presAssocID="{925B93CE-B567-4EE4-B0C5-A37078DF1A74}" presName="composite3" presStyleCnt="0"/>
      <dgm:spPr/>
    </dgm:pt>
    <dgm:pt modelId="{4833A853-FDA5-420E-80AE-66D6E0FA5323}" type="pres">
      <dgm:prSet presAssocID="{925B93CE-B567-4EE4-B0C5-A37078DF1A74}" presName="background3" presStyleLbl="node3" presStyleIdx="2" presStyleCnt="4"/>
      <dgm:spPr/>
    </dgm:pt>
    <dgm:pt modelId="{3F2A5271-3AC7-4F1C-93F8-63ACE46CE72A}" type="pres">
      <dgm:prSet presAssocID="{925B93CE-B567-4EE4-B0C5-A37078DF1A7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3935B7EA-89F3-48AA-8AA5-E497E113B25F}" type="pres">
      <dgm:prSet presAssocID="{925B93CE-B567-4EE4-B0C5-A37078DF1A74}" presName="hierChild4" presStyleCnt="0"/>
      <dgm:spPr/>
    </dgm:pt>
    <dgm:pt modelId="{229FC36D-92E1-4D5D-AFF6-3FE1E850EF87}" type="pres">
      <dgm:prSet presAssocID="{D9033032-38BD-46E3-99DE-3432CE6EDBED}" presName="Name17" presStyleLbl="parChTrans1D3" presStyleIdx="3" presStyleCnt="4"/>
      <dgm:spPr/>
      <dgm:t>
        <a:bodyPr/>
        <a:lstStyle/>
        <a:p>
          <a:pPr rtl="1"/>
          <a:endParaRPr lang="fa-IR"/>
        </a:p>
      </dgm:t>
    </dgm:pt>
    <dgm:pt modelId="{9F548552-C49B-4079-BE0C-0BB0329E58E5}" type="pres">
      <dgm:prSet presAssocID="{50D0A63A-D37D-42B3-9734-AADCF24441AC}" presName="hierRoot3" presStyleCnt="0"/>
      <dgm:spPr/>
    </dgm:pt>
    <dgm:pt modelId="{6079880D-8C51-4A8D-BB17-8E26A06AB2FE}" type="pres">
      <dgm:prSet presAssocID="{50D0A63A-D37D-42B3-9734-AADCF24441AC}" presName="composite3" presStyleCnt="0"/>
      <dgm:spPr/>
    </dgm:pt>
    <dgm:pt modelId="{52C9A13F-B782-41F0-8FD0-17646CDEBF80}" type="pres">
      <dgm:prSet presAssocID="{50D0A63A-D37D-42B3-9734-AADCF24441AC}" presName="background3" presStyleLbl="node3" presStyleIdx="3" presStyleCnt="4"/>
      <dgm:spPr/>
    </dgm:pt>
    <dgm:pt modelId="{D2A81BAA-7A64-4F84-84B4-54B4BD70945A}" type="pres">
      <dgm:prSet presAssocID="{50D0A63A-D37D-42B3-9734-AADCF24441AC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A3F070D-24AA-46F2-BFBC-46633870E95E}" type="pres">
      <dgm:prSet presAssocID="{50D0A63A-D37D-42B3-9734-AADCF24441AC}" presName="hierChild4" presStyleCnt="0"/>
      <dgm:spPr/>
    </dgm:pt>
  </dgm:ptLst>
  <dgm:cxnLst>
    <dgm:cxn modelId="{C3A7F2DC-1FE2-4AE7-AA41-D8EC5A3CA354}" type="presOf" srcId="{50D0A63A-D37D-42B3-9734-AADCF24441AC}" destId="{D2A81BAA-7A64-4F84-84B4-54B4BD70945A}" srcOrd="0" destOrd="0" presId="urn:microsoft.com/office/officeart/2005/8/layout/hierarchy1"/>
    <dgm:cxn modelId="{65DBE40F-788C-42C7-8397-88213C6E7D49}" srcId="{DE93108B-3BE1-406C-A80A-1FFB3D6EDA12}" destId="{47A3C1A0-F78F-4D35-A0FF-FFEBB3E50FCF}" srcOrd="1" destOrd="0" parTransId="{97C08782-2D71-49C7-A082-EE806FD8A9E3}" sibTransId="{7D1B6F5E-8332-416A-9516-1B40F1582C7C}"/>
    <dgm:cxn modelId="{7A21B79B-E886-43C4-AA06-3DEFCF8EBB7B}" type="presOf" srcId="{79A4EDB7-2AB9-421B-92B2-358D83BD6F0F}" destId="{5356E0F8-B2D1-4094-BF66-BC5E3AE50DCC}" srcOrd="0" destOrd="0" presId="urn:microsoft.com/office/officeart/2005/8/layout/hierarchy1"/>
    <dgm:cxn modelId="{D3D10B5D-6CE6-4908-AB5E-05BC7C30CD8A}" type="presOf" srcId="{925B93CE-B567-4EE4-B0C5-A37078DF1A74}" destId="{3F2A5271-3AC7-4F1C-93F8-63ACE46CE72A}" srcOrd="0" destOrd="0" presId="urn:microsoft.com/office/officeart/2005/8/layout/hierarchy1"/>
    <dgm:cxn modelId="{13F3E41E-4921-42DF-ACF6-40E088AA91B6}" type="presOf" srcId="{519A14F6-3E2B-4BB9-8931-E3934E33B82B}" destId="{10310DFB-F0F2-401F-A16B-9D812E25E3E0}" srcOrd="0" destOrd="0" presId="urn:microsoft.com/office/officeart/2005/8/layout/hierarchy1"/>
    <dgm:cxn modelId="{BC4C7577-7D0B-45AB-93A6-BA36DE1EAA40}" type="presOf" srcId="{DA61146D-A545-4442-9CE5-EC307A941502}" destId="{D23C563D-1C92-433D-83B8-30A98E65470E}" srcOrd="0" destOrd="0" presId="urn:microsoft.com/office/officeart/2005/8/layout/hierarchy1"/>
    <dgm:cxn modelId="{279A6D43-A370-46B7-AA38-1543D00E5EFE}" type="presOf" srcId="{146876CC-7336-41E9-8D23-99C288980B88}" destId="{FE11FF3D-9E27-4880-98D8-311D7FA63EA1}" srcOrd="0" destOrd="0" presId="urn:microsoft.com/office/officeart/2005/8/layout/hierarchy1"/>
    <dgm:cxn modelId="{864C5B27-44D4-4570-B234-A32192A35B41}" type="presOf" srcId="{D9033032-38BD-46E3-99DE-3432CE6EDBED}" destId="{229FC36D-92E1-4D5D-AFF6-3FE1E850EF87}" srcOrd="0" destOrd="0" presId="urn:microsoft.com/office/officeart/2005/8/layout/hierarchy1"/>
    <dgm:cxn modelId="{340CE888-233A-4A60-ADA3-90DC521EFA87}" type="presOf" srcId="{97C08782-2D71-49C7-A082-EE806FD8A9E3}" destId="{74E988C4-D23D-48D9-B38E-91685DA02024}" srcOrd="0" destOrd="0" presId="urn:microsoft.com/office/officeart/2005/8/layout/hierarchy1"/>
    <dgm:cxn modelId="{D0FB0B59-75AF-4A56-882F-1385052E3207}" type="presOf" srcId="{DE93108B-3BE1-406C-A80A-1FFB3D6EDA12}" destId="{39D006E2-5561-40E8-B6E5-96C14CDC89E4}" srcOrd="0" destOrd="0" presId="urn:microsoft.com/office/officeart/2005/8/layout/hierarchy1"/>
    <dgm:cxn modelId="{DA77C04D-D137-4BAB-B926-B0C6B588F22F}" srcId="{79A4EDB7-2AB9-421B-92B2-358D83BD6F0F}" destId="{925B93CE-B567-4EE4-B0C5-A37078DF1A74}" srcOrd="0" destOrd="0" parTransId="{DA61146D-A545-4442-9CE5-EC307A941502}" sibTransId="{192DA05D-7526-4FBB-A8E8-AC8B2BB99603}"/>
    <dgm:cxn modelId="{557B60C1-0518-43AC-A6F7-7A182D4914C0}" srcId="{BC1C2DF8-AAB1-4CB2-B06F-67BC9ED98E72}" destId="{1A22CA05-7C70-437D-ADFC-43F8B9F2189A}" srcOrd="0" destOrd="0" parTransId="{AA5C0EEC-C183-4BCB-BA50-C1F1985F52DD}" sibTransId="{BFC8B1DE-FCE7-4E52-BE05-28273D640403}"/>
    <dgm:cxn modelId="{470E8CE0-D004-480B-81DD-B661BA3E3B02}" type="presOf" srcId="{BC1C2DF8-AAB1-4CB2-B06F-67BC9ED98E72}" destId="{3E37B8F5-C2C8-4F69-9BDB-840DAC556361}" srcOrd="0" destOrd="0" presId="urn:microsoft.com/office/officeart/2005/8/layout/hierarchy1"/>
    <dgm:cxn modelId="{5C203544-4FD1-4D7D-B009-40848EBE5B94}" type="presOf" srcId="{852C67A7-391C-41B4-87AE-77ABBACCE8F6}" destId="{D0BEEF1B-7043-4527-B66A-B54911CC5308}" srcOrd="0" destOrd="0" presId="urn:microsoft.com/office/officeart/2005/8/layout/hierarchy1"/>
    <dgm:cxn modelId="{0CF42479-874C-468F-B5A6-FAFB37563982}" type="presOf" srcId="{47A3C1A0-F78F-4D35-A0FF-FFEBB3E50FCF}" destId="{D5CB2B26-A413-45A9-B287-971FA52CB173}" srcOrd="0" destOrd="0" presId="urn:microsoft.com/office/officeart/2005/8/layout/hierarchy1"/>
    <dgm:cxn modelId="{12DF1B9B-C34D-4429-A0B7-D4442A4F6E91}" srcId="{DE93108B-3BE1-406C-A80A-1FFB3D6EDA12}" destId="{121598F4-1B0E-42FD-9360-9F61B2DDAB12}" srcOrd="0" destOrd="0" parTransId="{146876CC-7336-41E9-8D23-99C288980B88}" sibTransId="{0AB38F21-DC0A-4C8F-ACB9-0515F1542FE8}"/>
    <dgm:cxn modelId="{D49AF886-2041-48F2-B58E-14064D016D47}" type="presOf" srcId="{121598F4-1B0E-42FD-9360-9F61B2DDAB12}" destId="{9986094D-9E13-4F55-8843-A02640873082}" srcOrd="0" destOrd="0" presId="urn:microsoft.com/office/officeart/2005/8/layout/hierarchy1"/>
    <dgm:cxn modelId="{B11C22B1-E0CB-49A3-AE64-A01F565FF878}" type="presOf" srcId="{1A22CA05-7C70-437D-ADFC-43F8B9F2189A}" destId="{7CDF310A-957D-4F27-A960-000ABCBCAEF7}" srcOrd="0" destOrd="0" presId="urn:microsoft.com/office/officeart/2005/8/layout/hierarchy1"/>
    <dgm:cxn modelId="{1200CBE4-5ABC-432F-8C92-EB699A52A920}" srcId="{1A22CA05-7C70-437D-ADFC-43F8B9F2189A}" destId="{DE93108B-3BE1-406C-A80A-1FFB3D6EDA12}" srcOrd="0" destOrd="0" parTransId="{852C67A7-391C-41B4-87AE-77ABBACCE8F6}" sibTransId="{B7D2322E-E513-4D00-B306-ADA4FEB5667A}"/>
    <dgm:cxn modelId="{828EE1AE-6DC7-4BA8-8422-BB3528F21B3F}" srcId="{79A4EDB7-2AB9-421B-92B2-358D83BD6F0F}" destId="{50D0A63A-D37D-42B3-9734-AADCF24441AC}" srcOrd="1" destOrd="0" parTransId="{D9033032-38BD-46E3-99DE-3432CE6EDBED}" sibTransId="{5F402997-1788-4A0D-B216-C7EA943B1B77}"/>
    <dgm:cxn modelId="{7B934DBD-09C8-4EAA-AAEB-5E720B9A87DD}" srcId="{1A22CA05-7C70-437D-ADFC-43F8B9F2189A}" destId="{79A4EDB7-2AB9-421B-92B2-358D83BD6F0F}" srcOrd="1" destOrd="0" parTransId="{519A14F6-3E2B-4BB9-8931-E3934E33B82B}" sibTransId="{F4139535-91AF-49B2-B6B7-FBBE7EA64FBE}"/>
    <dgm:cxn modelId="{2DCE8FC1-EEE4-4CBA-9370-195998D1915A}" type="presParOf" srcId="{3E37B8F5-C2C8-4F69-9BDB-840DAC556361}" destId="{ABA25C27-FAD8-4704-B6B5-8A5C5C2E6944}" srcOrd="0" destOrd="0" presId="urn:microsoft.com/office/officeart/2005/8/layout/hierarchy1"/>
    <dgm:cxn modelId="{0F54758A-ECFB-4859-8CDA-207BC26B3CFB}" type="presParOf" srcId="{ABA25C27-FAD8-4704-B6B5-8A5C5C2E6944}" destId="{B425C7E4-0C05-4BBE-9555-C76E0539A742}" srcOrd="0" destOrd="0" presId="urn:microsoft.com/office/officeart/2005/8/layout/hierarchy1"/>
    <dgm:cxn modelId="{A7FDE491-B595-4B14-9E05-0F9FE55F8856}" type="presParOf" srcId="{B425C7E4-0C05-4BBE-9555-C76E0539A742}" destId="{4FD30516-C5E6-4672-8BA3-6E973CDBE1EB}" srcOrd="0" destOrd="0" presId="urn:microsoft.com/office/officeart/2005/8/layout/hierarchy1"/>
    <dgm:cxn modelId="{DB92C80D-65DC-440F-9F95-6361408B6CBC}" type="presParOf" srcId="{B425C7E4-0C05-4BBE-9555-C76E0539A742}" destId="{7CDF310A-957D-4F27-A960-000ABCBCAEF7}" srcOrd="1" destOrd="0" presId="urn:microsoft.com/office/officeart/2005/8/layout/hierarchy1"/>
    <dgm:cxn modelId="{645D955F-9A63-49EC-A7A4-920270BD71FA}" type="presParOf" srcId="{ABA25C27-FAD8-4704-B6B5-8A5C5C2E6944}" destId="{C4F1A74B-AADC-4261-88FB-A426A0717B11}" srcOrd="1" destOrd="0" presId="urn:microsoft.com/office/officeart/2005/8/layout/hierarchy1"/>
    <dgm:cxn modelId="{E7E5B740-B674-483B-B3BC-537C2B4B50E7}" type="presParOf" srcId="{C4F1A74B-AADC-4261-88FB-A426A0717B11}" destId="{D0BEEF1B-7043-4527-B66A-B54911CC5308}" srcOrd="0" destOrd="0" presId="urn:microsoft.com/office/officeart/2005/8/layout/hierarchy1"/>
    <dgm:cxn modelId="{FBBE0EBF-A1F1-451E-883D-5F63D743D3CD}" type="presParOf" srcId="{C4F1A74B-AADC-4261-88FB-A426A0717B11}" destId="{F3AEE1A6-4E29-450C-81DB-40EAF3CDA864}" srcOrd="1" destOrd="0" presId="urn:microsoft.com/office/officeart/2005/8/layout/hierarchy1"/>
    <dgm:cxn modelId="{E8D3C789-5318-4A5D-B01C-ADBC5BAF5BC1}" type="presParOf" srcId="{F3AEE1A6-4E29-450C-81DB-40EAF3CDA864}" destId="{0ECD1074-0C47-4515-9BCE-2027307ADA84}" srcOrd="0" destOrd="0" presId="urn:microsoft.com/office/officeart/2005/8/layout/hierarchy1"/>
    <dgm:cxn modelId="{52CEDB43-CE80-42B4-923D-B5BAB72F4DC2}" type="presParOf" srcId="{0ECD1074-0C47-4515-9BCE-2027307ADA84}" destId="{B46F5F2E-71D9-4B03-AE30-D38E67D4902D}" srcOrd="0" destOrd="0" presId="urn:microsoft.com/office/officeart/2005/8/layout/hierarchy1"/>
    <dgm:cxn modelId="{E3CEE7CE-C0AE-474E-A266-62318B40F555}" type="presParOf" srcId="{0ECD1074-0C47-4515-9BCE-2027307ADA84}" destId="{39D006E2-5561-40E8-B6E5-96C14CDC89E4}" srcOrd="1" destOrd="0" presId="urn:microsoft.com/office/officeart/2005/8/layout/hierarchy1"/>
    <dgm:cxn modelId="{7F07C560-DBF4-4DE1-A23F-384F7AD9504B}" type="presParOf" srcId="{F3AEE1A6-4E29-450C-81DB-40EAF3CDA864}" destId="{BE9D91B0-D349-4C9B-9E74-7657AF470572}" srcOrd="1" destOrd="0" presId="urn:microsoft.com/office/officeart/2005/8/layout/hierarchy1"/>
    <dgm:cxn modelId="{3579E9BE-2ECD-42B6-AD48-5B391FB2B9AB}" type="presParOf" srcId="{BE9D91B0-D349-4C9B-9E74-7657AF470572}" destId="{FE11FF3D-9E27-4880-98D8-311D7FA63EA1}" srcOrd="0" destOrd="0" presId="urn:microsoft.com/office/officeart/2005/8/layout/hierarchy1"/>
    <dgm:cxn modelId="{080216BA-0EEB-47C6-9B39-7583C648947C}" type="presParOf" srcId="{BE9D91B0-D349-4C9B-9E74-7657AF470572}" destId="{7D798894-9D2F-4995-A34A-99F4EC2493E2}" srcOrd="1" destOrd="0" presId="urn:microsoft.com/office/officeart/2005/8/layout/hierarchy1"/>
    <dgm:cxn modelId="{8E6BABFA-AA76-474E-897A-630D7E43E08C}" type="presParOf" srcId="{7D798894-9D2F-4995-A34A-99F4EC2493E2}" destId="{0E9DE186-EB71-4B85-B958-D11EA3F5DD19}" srcOrd="0" destOrd="0" presId="urn:microsoft.com/office/officeart/2005/8/layout/hierarchy1"/>
    <dgm:cxn modelId="{F8423249-1967-4462-8C44-0A0EB7B63ABF}" type="presParOf" srcId="{0E9DE186-EB71-4B85-B958-D11EA3F5DD19}" destId="{1F59EB3B-541C-46C2-B0A9-3B3C1B9377BD}" srcOrd="0" destOrd="0" presId="urn:microsoft.com/office/officeart/2005/8/layout/hierarchy1"/>
    <dgm:cxn modelId="{2D25A6D0-C3D3-4036-8198-4BEC0BBD2674}" type="presParOf" srcId="{0E9DE186-EB71-4B85-B958-D11EA3F5DD19}" destId="{9986094D-9E13-4F55-8843-A02640873082}" srcOrd="1" destOrd="0" presId="urn:microsoft.com/office/officeart/2005/8/layout/hierarchy1"/>
    <dgm:cxn modelId="{D840F10D-FB14-4F03-BBF2-9E83928915A4}" type="presParOf" srcId="{7D798894-9D2F-4995-A34A-99F4EC2493E2}" destId="{270D66FF-1393-4EE8-9935-E61A6AF8E237}" srcOrd="1" destOrd="0" presId="urn:microsoft.com/office/officeart/2005/8/layout/hierarchy1"/>
    <dgm:cxn modelId="{70B8B7A5-31CA-431E-8FDA-A15D6F3C3D71}" type="presParOf" srcId="{BE9D91B0-D349-4C9B-9E74-7657AF470572}" destId="{74E988C4-D23D-48D9-B38E-91685DA02024}" srcOrd="2" destOrd="0" presId="urn:microsoft.com/office/officeart/2005/8/layout/hierarchy1"/>
    <dgm:cxn modelId="{11DADFBD-C3C0-45F1-AADE-B5697374A403}" type="presParOf" srcId="{BE9D91B0-D349-4C9B-9E74-7657AF470572}" destId="{CD422052-11BE-4CD2-9CAC-77AC93115D8E}" srcOrd="3" destOrd="0" presId="urn:microsoft.com/office/officeart/2005/8/layout/hierarchy1"/>
    <dgm:cxn modelId="{B81A2A39-ECBD-4A4E-86CB-17551BEB4A3A}" type="presParOf" srcId="{CD422052-11BE-4CD2-9CAC-77AC93115D8E}" destId="{F3FDC3A3-0892-48A3-ADAE-32D9772F9C65}" srcOrd="0" destOrd="0" presId="urn:microsoft.com/office/officeart/2005/8/layout/hierarchy1"/>
    <dgm:cxn modelId="{222E69AC-8D14-42B4-8762-B83FA2997E04}" type="presParOf" srcId="{F3FDC3A3-0892-48A3-ADAE-32D9772F9C65}" destId="{F9743692-FB29-46E6-AB95-61985E698541}" srcOrd="0" destOrd="0" presId="urn:microsoft.com/office/officeart/2005/8/layout/hierarchy1"/>
    <dgm:cxn modelId="{E0D4C5C9-6267-4DFB-96EC-45D6DDA13C08}" type="presParOf" srcId="{F3FDC3A3-0892-48A3-ADAE-32D9772F9C65}" destId="{D5CB2B26-A413-45A9-B287-971FA52CB173}" srcOrd="1" destOrd="0" presId="urn:microsoft.com/office/officeart/2005/8/layout/hierarchy1"/>
    <dgm:cxn modelId="{019B3C75-DF05-4FD5-80C3-35B0BBC682F7}" type="presParOf" srcId="{CD422052-11BE-4CD2-9CAC-77AC93115D8E}" destId="{2436C283-6794-44F6-862B-B5224DD2382C}" srcOrd="1" destOrd="0" presId="urn:microsoft.com/office/officeart/2005/8/layout/hierarchy1"/>
    <dgm:cxn modelId="{04E90FFC-D010-4BE5-829D-24419470F8DE}" type="presParOf" srcId="{C4F1A74B-AADC-4261-88FB-A426A0717B11}" destId="{10310DFB-F0F2-401F-A16B-9D812E25E3E0}" srcOrd="2" destOrd="0" presId="urn:microsoft.com/office/officeart/2005/8/layout/hierarchy1"/>
    <dgm:cxn modelId="{BED68CC6-C696-410B-AC9D-3B528BF8F96A}" type="presParOf" srcId="{C4F1A74B-AADC-4261-88FB-A426A0717B11}" destId="{69D59ADD-0BB2-4136-AAA2-2456424DD420}" srcOrd="3" destOrd="0" presId="urn:microsoft.com/office/officeart/2005/8/layout/hierarchy1"/>
    <dgm:cxn modelId="{F7711F0B-17B5-4B3B-99C2-95DD14BC5F29}" type="presParOf" srcId="{69D59ADD-0BB2-4136-AAA2-2456424DD420}" destId="{62F309E1-9561-4E94-96CB-D824281AFD98}" srcOrd="0" destOrd="0" presId="urn:microsoft.com/office/officeart/2005/8/layout/hierarchy1"/>
    <dgm:cxn modelId="{7409FB41-11ED-49C9-9754-0C0E6829BB1F}" type="presParOf" srcId="{62F309E1-9561-4E94-96CB-D824281AFD98}" destId="{524EA06B-979E-404B-BB84-F3A0D4AFECB0}" srcOrd="0" destOrd="0" presId="urn:microsoft.com/office/officeart/2005/8/layout/hierarchy1"/>
    <dgm:cxn modelId="{BB35E30B-0E72-4C21-83F1-4FE1183044B2}" type="presParOf" srcId="{62F309E1-9561-4E94-96CB-D824281AFD98}" destId="{5356E0F8-B2D1-4094-BF66-BC5E3AE50DCC}" srcOrd="1" destOrd="0" presId="urn:microsoft.com/office/officeart/2005/8/layout/hierarchy1"/>
    <dgm:cxn modelId="{76DC81C1-A6B7-490F-8C58-4648DABD29A6}" type="presParOf" srcId="{69D59ADD-0BB2-4136-AAA2-2456424DD420}" destId="{12198467-0E5A-4348-A7B9-A77340BDD918}" srcOrd="1" destOrd="0" presId="urn:microsoft.com/office/officeart/2005/8/layout/hierarchy1"/>
    <dgm:cxn modelId="{021AD455-45A8-4128-834C-77E5C942C3E7}" type="presParOf" srcId="{12198467-0E5A-4348-A7B9-A77340BDD918}" destId="{D23C563D-1C92-433D-83B8-30A98E65470E}" srcOrd="0" destOrd="0" presId="urn:microsoft.com/office/officeart/2005/8/layout/hierarchy1"/>
    <dgm:cxn modelId="{FD55331A-3FB3-42CC-9332-1EB9EF7DE562}" type="presParOf" srcId="{12198467-0E5A-4348-A7B9-A77340BDD918}" destId="{66D5EE68-0F42-42D5-8257-23DF71F2DB73}" srcOrd="1" destOrd="0" presId="urn:microsoft.com/office/officeart/2005/8/layout/hierarchy1"/>
    <dgm:cxn modelId="{FE0D0829-3C1D-4668-B095-382FDD0A80E9}" type="presParOf" srcId="{66D5EE68-0F42-42D5-8257-23DF71F2DB73}" destId="{3D1C5153-2F2E-4CFE-A338-F206B029E2B3}" srcOrd="0" destOrd="0" presId="urn:microsoft.com/office/officeart/2005/8/layout/hierarchy1"/>
    <dgm:cxn modelId="{DFA3EC23-E2AC-44FF-B662-626E5B847BAE}" type="presParOf" srcId="{3D1C5153-2F2E-4CFE-A338-F206B029E2B3}" destId="{4833A853-FDA5-420E-80AE-66D6E0FA5323}" srcOrd="0" destOrd="0" presId="urn:microsoft.com/office/officeart/2005/8/layout/hierarchy1"/>
    <dgm:cxn modelId="{AE386083-9B86-4F9C-98D7-677FC19A11C6}" type="presParOf" srcId="{3D1C5153-2F2E-4CFE-A338-F206B029E2B3}" destId="{3F2A5271-3AC7-4F1C-93F8-63ACE46CE72A}" srcOrd="1" destOrd="0" presId="urn:microsoft.com/office/officeart/2005/8/layout/hierarchy1"/>
    <dgm:cxn modelId="{75690974-842E-440A-AE79-ED63390D2DC0}" type="presParOf" srcId="{66D5EE68-0F42-42D5-8257-23DF71F2DB73}" destId="{3935B7EA-89F3-48AA-8AA5-E497E113B25F}" srcOrd="1" destOrd="0" presId="urn:microsoft.com/office/officeart/2005/8/layout/hierarchy1"/>
    <dgm:cxn modelId="{0DC9EC7A-43C3-464D-A2FB-9A8BA1D1F00E}" type="presParOf" srcId="{12198467-0E5A-4348-A7B9-A77340BDD918}" destId="{229FC36D-92E1-4D5D-AFF6-3FE1E850EF87}" srcOrd="2" destOrd="0" presId="urn:microsoft.com/office/officeart/2005/8/layout/hierarchy1"/>
    <dgm:cxn modelId="{871D84E9-DE97-4B22-9316-29A4BC14F205}" type="presParOf" srcId="{12198467-0E5A-4348-A7B9-A77340BDD918}" destId="{9F548552-C49B-4079-BE0C-0BB0329E58E5}" srcOrd="3" destOrd="0" presId="urn:microsoft.com/office/officeart/2005/8/layout/hierarchy1"/>
    <dgm:cxn modelId="{3D73AA63-47FA-4150-A52B-4F9C54619EC2}" type="presParOf" srcId="{9F548552-C49B-4079-BE0C-0BB0329E58E5}" destId="{6079880D-8C51-4A8D-BB17-8E26A06AB2FE}" srcOrd="0" destOrd="0" presId="urn:microsoft.com/office/officeart/2005/8/layout/hierarchy1"/>
    <dgm:cxn modelId="{E2CD1151-1A59-455D-8944-D8F75595CC9A}" type="presParOf" srcId="{6079880D-8C51-4A8D-BB17-8E26A06AB2FE}" destId="{52C9A13F-B782-41F0-8FD0-17646CDEBF80}" srcOrd="0" destOrd="0" presId="urn:microsoft.com/office/officeart/2005/8/layout/hierarchy1"/>
    <dgm:cxn modelId="{09691BD6-E7C8-4B28-9E43-E436FB892D8F}" type="presParOf" srcId="{6079880D-8C51-4A8D-BB17-8E26A06AB2FE}" destId="{D2A81BAA-7A64-4F84-84B4-54B4BD70945A}" srcOrd="1" destOrd="0" presId="urn:microsoft.com/office/officeart/2005/8/layout/hierarchy1"/>
    <dgm:cxn modelId="{E5BF257D-7196-4CE9-A5BF-0C7E02B58BE5}" type="presParOf" srcId="{9F548552-C49B-4079-BE0C-0BB0329E58E5}" destId="{1A3F070D-24AA-46F2-BFBC-46633870E9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A5C0F0-AC1D-4157-B86A-7AF7A2D8439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625AB-2C12-4CD0-AA23-7131E1B66E35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3200" b="1" dirty="0" smtClean="0">
              <a:cs typeface="B Nazanin" panose="00000400000000000000" pitchFamily="2" charset="-78"/>
            </a:rPr>
            <a:t>آمار توصیفی</a:t>
          </a:r>
          <a:endParaRPr lang="en-US" sz="3200" b="1" dirty="0">
            <a:cs typeface="B Nazanin" panose="00000400000000000000" pitchFamily="2" charset="-78"/>
          </a:endParaRPr>
        </a:p>
      </dgm:t>
    </dgm:pt>
    <dgm:pt modelId="{E63C0428-6577-4531-80BA-8A45687919BE}" type="parTrans" cxnId="{91F35096-43D6-420D-A5CE-3A4F6EAE8646}">
      <dgm:prSet/>
      <dgm:spPr/>
      <dgm:t>
        <a:bodyPr/>
        <a:lstStyle/>
        <a:p>
          <a:pPr algn="ctr"/>
          <a:endParaRPr lang="en-US"/>
        </a:p>
      </dgm:t>
    </dgm:pt>
    <dgm:pt modelId="{7A49AB73-C200-46BF-BC9D-D72A9FC0705F}" type="sibTrans" cxnId="{91F35096-43D6-420D-A5CE-3A4F6EAE8646}">
      <dgm:prSet/>
      <dgm:spPr/>
      <dgm:t>
        <a:bodyPr/>
        <a:lstStyle/>
        <a:p>
          <a:pPr algn="ctr"/>
          <a:endParaRPr lang="en-US"/>
        </a:p>
      </dgm:t>
    </dgm:pt>
    <dgm:pt modelId="{6D5AACA1-6A62-4949-B986-8D515B148462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b="1" dirty="0" smtClean="0">
              <a:cs typeface="B Nazanin" panose="00000400000000000000" pitchFamily="2" charset="-78"/>
            </a:rPr>
            <a:t>شاخص های عددی</a:t>
          </a:r>
          <a:endParaRPr lang="en-US" sz="2400" b="1" dirty="0">
            <a:cs typeface="B Nazanin" panose="00000400000000000000" pitchFamily="2" charset="-78"/>
          </a:endParaRPr>
        </a:p>
      </dgm:t>
    </dgm:pt>
    <dgm:pt modelId="{D94ECBCF-17FF-40C2-ADD7-F4E616D1EAFE}" type="parTrans" cxnId="{8CCBEAA5-D635-40CD-B017-F4FB74140028}">
      <dgm:prSet/>
      <dgm:spPr/>
      <dgm:t>
        <a:bodyPr/>
        <a:lstStyle/>
        <a:p>
          <a:pPr algn="ctr"/>
          <a:endParaRPr lang="en-US"/>
        </a:p>
      </dgm:t>
    </dgm:pt>
    <dgm:pt modelId="{0F591674-DFCA-4292-9FE9-37E5B9FF7A5D}" type="sibTrans" cxnId="{8CCBEAA5-D635-40CD-B017-F4FB74140028}">
      <dgm:prSet/>
      <dgm:spPr/>
      <dgm:t>
        <a:bodyPr/>
        <a:lstStyle/>
        <a:p>
          <a:pPr algn="ctr"/>
          <a:endParaRPr lang="en-US"/>
        </a:p>
      </dgm:t>
    </dgm:pt>
    <dgm:pt modelId="{D5740E6D-E54B-4787-B4F6-3EF810B1B462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b="1" dirty="0" smtClean="0">
              <a:cs typeface="B Nazanin" panose="00000400000000000000" pitchFamily="2" charset="-78"/>
            </a:rPr>
            <a:t>مرکزی</a:t>
          </a:r>
          <a:endParaRPr lang="en-US" sz="2400" b="1" dirty="0">
            <a:cs typeface="B Nazanin" panose="00000400000000000000" pitchFamily="2" charset="-78"/>
          </a:endParaRPr>
        </a:p>
      </dgm:t>
    </dgm:pt>
    <dgm:pt modelId="{0DB00116-50E1-4778-825F-5F40A472799D}" type="parTrans" cxnId="{1E609A38-2A31-462B-9814-E80F3C328796}">
      <dgm:prSet/>
      <dgm:spPr/>
      <dgm:t>
        <a:bodyPr/>
        <a:lstStyle/>
        <a:p>
          <a:pPr algn="ctr"/>
          <a:endParaRPr lang="en-US"/>
        </a:p>
      </dgm:t>
    </dgm:pt>
    <dgm:pt modelId="{5EDF0451-CF03-4837-B6C7-CC854801CA6A}" type="sibTrans" cxnId="{1E609A38-2A31-462B-9814-E80F3C328796}">
      <dgm:prSet/>
      <dgm:spPr/>
      <dgm:t>
        <a:bodyPr/>
        <a:lstStyle/>
        <a:p>
          <a:pPr algn="ctr"/>
          <a:endParaRPr lang="en-US"/>
        </a:p>
      </dgm:t>
    </dgm:pt>
    <dgm:pt modelId="{C8AB1BAE-D73B-401E-9CAC-BAEF23C25DB0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b="1" dirty="0" smtClean="0">
              <a:cs typeface="B Nazanin" panose="00000400000000000000" pitchFamily="2" charset="-78"/>
            </a:rPr>
            <a:t>پراکندگی</a:t>
          </a:r>
          <a:endParaRPr lang="en-US" sz="2400" b="1" dirty="0">
            <a:cs typeface="B Nazanin" panose="00000400000000000000" pitchFamily="2" charset="-78"/>
          </a:endParaRPr>
        </a:p>
      </dgm:t>
    </dgm:pt>
    <dgm:pt modelId="{0BB798EA-15E7-439A-BAD4-5289F28F2E08}" type="parTrans" cxnId="{E39F2E17-54C6-4607-8FB9-04AD15013EC7}">
      <dgm:prSet/>
      <dgm:spPr/>
      <dgm:t>
        <a:bodyPr/>
        <a:lstStyle/>
        <a:p>
          <a:pPr algn="ctr"/>
          <a:endParaRPr lang="en-US"/>
        </a:p>
      </dgm:t>
    </dgm:pt>
    <dgm:pt modelId="{1054136F-F099-4E8D-91C1-F047435C96F1}" type="sibTrans" cxnId="{E39F2E17-54C6-4607-8FB9-04AD15013EC7}">
      <dgm:prSet/>
      <dgm:spPr/>
      <dgm:t>
        <a:bodyPr/>
        <a:lstStyle/>
        <a:p>
          <a:pPr algn="ctr"/>
          <a:endParaRPr lang="en-US"/>
        </a:p>
      </dgm:t>
    </dgm:pt>
    <dgm:pt modelId="{446473E9-E650-446C-AB80-566F506BE12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b="1" dirty="0" smtClean="0">
              <a:cs typeface="B Nazanin" panose="00000400000000000000" pitchFamily="2" charset="-78"/>
            </a:rPr>
            <a:t>نمودارها</a:t>
          </a:r>
          <a:endParaRPr lang="en-US" sz="2400" b="1" dirty="0">
            <a:cs typeface="B Nazanin" panose="00000400000000000000" pitchFamily="2" charset="-78"/>
          </a:endParaRPr>
        </a:p>
      </dgm:t>
    </dgm:pt>
    <dgm:pt modelId="{853F9AC0-575A-4445-A021-2D31A41371B7}" type="parTrans" cxnId="{89E52B22-C5BD-4D62-89D8-C3B9A20BC3B1}">
      <dgm:prSet/>
      <dgm:spPr/>
      <dgm:t>
        <a:bodyPr/>
        <a:lstStyle/>
        <a:p>
          <a:pPr algn="ctr"/>
          <a:endParaRPr lang="en-US"/>
        </a:p>
      </dgm:t>
    </dgm:pt>
    <dgm:pt modelId="{793C4D2F-F20A-43BC-87A9-4DCCB602F8B4}" type="sibTrans" cxnId="{89E52B22-C5BD-4D62-89D8-C3B9A20BC3B1}">
      <dgm:prSet/>
      <dgm:spPr/>
      <dgm:t>
        <a:bodyPr/>
        <a:lstStyle/>
        <a:p>
          <a:pPr algn="ctr"/>
          <a:endParaRPr lang="en-US"/>
        </a:p>
      </dgm:t>
    </dgm:pt>
    <dgm:pt modelId="{3E9B95BB-B9B9-4D65-A466-08DB5C9A4FE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میله ای</a:t>
          </a:r>
          <a:endParaRPr lang="en-US" sz="2400" dirty="0">
            <a:cs typeface="B Nazanin" panose="00000400000000000000" pitchFamily="2" charset="-78"/>
          </a:endParaRPr>
        </a:p>
      </dgm:t>
    </dgm:pt>
    <dgm:pt modelId="{44C89179-4168-46BF-AA21-39CBBD141D7D}" type="parTrans" cxnId="{78E2526E-A8C4-4B08-9CF8-117B79F0E48F}">
      <dgm:prSet/>
      <dgm:spPr/>
      <dgm:t>
        <a:bodyPr/>
        <a:lstStyle/>
        <a:p>
          <a:pPr algn="ctr"/>
          <a:endParaRPr lang="en-US"/>
        </a:p>
      </dgm:t>
    </dgm:pt>
    <dgm:pt modelId="{44EB0415-3C9C-4857-9DB8-6E441AE23438}" type="sibTrans" cxnId="{78E2526E-A8C4-4B08-9CF8-117B79F0E48F}">
      <dgm:prSet/>
      <dgm:spPr/>
      <dgm:t>
        <a:bodyPr/>
        <a:lstStyle/>
        <a:p>
          <a:pPr algn="ctr"/>
          <a:endParaRPr lang="en-US"/>
        </a:p>
      </dgm:t>
    </dgm:pt>
    <dgm:pt modelId="{C3D27190-C1FF-4F63-8F25-5014DCEB8AF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دایره ای</a:t>
          </a:r>
          <a:endParaRPr lang="en-US" sz="2400" dirty="0">
            <a:cs typeface="B Nazanin" panose="00000400000000000000" pitchFamily="2" charset="-78"/>
          </a:endParaRPr>
        </a:p>
      </dgm:t>
    </dgm:pt>
    <dgm:pt modelId="{1EF6A53A-1D12-4736-BDDB-1E94E51D568C}" type="parTrans" cxnId="{E70C2BFA-3161-4F33-8E83-5802B25A2F19}">
      <dgm:prSet/>
      <dgm:spPr/>
      <dgm:t>
        <a:bodyPr/>
        <a:lstStyle/>
        <a:p>
          <a:pPr algn="ctr"/>
          <a:endParaRPr lang="en-US"/>
        </a:p>
      </dgm:t>
    </dgm:pt>
    <dgm:pt modelId="{19845957-BE46-40BF-9F69-D982C673FA6D}" type="sibTrans" cxnId="{E70C2BFA-3161-4F33-8E83-5802B25A2F19}">
      <dgm:prSet/>
      <dgm:spPr/>
      <dgm:t>
        <a:bodyPr/>
        <a:lstStyle/>
        <a:p>
          <a:pPr algn="ctr"/>
          <a:endParaRPr lang="en-US"/>
        </a:p>
      </dgm:t>
    </dgm:pt>
    <dgm:pt modelId="{0B61CBDD-8C0C-41B9-94B8-35BF2D41FC2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جعبه ای</a:t>
          </a:r>
          <a:endParaRPr lang="en-US" sz="2400" dirty="0">
            <a:cs typeface="B Nazanin" panose="00000400000000000000" pitchFamily="2" charset="-78"/>
          </a:endParaRPr>
        </a:p>
      </dgm:t>
    </dgm:pt>
    <dgm:pt modelId="{AEC52B88-4977-4252-A229-FA0C73DC0261}" type="parTrans" cxnId="{08FF9BAD-DADE-4F21-9A88-F28B108DE3F1}">
      <dgm:prSet/>
      <dgm:spPr/>
      <dgm:t>
        <a:bodyPr/>
        <a:lstStyle/>
        <a:p>
          <a:pPr algn="ctr"/>
          <a:endParaRPr lang="en-US"/>
        </a:p>
      </dgm:t>
    </dgm:pt>
    <dgm:pt modelId="{1AC876D2-906D-4935-8715-B53929C05E0C}" type="sibTrans" cxnId="{08FF9BAD-DADE-4F21-9A88-F28B108DE3F1}">
      <dgm:prSet/>
      <dgm:spPr/>
      <dgm:t>
        <a:bodyPr/>
        <a:lstStyle/>
        <a:p>
          <a:pPr algn="ctr"/>
          <a:endParaRPr lang="en-US"/>
        </a:p>
      </dgm:t>
    </dgm:pt>
    <dgm:pt modelId="{DEA6B454-0376-4FB2-8080-7E01739C1D2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خطی</a:t>
          </a:r>
          <a:endParaRPr lang="en-US" sz="2400" dirty="0">
            <a:cs typeface="B Nazanin" panose="00000400000000000000" pitchFamily="2" charset="-78"/>
          </a:endParaRPr>
        </a:p>
      </dgm:t>
    </dgm:pt>
    <dgm:pt modelId="{C9447478-CB2F-4DC9-9C68-B7B28CFBC869}" type="parTrans" cxnId="{6DCD80F1-FE0B-4F68-94F5-26A9C80E3723}">
      <dgm:prSet/>
      <dgm:spPr/>
      <dgm:t>
        <a:bodyPr/>
        <a:lstStyle/>
        <a:p>
          <a:pPr algn="ctr"/>
          <a:endParaRPr lang="en-US"/>
        </a:p>
      </dgm:t>
    </dgm:pt>
    <dgm:pt modelId="{059E089B-BF1D-4BD1-8EB5-BC151A318975}" type="sibTrans" cxnId="{6DCD80F1-FE0B-4F68-94F5-26A9C80E3723}">
      <dgm:prSet/>
      <dgm:spPr/>
      <dgm:t>
        <a:bodyPr/>
        <a:lstStyle/>
        <a:p>
          <a:pPr algn="ctr"/>
          <a:endParaRPr lang="en-US"/>
        </a:p>
      </dgm:t>
    </dgm:pt>
    <dgm:pt modelId="{7FA44248-B599-4DA9-BE33-CF58723FCDA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000" dirty="0" smtClean="0">
              <a:cs typeface="B Nazanin" panose="00000400000000000000" pitchFamily="2" charset="-78"/>
            </a:rPr>
            <a:t>دامنه تغییرات</a:t>
          </a:r>
          <a:endParaRPr lang="en-US" sz="2000" dirty="0">
            <a:cs typeface="B Nazanin" panose="00000400000000000000" pitchFamily="2" charset="-78"/>
          </a:endParaRPr>
        </a:p>
      </dgm:t>
    </dgm:pt>
    <dgm:pt modelId="{2DC19778-AFEB-4962-890B-AD6C36EB027F}" type="parTrans" cxnId="{8B31CA10-033B-4CA9-B389-946DDEAF913E}">
      <dgm:prSet/>
      <dgm:spPr/>
      <dgm:t>
        <a:bodyPr/>
        <a:lstStyle/>
        <a:p>
          <a:pPr algn="ctr"/>
          <a:endParaRPr lang="en-US"/>
        </a:p>
      </dgm:t>
    </dgm:pt>
    <dgm:pt modelId="{EB9BA84D-5AB2-466E-963A-9C6BF617147A}" type="sibTrans" cxnId="{8B31CA10-033B-4CA9-B389-946DDEAF913E}">
      <dgm:prSet/>
      <dgm:spPr/>
      <dgm:t>
        <a:bodyPr/>
        <a:lstStyle/>
        <a:p>
          <a:pPr algn="ctr"/>
          <a:endParaRPr lang="en-US"/>
        </a:p>
      </dgm:t>
    </dgm:pt>
    <dgm:pt modelId="{E5DD9959-FDDC-4012-AAAE-D18FA5DEB86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میانگین</a:t>
          </a:r>
          <a:endParaRPr lang="en-US" sz="1200" dirty="0">
            <a:cs typeface="B Nazanin" panose="00000400000000000000" pitchFamily="2" charset="-78"/>
          </a:endParaRPr>
        </a:p>
      </dgm:t>
    </dgm:pt>
    <dgm:pt modelId="{D1790BF6-BE1D-4D91-A632-A7CC1CD1D5C8}" type="parTrans" cxnId="{D27CBF7E-2E8E-4E96-8698-B858455CB592}">
      <dgm:prSet/>
      <dgm:spPr/>
      <dgm:t>
        <a:bodyPr/>
        <a:lstStyle/>
        <a:p>
          <a:pPr algn="ctr"/>
          <a:endParaRPr lang="en-US"/>
        </a:p>
      </dgm:t>
    </dgm:pt>
    <dgm:pt modelId="{25921248-62F3-4457-80EA-8E2DECA58F10}" type="sibTrans" cxnId="{D27CBF7E-2E8E-4E96-8698-B858455CB592}">
      <dgm:prSet/>
      <dgm:spPr/>
      <dgm:t>
        <a:bodyPr/>
        <a:lstStyle/>
        <a:p>
          <a:pPr algn="ctr"/>
          <a:endParaRPr lang="en-US"/>
        </a:p>
      </dgm:t>
    </dgm:pt>
    <dgm:pt modelId="{248A002A-0075-49FC-A837-164CFD70DB5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میانه</a:t>
          </a:r>
          <a:endParaRPr lang="en-US" sz="1200" dirty="0">
            <a:cs typeface="B Nazanin" panose="00000400000000000000" pitchFamily="2" charset="-78"/>
          </a:endParaRPr>
        </a:p>
      </dgm:t>
    </dgm:pt>
    <dgm:pt modelId="{E8ECCBD9-2591-49BE-9DF2-9D5EA2AB6723}" type="parTrans" cxnId="{355A7B17-DA6F-4D4D-9F0B-DA5D9867594B}">
      <dgm:prSet/>
      <dgm:spPr/>
      <dgm:t>
        <a:bodyPr/>
        <a:lstStyle/>
        <a:p>
          <a:pPr algn="ctr"/>
          <a:endParaRPr lang="en-US"/>
        </a:p>
      </dgm:t>
    </dgm:pt>
    <dgm:pt modelId="{48BD753D-B640-4CD7-9559-CD60746CD9F3}" type="sibTrans" cxnId="{355A7B17-DA6F-4D4D-9F0B-DA5D9867594B}">
      <dgm:prSet/>
      <dgm:spPr/>
      <dgm:t>
        <a:bodyPr/>
        <a:lstStyle/>
        <a:p>
          <a:pPr algn="ctr"/>
          <a:endParaRPr lang="en-US"/>
        </a:p>
      </dgm:t>
    </dgm:pt>
    <dgm:pt modelId="{B1751CB0-BF85-4D9D-BA65-6102B2EC6DD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000" dirty="0" smtClean="0">
              <a:cs typeface="B Nazanin" panose="00000400000000000000" pitchFamily="2" charset="-78"/>
            </a:rPr>
            <a:t>انحرافات قدر مطلق</a:t>
          </a:r>
          <a:endParaRPr lang="en-US" sz="2000" dirty="0">
            <a:cs typeface="B Nazanin" panose="00000400000000000000" pitchFamily="2" charset="-78"/>
          </a:endParaRPr>
        </a:p>
      </dgm:t>
    </dgm:pt>
    <dgm:pt modelId="{A7E96C15-CB64-4497-8C5C-43D8499DF546}" type="parTrans" cxnId="{B296B98D-76C8-4180-A0C8-6B58FED36F4D}">
      <dgm:prSet/>
      <dgm:spPr/>
      <dgm:t>
        <a:bodyPr/>
        <a:lstStyle/>
        <a:p>
          <a:pPr algn="ctr"/>
          <a:endParaRPr lang="en-US"/>
        </a:p>
      </dgm:t>
    </dgm:pt>
    <dgm:pt modelId="{56E1A85E-F0F4-4263-843B-73F33DCB1D3E}" type="sibTrans" cxnId="{B296B98D-76C8-4180-A0C8-6B58FED36F4D}">
      <dgm:prSet/>
      <dgm:spPr/>
      <dgm:t>
        <a:bodyPr/>
        <a:lstStyle/>
        <a:p>
          <a:pPr algn="ctr"/>
          <a:endParaRPr lang="en-US"/>
        </a:p>
      </dgm:t>
    </dgm:pt>
    <dgm:pt modelId="{2BE4D98E-A032-44AA-ABAA-4C7EF3C0D88A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400" dirty="0" smtClean="0">
              <a:cs typeface="B Nazanin" panose="00000400000000000000" pitchFamily="2" charset="-78"/>
            </a:rPr>
            <a:t>واریانس</a:t>
          </a:r>
          <a:endParaRPr lang="en-US" sz="1200" dirty="0">
            <a:cs typeface="B Nazanin" panose="00000400000000000000" pitchFamily="2" charset="-78"/>
          </a:endParaRPr>
        </a:p>
      </dgm:t>
    </dgm:pt>
    <dgm:pt modelId="{143552EE-73D9-4F20-844C-0672B4DCDCD3}" type="parTrans" cxnId="{FEA6E323-81E6-4CB2-A1FE-9BA51C480718}">
      <dgm:prSet/>
      <dgm:spPr/>
      <dgm:t>
        <a:bodyPr/>
        <a:lstStyle/>
        <a:p>
          <a:pPr algn="ctr"/>
          <a:endParaRPr lang="en-US"/>
        </a:p>
      </dgm:t>
    </dgm:pt>
    <dgm:pt modelId="{E18F857C-149A-4C74-9338-05C1CFF1EF99}" type="sibTrans" cxnId="{FEA6E323-81E6-4CB2-A1FE-9BA51C480718}">
      <dgm:prSet/>
      <dgm:spPr/>
      <dgm:t>
        <a:bodyPr/>
        <a:lstStyle/>
        <a:p>
          <a:pPr algn="ctr"/>
          <a:endParaRPr lang="en-US"/>
        </a:p>
      </dgm:t>
    </dgm:pt>
    <dgm:pt modelId="{4F038949-F0C9-4808-8C2E-E65C766D30EF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000" dirty="0" smtClean="0">
              <a:cs typeface="B Nazanin" panose="00000400000000000000" pitchFamily="2" charset="-78"/>
            </a:rPr>
            <a:t>انحراف معیار</a:t>
          </a:r>
          <a:endParaRPr lang="en-US" sz="2000" dirty="0">
            <a:cs typeface="B Nazanin" panose="00000400000000000000" pitchFamily="2" charset="-78"/>
          </a:endParaRPr>
        </a:p>
      </dgm:t>
    </dgm:pt>
    <dgm:pt modelId="{A3EB3C9F-D56B-4135-AF50-39CEE37DCE30}" type="parTrans" cxnId="{E325F4F5-48C8-44F4-9A0B-0A396D08C10E}">
      <dgm:prSet/>
      <dgm:spPr/>
      <dgm:t>
        <a:bodyPr/>
        <a:lstStyle/>
        <a:p>
          <a:pPr algn="ctr"/>
          <a:endParaRPr lang="en-US"/>
        </a:p>
      </dgm:t>
    </dgm:pt>
    <dgm:pt modelId="{807638E6-59C2-450D-8CBF-1B65FD36A26A}" type="sibTrans" cxnId="{E325F4F5-48C8-44F4-9A0B-0A396D08C10E}">
      <dgm:prSet/>
      <dgm:spPr/>
      <dgm:t>
        <a:bodyPr/>
        <a:lstStyle/>
        <a:p>
          <a:pPr algn="ctr"/>
          <a:endParaRPr lang="en-US"/>
        </a:p>
      </dgm:t>
    </dgm:pt>
    <dgm:pt modelId="{C341B7E6-E30E-4FEE-BF96-CFF552597E85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000" dirty="0" smtClean="0">
              <a:cs typeface="B Nazanin" panose="00000400000000000000" pitchFamily="2" charset="-78"/>
            </a:rPr>
            <a:t>ضریب تغیرات</a:t>
          </a:r>
          <a:endParaRPr lang="en-US" sz="2000" dirty="0">
            <a:cs typeface="B Nazanin" panose="00000400000000000000" pitchFamily="2" charset="-78"/>
          </a:endParaRPr>
        </a:p>
      </dgm:t>
    </dgm:pt>
    <dgm:pt modelId="{6FBA1177-93B3-40E7-8B19-ABF62C300E72}" type="parTrans" cxnId="{797D9D52-AD87-4E11-A5BD-ECA64C707D3D}">
      <dgm:prSet/>
      <dgm:spPr/>
      <dgm:t>
        <a:bodyPr/>
        <a:lstStyle/>
        <a:p>
          <a:pPr algn="ctr"/>
          <a:endParaRPr lang="en-US"/>
        </a:p>
      </dgm:t>
    </dgm:pt>
    <dgm:pt modelId="{2F67A1DE-3F57-419B-9FDB-BAB46E93DE02}" type="sibTrans" cxnId="{797D9D52-AD87-4E11-A5BD-ECA64C707D3D}">
      <dgm:prSet/>
      <dgm:spPr/>
      <dgm:t>
        <a:bodyPr/>
        <a:lstStyle/>
        <a:p>
          <a:pPr algn="ctr"/>
          <a:endParaRPr lang="en-US"/>
        </a:p>
      </dgm:t>
    </dgm:pt>
    <dgm:pt modelId="{8DB70035-66F6-49D0-8E27-8D764B5367F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400" b="1" dirty="0" smtClean="0">
              <a:cs typeface="B Nazanin" panose="00000400000000000000" pitchFamily="2" charset="-78"/>
            </a:rPr>
            <a:t>جدول فراوانی</a:t>
          </a:r>
          <a:endParaRPr lang="en-US" sz="2400" b="1" dirty="0">
            <a:cs typeface="B Nazanin" panose="00000400000000000000" pitchFamily="2" charset="-78"/>
          </a:endParaRPr>
        </a:p>
      </dgm:t>
    </dgm:pt>
    <dgm:pt modelId="{325E29B4-8113-4BCB-BE49-69A77DA11FBE}" type="parTrans" cxnId="{152A119B-4B45-40C1-8E38-66E22AAAE8F0}">
      <dgm:prSet/>
      <dgm:spPr/>
      <dgm:t>
        <a:bodyPr/>
        <a:lstStyle/>
        <a:p>
          <a:endParaRPr lang="en-US"/>
        </a:p>
      </dgm:t>
    </dgm:pt>
    <dgm:pt modelId="{1523CF5E-2925-4B8C-A41D-02E9FA022A6F}" type="sibTrans" cxnId="{152A119B-4B45-40C1-8E38-66E22AAAE8F0}">
      <dgm:prSet/>
      <dgm:spPr/>
      <dgm:t>
        <a:bodyPr/>
        <a:lstStyle/>
        <a:p>
          <a:endParaRPr lang="en-US"/>
        </a:p>
      </dgm:t>
    </dgm:pt>
    <dgm:pt modelId="{505D970C-6B59-46C5-BD53-28BB41AA0DB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400" b="1" dirty="0" smtClean="0">
              <a:cs typeface="B Nazanin" panose="00000400000000000000" pitchFamily="2" charset="-78"/>
            </a:rPr>
            <a:t>تغییرات</a:t>
          </a:r>
          <a:endParaRPr lang="en-US" sz="2400" b="1" dirty="0">
            <a:cs typeface="B Nazanin" panose="00000400000000000000" pitchFamily="2" charset="-78"/>
          </a:endParaRPr>
        </a:p>
      </dgm:t>
    </dgm:pt>
    <dgm:pt modelId="{B52634F8-C2E2-42F3-B910-1210890B3E4A}" type="parTrans" cxnId="{8A13B3BB-8088-4027-AE5A-C3A69B5C5B42}">
      <dgm:prSet/>
      <dgm:spPr/>
      <dgm:t>
        <a:bodyPr/>
        <a:lstStyle/>
        <a:p>
          <a:endParaRPr lang="en-US"/>
        </a:p>
      </dgm:t>
    </dgm:pt>
    <dgm:pt modelId="{DC5661CD-8207-438E-826A-0CF0D2F39F5D}" type="sibTrans" cxnId="{8A13B3BB-8088-4027-AE5A-C3A69B5C5B42}">
      <dgm:prSet/>
      <dgm:spPr/>
      <dgm:t>
        <a:bodyPr/>
        <a:lstStyle/>
        <a:p>
          <a:endParaRPr lang="en-US"/>
        </a:p>
      </dgm:t>
    </dgm:pt>
    <dgm:pt modelId="{07950E7A-E76A-41AB-9CAF-CA595EE26C5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a-IR" sz="2400" dirty="0" smtClean="0">
              <a:cs typeface="B Nazanin" panose="00000400000000000000" pitchFamily="2" charset="-78"/>
            </a:rPr>
            <a:t>مد (نما)</a:t>
          </a:r>
          <a:endParaRPr lang="en-US" sz="2400" dirty="0">
            <a:cs typeface="B Nazanin" panose="00000400000000000000" pitchFamily="2" charset="-78"/>
          </a:endParaRPr>
        </a:p>
      </dgm:t>
    </dgm:pt>
    <dgm:pt modelId="{606F4346-58E7-4487-A1AF-A26464553637}" type="parTrans" cxnId="{805DB1A6-3B1C-473D-B7CD-6FFC74BC8319}">
      <dgm:prSet/>
      <dgm:spPr/>
      <dgm:t>
        <a:bodyPr/>
        <a:lstStyle/>
        <a:p>
          <a:endParaRPr lang="en-US"/>
        </a:p>
      </dgm:t>
    </dgm:pt>
    <dgm:pt modelId="{9430D43E-FFF8-4375-9AB9-FF10BA45E111}" type="sibTrans" cxnId="{805DB1A6-3B1C-473D-B7CD-6FFC74BC8319}">
      <dgm:prSet/>
      <dgm:spPr/>
      <dgm:t>
        <a:bodyPr/>
        <a:lstStyle/>
        <a:p>
          <a:endParaRPr lang="en-US"/>
        </a:p>
      </dgm:t>
    </dgm:pt>
    <dgm:pt modelId="{534E7283-3444-433E-9A83-195144FF48C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a-IR" sz="2400" dirty="0" smtClean="0">
              <a:cs typeface="B Nazanin" panose="00000400000000000000" pitchFamily="2" charset="-78"/>
            </a:rPr>
            <a:t>چولگی</a:t>
          </a:r>
          <a:endParaRPr lang="en-US" sz="1500" dirty="0">
            <a:cs typeface="B Nazanin" panose="00000400000000000000" pitchFamily="2" charset="-78"/>
          </a:endParaRPr>
        </a:p>
      </dgm:t>
    </dgm:pt>
    <dgm:pt modelId="{1565F507-C67C-4414-B2EA-9C32036A9DD2}" type="parTrans" cxnId="{0B20E11F-6C04-4464-8EA6-21332B0343EC}">
      <dgm:prSet/>
      <dgm:spPr/>
      <dgm:t>
        <a:bodyPr/>
        <a:lstStyle/>
        <a:p>
          <a:endParaRPr lang="en-US"/>
        </a:p>
      </dgm:t>
    </dgm:pt>
    <dgm:pt modelId="{3367DD3A-3381-40EA-8BB0-7DAE9A781F44}" type="sibTrans" cxnId="{0B20E11F-6C04-4464-8EA6-21332B0343EC}">
      <dgm:prSet/>
      <dgm:spPr/>
      <dgm:t>
        <a:bodyPr/>
        <a:lstStyle/>
        <a:p>
          <a:endParaRPr lang="en-US"/>
        </a:p>
      </dgm:t>
    </dgm:pt>
    <dgm:pt modelId="{5DFDB0F4-9CEE-4C6C-93D1-67659A760AD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a-IR" sz="2400" dirty="0" smtClean="0">
              <a:cs typeface="B Nazanin" panose="00000400000000000000" pitchFamily="2" charset="-78"/>
            </a:rPr>
            <a:t>کشیدگی</a:t>
          </a:r>
          <a:endParaRPr lang="en-US" sz="1500" dirty="0">
            <a:cs typeface="B Nazanin" panose="00000400000000000000" pitchFamily="2" charset="-78"/>
          </a:endParaRPr>
        </a:p>
      </dgm:t>
    </dgm:pt>
    <dgm:pt modelId="{FB488B17-522F-4DAE-8E01-4FEDB20E4030}" type="parTrans" cxnId="{12113719-704F-4A9D-AEDF-8559B3DA7D61}">
      <dgm:prSet/>
      <dgm:spPr/>
      <dgm:t>
        <a:bodyPr/>
        <a:lstStyle/>
        <a:p>
          <a:endParaRPr lang="en-US"/>
        </a:p>
      </dgm:t>
    </dgm:pt>
    <dgm:pt modelId="{EA714DD7-5185-490C-8BDB-2272261F2BD6}" type="sibTrans" cxnId="{12113719-704F-4A9D-AEDF-8559B3DA7D61}">
      <dgm:prSet/>
      <dgm:spPr/>
      <dgm:t>
        <a:bodyPr/>
        <a:lstStyle/>
        <a:p>
          <a:endParaRPr lang="en-US"/>
        </a:p>
      </dgm:t>
    </dgm:pt>
    <dgm:pt modelId="{75C00F38-643E-49E6-85E0-8E3141E3DE8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fa-IR" sz="2400" dirty="0" smtClean="0">
              <a:cs typeface="B Nazanin" panose="00000400000000000000" pitchFamily="2" charset="-78"/>
            </a:rPr>
            <a:t>پراکنش و ...</a:t>
          </a:r>
          <a:endParaRPr lang="en-US" sz="2400" dirty="0">
            <a:cs typeface="B Nazanin" panose="00000400000000000000" pitchFamily="2" charset="-78"/>
          </a:endParaRPr>
        </a:p>
      </dgm:t>
    </dgm:pt>
    <dgm:pt modelId="{FC045E26-7B7B-4B78-9235-54964EC422CF}" type="parTrans" cxnId="{A74DC907-62C6-4160-A34F-D5825BADFA40}">
      <dgm:prSet/>
      <dgm:spPr/>
      <dgm:t>
        <a:bodyPr/>
        <a:lstStyle/>
        <a:p>
          <a:endParaRPr lang="en-US"/>
        </a:p>
      </dgm:t>
    </dgm:pt>
    <dgm:pt modelId="{1587703A-6994-4CBE-A141-E9B345054C69}" type="sibTrans" cxnId="{A74DC907-62C6-4160-A34F-D5825BADFA40}">
      <dgm:prSet/>
      <dgm:spPr/>
      <dgm:t>
        <a:bodyPr/>
        <a:lstStyle/>
        <a:p>
          <a:endParaRPr lang="en-US"/>
        </a:p>
      </dgm:t>
    </dgm:pt>
    <dgm:pt modelId="{09237FF6-0A41-4188-B9F1-C96A10DC6CAF}" type="pres">
      <dgm:prSet presAssocID="{9DA5C0F0-AC1D-4157-B86A-7AF7A2D843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7412E1-8DAE-4329-B8F2-B5BF92F2E4CC}" type="pres">
      <dgm:prSet presAssocID="{893625AB-2C12-4CD0-AA23-7131E1B66E35}" presName="hierRoot1" presStyleCnt="0"/>
      <dgm:spPr/>
      <dgm:t>
        <a:bodyPr/>
        <a:lstStyle/>
        <a:p>
          <a:pPr rtl="1"/>
          <a:endParaRPr lang="fa-IR"/>
        </a:p>
      </dgm:t>
    </dgm:pt>
    <dgm:pt modelId="{1ED42E45-1402-419B-A10F-2DB74781747B}" type="pres">
      <dgm:prSet presAssocID="{893625AB-2C12-4CD0-AA23-7131E1B66E35}" presName="composite" presStyleCnt="0"/>
      <dgm:spPr/>
      <dgm:t>
        <a:bodyPr/>
        <a:lstStyle/>
        <a:p>
          <a:pPr rtl="1"/>
          <a:endParaRPr lang="fa-IR"/>
        </a:p>
      </dgm:t>
    </dgm:pt>
    <dgm:pt modelId="{017E7EFB-904B-4CF3-8F3D-D86F4C78E557}" type="pres">
      <dgm:prSet presAssocID="{893625AB-2C12-4CD0-AA23-7131E1B66E35}" presName="background" presStyleLbl="node0" presStyleIdx="0" presStyleCnt="1"/>
      <dgm:spPr/>
      <dgm:t>
        <a:bodyPr/>
        <a:lstStyle/>
        <a:p>
          <a:pPr rtl="1"/>
          <a:endParaRPr lang="fa-IR"/>
        </a:p>
      </dgm:t>
    </dgm:pt>
    <dgm:pt modelId="{21697C1E-EB0B-4969-A06C-5732961DA5B8}" type="pres">
      <dgm:prSet presAssocID="{893625AB-2C12-4CD0-AA23-7131E1B66E35}" presName="text" presStyleLbl="fgAcc0" presStyleIdx="0" presStyleCnt="1" custScaleX="277355" custScaleY="107546" custLinFactNeighborX="-566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C69ECD-D648-44F1-B8C3-5466916B418A}" type="pres">
      <dgm:prSet presAssocID="{893625AB-2C12-4CD0-AA23-7131E1B66E35}" presName="hierChild2" presStyleCnt="0"/>
      <dgm:spPr/>
      <dgm:t>
        <a:bodyPr/>
        <a:lstStyle/>
        <a:p>
          <a:pPr rtl="1"/>
          <a:endParaRPr lang="fa-IR"/>
        </a:p>
      </dgm:t>
    </dgm:pt>
    <dgm:pt modelId="{1D93F8EC-A6A3-44DF-80B4-0A71DA54097D}" type="pres">
      <dgm:prSet presAssocID="{D94ECBCF-17FF-40C2-ADD7-F4E616D1EAFE}" presName="Name10" presStyleLbl="parChTrans1D2" presStyleIdx="0" presStyleCnt="3"/>
      <dgm:spPr/>
      <dgm:t>
        <a:bodyPr/>
        <a:lstStyle/>
        <a:p>
          <a:endParaRPr lang="en-US"/>
        </a:p>
      </dgm:t>
    </dgm:pt>
    <dgm:pt modelId="{B73A9A0B-F9DC-4D00-9EFB-CDAD7FA2ACB8}" type="pres">
      <dgm:prSet presAssocID="{6D5AACA1-6A62-4949-B986-8D515B148462}" presName="hierRoot2" presStyleCnt="0"/>
      <dgm:spPr/>
      <dgm:t>
        <a:bodyPr/>
        <a:lstStyle/>
        <a:p>
          <a:pPr rtl="1"/>
          <a:endParaRPr lang="fa-IR"/>
        </a:p>
      </dgm:t>
    </dgm:pt>
    <dgm:pt modelId="{F9BF8D33-312C-43BB-ABC2-F591821F7F92}" type="pres">
      <dgm:prSet presAssocID="{6D5AACA1-6A62-4949-B986-8D515B148462}" presName="composite2" presStyleCnt="0"/>
      <dgm:spPr/>
      <dgm:t>
        <a:bodyPr/>
        <a:lstStyle/>
        <a:p>
          <a:pPr rtl="1"/>
          <a:endParaRPr lang="fa-IR"/>
        </a:p>
      </dgm:t>
    </dgm:pt>
    <dgm:pt modelId="{3D4EEE81-D9C7-424D-90AD-2BCB109A16FB}" type="pres">
      <dgm:prSet presAssocID="{6D5AACA1-6A62-4949-B986-8D515B148462}" presName="background2" presStyleLbl="node2" presStyleIdx="0" presStyleCnt="3"/>
      <dgm:spPr/>
      <dgm:t>
        <a:bodyPr/>
        <a:lstStyle/>
        <a:p>
          <a:pPr rtl="1"/>
          <a:endParaRPr lang="fa-IR"/>
        </a:p>
      </dgm:t>
    </dgm:pt>
    <dgm:pt modelId="{06FD93A6-C38B-46D6-8B09-E1B5822937A2}" type="pres">
      <dgm:prSet presAssocID="{6D5AACA1-6A62-4949-B986-8D515B148462}" presName="text2" presStyleLbl="fgAcc2" presStyleIdx="0" presStyleCnt="3" custScaleX="266385" custScaleY="124937" custLinFactNeighborX="-644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0B323D-1080-407B-91B3-3270B2FA1B77}" type="pres">
      <dgm:prSet presAssocID="{6D5AACA1-6A62-4949-B986-8D515B148462}" presName="hierChild3" presStyleCnt="0"/>
      <dgm:spPr/>
      <dgm:t>
        <a:bodyPr/>
        <a:lstStyle/>
        <a:p>
          <a:pPr rtl="1"/>
          <a:endParaRPr lang="fa-IR"/>
        </a:p>
      </dgm:t>
    </dgm:pt>
    <dgm:pt modelId="{A73BF838-975F-4360-82DF-74A957D102D9}" type="pres">
      <dgm:prSet presAssocID="{0DB00116-50E1-4778-825F-5F40A472799D}" presName="Name17" presStyleLbl="parChTrans1D3" presStyleIdx="0" presStyleCnt="4"/>
      <dgm:spPr/>
      <dgm:t>
        <a:bodyPr/>
        <a:lstStyle/>
        <a:p>
          <a:endParaRPr lang="en-US"/>
        </a:p>
      </dgm:t>
    </dgm:pt>
    <dgm:pt modelId="{C8C74480-7E64-4DDE-A77D-75C5C940A4B5}" type="pres">
      <dgm:prSet presAssocID="{D5740E6D-E54B-4787-B4F6-3EF810B1B462}" presName="hierRoot3" presStyleCnt="0"/>
      <dgm:spPr/>
      <dgm:t>
        <a:bodyPr/>
        <a:lstStyle/>
        <a:p>
          <a:pPr rtl="1"/>
          <a:endParaRPr lang="fa-IR"/>
        </a:p>
      </dgm:t>
    </dgm:pt>
    <dgm:pt modelId="{5CB4374E-4DFC-4D21-9576-94F40B9D3803}" type="pres">
      <dgm:prSet presAssocID="{D5740E6D-E54B-4787-B4F6-3EF810B1B462}" presName="composite3" presStyleCnt="0"/>
      <dgm:spPr/>
      <dgm:t>
        <a:bodyPr/>
        <a:lstStyle/>
        <a:p>
          <a:pPr rtl="1"/>
          <a:endParaRPr lang="fa-IR"/>
        </a:p>
      </dgm:t>
    </dgm:pt>
    <dgm:pt modelId="{64A10CC9-4BFD-4896-A4BA-2C69764C296C}" type="pres">
      <dgm:prSet presAssocID="{D5740E6D-E54B-4787-B4F6-3EF810B1B462}" presName="background3" presStyleLbl="node3" presStyleIdx="0" presStyleCnt="4"/>
      <dgm:spPr/>
      <dgm:t>
        <a:bodyPr/>
        <a:lstStyle/>
        <a:p>
          <a:pPr rtl="1"/>
          <a:endParaRPr lang="fa-IR"/>
        </a:p>
      </dgm:t>
    </dgm:pt>
    <dgm:pt modelId="{19B54416-3A6F-4C0A-9950-A02C4171131E}" type="pres">
      <dgm:prSet presAssocID="{D5740E6D-E54B-4787-B4F6-3EF810B1B462}" presName="text3" presStyleLbl="fgAcc3" presStyleIdx="0" presStyleCnt="4" custScaleX="152586" custScaleY="84493" custLinFactNeighborX="304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9DBE97-5476-4DA6-B2AF-F4414BDC338E}" type="pres">
      <dgm:prSet presAssocID="{D5740E6D-E54B-4787-B4F6-3EF810B1B462}" presName="hierChild4" presStyleCnt="0"/>
      <dgm:spPr/>
      <dgm:t>
        <a:bodyPr/>
        <a:lstStyle/>
        <a:p>
          <a:pPr rtl="1"/>
          <a:endParaRPr lang="fa-IR"/>
        </a:p>
      </dgm:t>
    </dgm:pt>
    <dgm:pt modelId="{42179B0C-9CD8-414F-A9AE-325AB904BDAF}" type="pres">
      <dgm:prSet presAssocID="{D1790BF6-BE1D-4D91-A632-A7CC1CD1D5C8}" presName="Name23" presStyleLbl="parChTrans1D4" presStyleIdx="0" presStyleCnt="14"/>
      <dgm:spPr/>
      <dgm:t>
        <a:bodyPr/>
        <a:lstStyle/>
        <a:p>
          <a:endParaRPr lang="en-US"/>
        </a:p>
      </dgm:t>
    </dgm:pt>
    <dgm:pt modelId="{090D5FDB-352C-42DA-A301-9498E9B2D41B}" type="pres">
      <dgm:prSet presAssocID="{E5DD9959-FDDC-4012-AAAE-D18FA5DEB863}" presName="hierRoot4" presStyleCnt="0"/>
      <dgm:spPr/>
      <dgm:t>
        <a:bodyPr/>
        <a:lstStyle/>
        <a:p>
          <a:pPr rtl="1"/>
          <a:endParaRPr lang="fa-IR"/>
        </a:p>
      </dgm:t>
    </dgm:pt>
    <dgm:pt modelId="{F3A81E9B-271F-4A2A-80FF-633107CAEBDE}" type="pres">
      <dgm:prSet presAssocID="{E5DD9959-FDDC-4012-AAAE-D18FA5DEB863}" presName="composite4" presStyleCnt="0"/>
      <dgm:spPr/>
      <dgm:t>
        <a:bodyPr/>
        <a:lstStyle/>
        <a:p>
          <a:pPr rtl="1"/>
          <a:endParaRPr lang="fa-IR"/>
        </a:p>
      </dgm:t>
    </dgm:pt>
    <dgm:pt modelId="{5CCFF73C-CD65-47A0-B645-3894BEE54574}" type="pres">
      <dgm:prSet presAssocID="{E5DD9959-FDDC-4012-AAAE-D18FA5DEB863}" presName="background4" presStyleLbl="node4" presStyleIdx="0" presStyleCnt="14"/>
      <dgm:spPr/>
      <dgm:t>
        <a:bodyPr/>
        <a:lstStyle/>
        <a:p>
          <a:pPr rtl="1"/>
          <a:endParaRPr lang="fa-IR"/>
        </a:p>
      </dgm:t>
    </dgm:pt>
    <dgm:pt modelId="{98813C17-9925-44A8-805D-91826CAB2405}" type="pres">
      <dgm:prSet presAssocID="{E5DD9959-FDDC-4012-AAAE-D18FA5DEB863}" presName="text4" presStyleLbl="fgAcc4" presStyleIdx="0" presStyleCnt="14" custScaleX="144025" custScaleY="95515" custLinFactNeighborX="130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FF15FB-F77E-42F0-8773-4AEA6BE9941E}" type="pres">
      <dgm:prSet presAssocID="{E5DD9959-FDDC-4012-AAAE-D18FA5DEB863}" presName="hierChild5" presStyleCnt="0"/>
      <dgm:spPr/>
      <dgm:t>
        <a:bodyPr/>
        <a:lstStyle/>
        <a:p>
          <a:pPr rtl="1"/>
          <a:endParaRPr lang="fa-IR"/>
        </a:p>
      </dgm:t>
    </dgm:pt>
    <dgm:pt modelId="{E89560B2-8780-411F-AC1C-D162CBF78841}" type="pres">
      <dgm:prSet presAssocID="{E8ECCBD9-2591-49BE-9DF2-9D5EA2AB6723}" presName="Name23" presStyleLbl="parChTrans1D4" presStyleIdx="1" presStyleCnt="14"/>
      <dgm:spPr/>
      <dgm:t>
        <a:bodyPr/>
        <a:lstStyle/>
        <a:p>
          <a:endParaRPr lang="en-US"/>
        </a:p>
      </dgm:t>
    </dgm:pt>
    <dgm:pt modelId="{1A7AEF17-B5C8-4FAA-BBCA-ACDF2698468B}" type="pres">
      <dgm:prSet presAssocID="{248A002A-0075-49FC-A837-164CFD70DB58}" presName="hierRoot4" presStyleCnt="0"/>
      <dgm:spPr/>
      <dgm:t>
        <a:bodyPr/>
        <a:lstStyle/>
        <a:p>
          <a:pPr rtl="1"/>
          <a:endParaRPr lang="fa-IR"/>
        </a:p>
      </dgm:t>
    </dgm:pt>
    <dgm:pt modelId="{D5AC5D44-4BB3-4043-96AC-ED62736D2BB1}" type="pres">
      <dgm:prSet presAssocID="{248A002A-0075-49FC-A837-164CFD70DB58}" presName="composite4" presStyleCnt="0"/>
      <dgm:spPr/>
      <dgm:t>
        <a:bodyPr/>
        <a:lstStyle/>
        <a:p>
          <a:pPr rtl="1"/>
          <a:endParaRPr lang="fa-IR"/>
        </a:p>
      </dgm:t>
    </dgm:pt>
    <dgm:pt modelId="{E7D597AA-A2E7-4EA6-A624-108AF64EDA07}" type="pres">
      <dgm:prSet presAssocID="{248A002A-0075-49FC-A837-164CFD70DB58}" presName="background4" presStyleLbl="node4" presStyleIdx="1" presStyleCnt="14"/>
      <dgm:spPr/>
      <dgm:t>
        <a:bodyPr/>
        <a:lstStyle/>
        <a:p>
          <a:pPr rtl="1"/>
          <a:endParaRPr lang="fa-IR"/>
        </a:p>
      </dgm:t>
    </dgm:pt>
    <dgm:pt modelId="{82BD2620-128E-4BDE-8991-83FBD4B0AC5B}" type="pres">
      <dgm:prSet presAssocID="{248A002A-0075-49FC-A837-164CFD70DB58}" presName="text4" presStyleLbl="fgAcc4" presStyleIdx="1" presStyleCnt="14" custScaleX="144025" custScaleY="95515" custLinFactNeighborX="130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A1B650-258F-4192-94D7-18514C2CA0F8}" type="pres">
      <dgm:prSet presAssocID="{248A002A-0075-49FC-A837-164CFD70DB58}" presName="hierChild5" presStyleCnt="0"/>
      <dgm:spPr/>
      <dgm:t>
        <a:bodyPr/>
        <a:lstStyle/>
        <a:p>
          <a:pPr rtl="1"/>
          <a:endParaRPr lang="fa-IR"/>
        </a:p>
      </dgm:t>
    </dgm:pt>
    <dgm:pt modelId="{E0F6439A-BB01-4B86-9E64-9B5A18F2E107}" type="pres">
      <dgm:prSet presAssocID="{606F4346-58E7-4487-A1AF-A26464553637}" presName="Name23" presStyleLbl="parChTrans1D4" presStyleIdx="2" presStyleCnt="14"/>
      <dgm:spPr/>
      <dgm:t>
        <a:bodyPr/>
        <a:lstStyle/>
        <a:p>
          <a:endParaRPr lang="en-US"/>
        </a:p>
      </dgm:t>
    </dgm:pt>
    <dgm:pt modelId="{826FA2CA-E842-4D15-BCB8-60D0C96B2AC1}" type="pres">
      <dgm:prSet presAssocID="{07950E7A-E76A-41AB-9CAF-CA595EE26C5B}" presName="hierRoot4" presStyleCnt="0"/>
      <dgm:spPr/>
    </dgm:pt>
    <dgm:pt modelId="{87AD7F82-2F30-48B5-9ED4-4B4F33C6787D}" type="pres">
      <dgm:prSet presAssocID="{07950E7A-E76A-41AB-9CAF-CA595EE26C5B}" presName="composite4" presStyleCnt="0"/>
      <dgm:spPr/>
    </dgm:pt>
    <dgm:pt modelId="{8C4F9F46-2FC9-4888-8F7B-5A0D1E465F1D}" type="pres">
      <dgm:prSet presAssocID="{07950E7A-E76A-41AB-9CAF-CA595EE26C5B}" presName="background4" presStyleLbl="node4" presStyleIdx="2" presStyleCnt="14"/>
      <dgm:spPr/>
    </dgm:pt>
    <dgm:pt modelId="{2BA8191E-53AA-499A-AA93-C86DE4666944}" type="pres">
      <dgm:prSet presAssocID="{07950E7A-E76A-41AB-9CAF-CA595EE26C5B}" presName="text4" presStyleLbl="fgAcc4" presStyleIdx="2" presStyleCnt="14" custScaleX="144025" custScaleY="95515" custLinFactNeighborX="130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F7D164-2074-4D1D-8D5E-4867C83F9B0B}" type="pres">
      <dgm:prSet presAssocID="{07950E7A-E76A-41AB-9CAF-CA595EE26C5B}" presName="hierChild5" presStyleCnt="0"/>
      <dgm:spPr/>
    </dgm:pt>
    <dgm:pt modelId="{8A2BC6F7-630B-47EE-B9E7-AAE07F29A98D}" type="pres">
      <dgm:prSet presAssocID="{0BB798EA-15E7-439A-BAD4-5289F28F2E08}" presName="Name17" presStyleLbl="parChTrans1D3" presStyleIdx="1" presStyleCnt="4"/>
      <dgm:spPr/>
      <dgm:t>
        <a:bodyPr/>
        <a:lstStyle/>
        <a:p>
          <a:endParaRPr lang="en-US"/>
        </a:p>
      </dgm:t>
    </dgm:pt>
    <dgm:pt modelId="{EE247D54-0038-4950-978B-6D2DB94BE4E6}" type="pres">
      <dgm:prSet presAssocID="{C8AB1BAE-D73B-401E-9CAC-BAEF23C25DB0}" presName="hierRoot3" presStyleCnt="0"/>
      <dgm:spPr/>
      <dgm:t>
        <a:bodyPr/>
        <a:lstStyle/>
        <a:p>
          <a:pPr rtl="1"/>
          <a:endParaRPr lang="fa-IR"/>
        </a:p>
      </dgm:t>
    </dgm:pt>
    <dgm:pt modelId="{D5631B16-6973-4B50-BD7C-76156F22BDB9}" type="pres">
      <dgm:prSet presAssocID="{C8AB1BAE-D73B-401E-9CAC-BAEF23C25DB0}" presName="composite3" presStyleCnt="0"/>
      <dgm:spPr/>
      <dgm:t>
        <a:bodyPr/>
        <a:lstStyle/>
        <a:p>
          <a:pPr rtl="1"/>
          <a:endParaRPr lang="fa-IR"/>
        </a:p>
      </dgm:t>
    </dgm:pt>
    <dgm:pt modelId="{CB1A900A-F6A4-45B6-8658-88E47D530D34}" type="pres">
      <dgm:prSet presAssocID="{C8AB1BAE-D73B-401E-9CAC-BAEF23C25DB0}" presName="background3" presStyleLbl="node3" presStyleIdx="1" presStyleCnt="4"/>
      <dgm:spPr/>
      <dgm:t>
        <a:bodyPr/>
        <a:lstStyle/>
        <a:p>
          <a:pPr rtl="1"/>
          <a:endParaRPr lang="fa-IR"/>
        </a:p>
      </dgm:t>
    </dgm:pt>
    <dgm:pt modelId="{266CAEBD-3894-4D83-BC66-0EACDA487ABD}" type="pres">
      <dgm:prSet presAssocID="{C8AB1BAE-D73B-401E-9CAC-BAEF23C25DB0}" presName="text3" presStyleLbl="fgAcc3" presStyleIdx="1" presStyleCnt="4" custScaleX="184240" custScaleY="85010" custLinFactNeighborX="40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F08FDD-2BFD-4537-ADB4-7313F4C2620E}" type="pres">
      <dgm:prSet presAssocID="{C8AB1BAE-D73B-401E-9CAC-BAEF23C25DB0}" presName="hierChild4" presStyleCnt="0"/>
      <dgm:spPr/>
      <dgm:t>
        <a:bodyPr/>
        <a:lstStyle/>
        <a:p>
          <a:pPr rtl="1"/>
          <a:endParaRPr lang="fa-IR"/>
        </a:p>
      </dgm:t>
    </dgm:pt>
    <dgm:pt modelId="{CD5578C1-9236-44E4-9A00-747E326377A5}" type="pres">
      <dgm:prSet presAssocID="{2DC19778-AFEB-4962-890B-AD6C36EB027F}" presName="Name23" presStyleLbl="parChTrans1D4" presStyleIdx="3" presStyleCnt="14"/>
      <dgm:spPr/>
      <dgm:t>
        <a:bodyPr/>
        <a:lstStyle/>
        <a:p>
          <a:endParaRPr lang="en-US"/>
        </a:p>
      </dgm:t>
    </dgm:pt>
    <dgm:pt modelId="{08D2C60E-5F72-4FEC-93E4-BCFEE419AA89}" type="pres">
      <dgm:prSet presAssocID="{7FA44248-B599-4DA9-BE33-CF58723FCDA8}" presName="hierRoot4" presStyleCnt="0"/>
      <dgm:spPr/>
      <dgm:t>
        <a:bodyPr/>
        <a:lstStyle/>
        <a:p>
          <a:pPr rtl="1"/>
          <a:endParaRPr lang="fa-IR"/>
        </a:p>
      </dgm:t>
    </dgm:pt>
    <dgm:pt modelId="{2C3C7934-D673-49A2-8DEA-DBC19E3AC780}" type="pres">
      <dgm:prSet presAssocID="{7FA44248-B599-4DA9-BE33-CF58723FCDA8}" presName="composite4" presStyleCnt="0"/>
      <dgm:spPr/>
      <dgm:t>
        <a:bodyPr/>
        <a:lstStyle/>
        <a:p>
          <a:pPr rtl="1"/>
          <a:endParaRPr lang="fa-IR"/>
        </a:p>
      </dgm:t>
    </dgm:pt>
    <dgm:pt modelId="{BF79EAD8-5971-4915-960C-F251FF72A53C}" type="pres">
      <dgm:prSet presAssocID="{7FA44248-B599-4DA9-BE33-CF58723FCDA8}" presName="background4" presStyleLbl="node4" presStyleIdx="3" presStyleCnt="14"/>
      <dgm:spPr/>
      <dgm:t>
        <a:bodyPr/>
        <a:lstStyle/>
        <a:p>
          <a:pPr rtl="1"/>
          <a:endParaRPr lang="fa-IR"/>
        </a:p>
      </dgm:t>
    </dgm:pt>
    <dgm:pt modelId="{20095C45-250D-4895-A2E5-07D678D5D1DA}" type="pres">
      <dgm:prSet presAssocID="{7FA44248-B599-4DA9-BE33-CF58723FCDA8}" presName="text4" presStyleLbl="fgAcc4" presStyleIdx="3" presStyleCnt="14" custScaleX="164668" custScaleY="95515" custLinFactNeighborX="40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BBC06B-9DB7-454A-B4B6-113053FEFA27}" type="pres">
      <dgm:prSet presAssocID="{7FA44248-B599-4DA9-BE33-CF58723FCDA8}" presName="hierChild5" presStyleCnt="0"/>
      <dgm:spPr/>
      <dgm:t>
        <a:bodyPr/>
        <a:lstStyle/>
        <a:p>
          <a:pPr rtl="1"/>
          <a:endParaRPr lang="fa-IR"/>
        </a:p>
      </dgm:t>
    </dgm:pt>
    <dgm:pt modelId="{E812E6F6-2C7C-430D-8693-1761FDAF8ED2}" type="pres">
      <dgm:prSet presAssocID="{A7E96C15-CB64-4497-8C5C-43D8499DF546}" presName="Name23" presStyleLbl="parChTrans1D4" presStyleIdx="4" presStyleCnt="14"/>
      <dgm:spPr/>
      <dgm:t>
        <a:bodyPr/>
        <a:lstStyle/>
        <a:p>
          <a:endParaRPr lang="en-US"/>
        </a:p>
      </dgm:t>
    </dgm:pt>
    <dgm:pt modelId="{874D3759-3100-4044-AD87-E95444182C27}" type="pres">
      <dgm:prSet presAssocID="{B1751CB0-BF85-4D9D-BA65-6102B2EC6DD7}" presName="hierRoot4" presStyleCnt="0"/>
      <dgm:spPr/>
      <dgm:t>
        <a:bodyPr/>
        <a:lstStyle/>
        <a:p>
          <a:pPr rtl="1"/>
          <a:endParaRPr lang="fa-IR"/>
        </a:p>
      </dgm:t>
    </dgm:pt>
    <dgm:pt modelId="{31599F00-E59F-4B08-AF88-DF17975BA3CB}" type="pres">
      <dgm:prSet presAssocID="{B1751CB0-BF85-4D9D-BA65-6102B2EC6DD7}" presName="composite4" presStyleCnt="0"/>
      <dgm:spPr/>
      <dgm:t>
        <a:bodyPr/>
        <a:lstStyle/>
        <a:p>
          <a:pPr rtl="1"/>
          <a:endParaRPr lang="fa-IR"/>
        </a:p>
      </dgm:t>
    </dgm:pt>
    <dgm:pt modelId="{80633A2E-8D3A-40A9-93D4-C1D32C259D69}" type="pres">
      <dgm:prSet presAssocID="{B1751CB0-BF85-4D9D-BA65-6102B2EC6DD7}" presName="background4" presStyleLbl="node4" presStyleIdx="4" presStyleCnt="14"/>
      <dgm:spPr/>
      <dgm:t>
        <a:bodyPr/>
        <a:lstStyle/>
        <a:p>
          <a:pPr rtl="1"/>
          <a:endParaRPr lang="fa-IR"/>
        </a:p>
      </dgm:t>
    </dgm:pt>
    <dgm:pt modelId="{71EE64D1-2653-4568-AC55-0AF3797C33B0}" type="pres">
      <dgm:prSet presAssocID="{B1751CB0-BF85-4D9D-BA65-6102B2EC6DD7}" presName="text4" presStyleLbl="fgAcc4" presStyleIdx="4" presStyleCnt="14" custScaleX="189374" custScaleY="95515" custLinFactNeighborX="40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4B0C4C-FD97-4F7E-8886-7D8775F43FCF}" type="pres">
      <dgm:prSet presAssocID="{B1751CB0-BF85-4D9D-BA65-6102B2EC6DD7}" presName="hierChild5" presStyleCnt="0"/>
      <dgm:spPr/>
      <dgm:t>
        <a:bodyPr/>
        <a:lstStyle/>
        <a:p>
          <a:pPr rtl="1"/>
          <a:endParaRPr lang="fa-IR"/>
        </a:p>
      </dgm:t>
    </dgm:pt>
    <dgm:pt modelId="{F9774D7D-4776-4FA6-B7C8-81239AE3E3CE}" type="pres">
      <dgm:prSet presAssocID="{143552EE-73D9-4F20-844C-0672B4DCDCD3}" presName="Name23" presStyleLbl="parChTrans1D4" presStyleIdx="5" presStyleCnt="14"/>
      <dgm:spPr/>
      <dgm:t>
        <a:bodyPr/>
        <a:lstStyle/>
        <a:p>
          <a:endParaRPr lang="en-US"/>
        </a:p>
      </dgm:t>
    </dgm:pt>
    <dgm:pt modelId="{330A97CC-D1C1-4A92-9B0F-54D707F3FE82}" type="pres">
      <dgm:prSet presAssocID="{2BE4D98E-A032-44AA-ABAA-4C7EF3C0D88A}" presName="hierRoot4" presStyleCnt="0"/>
      <dgm:spPr/>
      <dgm:t>
        <a:bodyPr/>
        <a:lstStyle/>
        <a:p>
          <a:pPr rtl="1"/>
          <a:endParaRPr lang="fa-IR"/>
        </a:p>
      </dgm:t>
    </dgm:pt>
    <dgm:pt modelId="{D0D87F61-8B0C-400F-A07E-1C397ECA99C8}" type="pres">
      <dgm:prSet presAssocID="{2BE4D98E-A032-44AA-ABAA-4C7EF3C0D88A}" presName="composite4" presStyleCnt="0"/>
      <dgm:spPr/>
      <dgm:t>
        <a:bodyPr/>
        <a:lstStyle/>
        <a:p>
          <a:pPr rtl="1"/>
          <a:endParaRPr lang="fa-IR"/>
        </a:p>
      </dgm:t>
    </dgm:pt>
    <dgm:pt modelId="{2B864971-8DB9-490F-A4CF-B5C77B0F464D}" type="pres">
      <dgm:prSet presAssocID="{2BE4D98E-A032-44AA-ABAA-4C7EF3C0D88A}" presName="background4" presStyleLbl="node4" presStyleIdx="5" presStyleCnt="14"/>
      <dgm:spPr/>
      <dgm:t>
        <a:bodyPr/>
        <a:lstStyle/>
        <a:p>
          <a:pPr rtl="1"/>
          <a:endParaRPr lang="fa-IR"/>
        </a:p>
      </dgm:t>
    </dgm:pt>
    <dgm:pt modelId="{2A72C16D-6A41-4CA0-A1B5-2568D8117143}" type="pres">
      <dgm:prSet presAssocID="{2BE4D98E-A032-44AA-ABAA-4C7EF3C0D88A}" presName="text4" presStyleLbl="fgAcc4" presStyleIdx="5" presStyleCnt="14" custScaleX="144025" custScaleY="95515" custLinFactNeighborX="40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E4CD0C-5A2B-4144-A1B9-695D9FF804C2}" type="pres">
      <dgm:prSet presAssocID="{2BE4D98E-A032-44AA-ABAA-4C7EF3C0D88A}" presName="hierChild5" presStyleCnt="0"/>
      <dgm:spPr/>
      <dgm:t>
        <a:bodyPr/>
        <a:lstStyle/>
        <a:p>
          <a:pPr rtl="1"/>
          <a:endParaRPr lang="fa-IR"/>
        </a:p>
      </dgm:t>
    </dgm:pt>
    <dgm:pt modelId="{E60501CB-C4A4-48F8-A09C-47235663A12C}" type="pres">
      <dgm:prSet presAssocID="{A3EB3C9F-D56B-4135-AF50-39CEE37DCE30}" presName="Name23" presStyleLbl="parChTrans1D4" presStyleIdx="6" presStyleCnt="14"/>
      <dgm:spPr/>
      <dgm:t>
        <a:bodyPr/>
        <a:lstStyle/>
        <a:p>
          <a:endParaRPr lang="en-US"/>
        </a:p>
      </dgm:t>
    </dgm:pt>
    <dgm:pt modelId="{034EC1B2-0E9C-488D-AADA-4DDD317FD8FB}" type="pres">
      <dgm:prSet presAssocID="{4F038949-F0C9-4808-8C2E-E65C766D30EF}" presName="hierRoot4" presStyleCnt="0"/>
      <dgm:spPr/>
      <dgm:t>
        <a:bodyPr/>
        <a:lstStyle/>
        <a:p>
          <a:pPr rtl="1"/>
          <a:endParaRPr lang="fa-IR"/>
        </a:p>
      </dgm:t>
    </dgm:pt>
    <dgm:pt modelId="{B264986B-8D7B-4DF7-B69E-04DD75E97B6B}" type="pres">
      <dgm:prSet presAssocID="{4F038949-F0C9-4808-8C2E-E65C766D30EF}" presName="composite4" presStyleCnt="0"/>
      <dgm:spPr/>
      <dgm:t>
        <a:bodyPr/>
        <a:lstStyle/>
        <a:p>
          <a:pPr rtl="1"/>
          <a:endParaRPr lang="fa-IR"/>
        </a:p>
      </dgm:t>
    </dgm:pt>
    <dgm:pt modelId="{CE65760B-7F62-4FAF-98B5-D9FC64E6FC02}" type="pres">
      <dgm:prSet presAssocID="{4F038949-F0C9-4808-8C2E-E65C766D30EF}" presName="background4" presStyleLbl="node4" presStyleIdx="6" presStyleCnt="14"/>
      <dgm:spPr/>
      <dgm:t>
        <a:bodyPr/>
        <a:lstStyle/>
        <a:p>
          <a:pPr rtl="1"/>
          <a:endParaRPr lang="fa-IR"/>
        </a:p>
      </dgm:t>
    </dgm:pt>
    <dgm:pt modelId="{6B5CDCE8-BB92-4274-84EF-9CC5BC023B1B}" type="pres">
      <dgm:prSet presAssocID="{4F038949-F0C9-4808-8C2E-E65C766D30EF}" presName="text4" presStyleLbl="fgAcc4" presStyleIdx="6" presStyleCnt="14" custScaleX="161810" custScaleY="95515" custLinFactNeighborX="46087" custLinFactNeighborY="-117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3CE422-B0A5-477A-8B16-54BD9FB4A799}" type="pres">
      <dgm:prSet presAssocID="{4F038949-F0C9-4808-8C2E-E65C766D30EF}" presName="hierChild5" presStyleCnt="0"/>
      <dgm:spPr/>
      <dgm:t>
        <a:bodyPr/>
        <a:lstStyle/>
        <a:p>
          <a:pPr rtl="1"/>
          <a:endParaRPr lang="fa-IR"/>
        </a:p>
      </dgm:t>
    </dgm:pt>
    <dgm:pt modelId="{B8DB0F25-56BA-41A7-A3AF-D8098FEF2558}" type="pres">
      <dgm:prSet presAssocID="{6FBA1177-93B3-40E7-8B19-ABF62C300E72}" presName="Name23" presStyleLbl="parChTrans1D4" presStyleIdx="7" presStyleCnt="14"/>
      <dgm:spPr/>
      <dgm:t>
        <a:bodyPr/>
        <a:lstStyle/>
        <a:p>
          <a:endParaRPr lang="en-US"/>
        </a:p>
      </dgm:t>
    </dgm:pt>
    <dgm:pt modelId="{A5517022-FA08-4B7A-B9AC-92A9FB123276}" type="pres">
      <dgm:prSet presAssocID="{C341B7E6-E30E-4FEE-BF96-CFF552597E85}" presName="hierRoot4" presStyleCnt="0"/>
      <dgm:spPr/>
      <dgm:t>
        <a:bodyPr/>
        <a:lstStyle/>
        <a:p>
          <a:pPr rtl="1"/>
          <a:endParaRPr lang="fa-IR"/>
        </a:p>
      </dgm:t>
    </dgm:pt>
    <dgm:pt modelId="{0180741F-3006-4C70-BDA1-9817EA836611}" type="pres">
      <dgm:prSet presAssocID="{C341B7E6-E30E-4FEE-BF96-CFF552597E85}" presName="composite4" presStyleCnt="0"/>
      <dgm:spPr/>
      <dgm:t>
        <a:bodyPr/>
        <a:lstStyle/>
        <a:p>
          <a:pPr rtl="1"/>
          <a:endParaRPr lang="fa-IR"/>
        </a:p>
      </dgm:t>
    </dgm:pt>
    <dgm:pt modelId="{54A7E2A6-50BC-4BC6-8A15-C7722AD20928}" type="pres">
      <dgm:prSet presAssocID="{C341B7E6-E30E-4FEE-BF96-CFF552597E85}" presName="background4" presStyleLbl="node4" presStyleIdx="7" presStyleCnt="14"/>
      <dgm:spPr/>
      <dgm:t>
        <a:bodyPr/>
        <a:lstStyle/>
        <a:p>
          <a:pPr rtl="1"/>
          <a:endParaRPr lang="fa-IR"/>
        </a:p>
      </dgm:t>
    </dgm:pt>
    <dgm:pt modelId="{D9710B76-279F-4137-9D7D-448DCD5F7EE2}" type="pres">
      <dgm:prSet presAssocID="{C341B7E6-E30E-4FEE-BF96-CFF552597E85}" presName="text4" presStyleLbl="fgAcc4" presStyleIdx="7" presStyleCnt="14" custScaleX="154861" custScaleY="95515" custLinFactNeighborX="40933" custLinFactNeighborY="-63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A15E18-A732-44AE-8DCB-A9086359EA3F}" type="pres">
      <dgm:prSet presAssocID="{C341B7E6-E30E-4FEE-BF96-CFF552597E85}" presName="hierChild5" presStyleCnt="0"/>
      <dgm:spPr/>
      <dgm:t>
        <a:bodyPr/>
        <a:lstStyle/>
        <a:p>
          <a:pPr rtl="1"/>
          <a:endParaRPr lang="fa-IR"/>
        </a:p>
      </dgm:t>
    </dgm:pt>
    <dgm:pt modelId="{AC481FE1-45E1-45A7-8654-64557BE7208D}" type="pres">
      <dgm:prSet presAssocID="{B52634F8-C2E2-42F3-B910-1210890B3E4A}" presName="Name17" presStyleLbl="parChTrans1D3" presStyleIdx="2" presStyleCnt="4"/>
      <dgm:spPr/>
      <dgm:t>
        <a:bodyPr/>
        <a:lstStyle/>
        <a:p>
          <a:endParaRPr lang="en-US"/>
        </a:p>
      </dgm:t>
    </dgm:pt>
    <dgm:pt modelId="{0ED1D8EF-9B5A-4503-AAB0-407DA8A6CE52}" type="pres">
      <dgm:prSet presAssocID="{505D970C-6B59-46C5-BD53-28BB41AA0DB3}" presName="hierRoot3" presStyleCnt="0"/>
      <dgm:spPr/>
    </dgm:pt>
    <dgm:pt modelId="{CDB3976E-C35F-4C98-BB81-D125BDB8AF7E}" type="pres">
      <dgm:prSet presAssocID="{505D970C-6B59-46C5-BD53-28BB41AA0DB3}" presName="composite3" presStyleCnt="0"/>
      <dgm:spPr/>
    </dgm:pt>
    <dgm:pt modelId="{EB77CB81-A373-43AD-999F-0719D9063A44}" type="pres">
      <dgm:prSet presAssocID="{505D970C-6B59-46C5-BD53-28BB41AA0DB3}" presName="background3" presStyleLbl="node3" presStyleIdx="2" presStyleCnt="4"/>
      <dgm:spPr/>
    </dgm:pt>
    <dgm:pt modelId="{6C2679AB-4929-4CA5-BB38-1433E59D453D}" type="pres">
      <dgm:prSet presAssocID="{505D970C-6B59-46C5-BD53-28BB41AA0DB3}" presName="text3" presStyleLbl="fgAcc3" presStyleIdx="2" presStyleCnt="4" custScaleX="133414" custScaleY="98448" custLinFactNeighborX="63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0D218E-9225-4B0F-A830-181E4F03921C}" type="pres">
      <dgm:prSet presAssocID="{505D970C-6B59-46C5-BD53-28BB41AA0DB3}" presName="hierChild4" presStyleCnt="0"/>
      <dgm:spPr/>
    </dgm:pt>
    <dgm:pt modelId="{927BF88D-F783-4DCB-87AF-3A998AA1FE3A}" type="pres">
      <dgm:prSet presAssocID="{1565F507-C67C-4414-B2EA-9C32036A9DD2}" presName="Name23" presStyleLbl="parChTrans1D4" presStyleIdx="8" presStyleCnt="14"/>
      <dgm:spPr/>
      <dgm:t>
        <a:bodyPr/>
        <a:lstStyle/>
        <a:p>
          <a:endParaRPr lang="en-US"/>
        </a:p>
      </dgm:t>
    </dgm:pt>
    <dgm:pt modelId="{E43B5BD7-212D-4337-95E8-9A3944046C72}" type="pres">
      <dgm:prSet presAssocID="{534E7283-3444-433E-9A83-195144FF48C0}" presName="hierRoot4" presStyleCnt="0"/>
      <dgm:spPr/>
    </dgm:pt>
    <dgm:pt modelId="{A43E59C7-A733-4C8B-8C9E-0ACCF1D5949A}" type="pres">
      <dgm:prSet presAssocID="{534E7283-3444-433E-9A83-195144FF48C0}" presName="composite4" presStyleCnt="0"/>
      <dgm:spPr/>
    </dgm:pt>
    <dgm:pt modelId="{92CDAB43-BBBF-41BE-BADA-5CEAA05E614D}" type="pres">
      <dgm:prSet presAssocID="{534E7283-3444-433E-9A83-195144FF48C0}" presName="background4" presStyleLbl="node4" presStyleIdx="8" presStyleCnt="14"/>
      <dgm:spPr/>
    </dgm:pt>
    <dgm:pt modelId="{F2F87E1F-811D-427F-AAD9-97ED2DA6F7CB}" type="pres">
      <dgm:prSet presAssocID="{534E7283-3444-433E-9A83-195144FF48C0}" presName="text4" presStyleLbl="fgAcc4" presStyleIdx="8" presStyleCnt="14" custScaleX="133414" custScaleY="98448" custLinFactNeighborX="689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8F8AF1-429A-4E1D-B58C-DA5ED1963C7B}" type="pres">
      <dgm:prSet presAssocID="{534E7283-3444-433E-9A83-195144FF48C0}" presName="hierChild5" presStyleCnt="0"/>
      <dgm:spPr/>
    </dgm:pt>
    <dgm:pt modelId="{9013CC3B-C6E7-4D18-A5A9-66CFDD8143D2}" type="pres">
      <dgm:prSet presAssocID="{FB488B17-522F-4DAE-8E01-4FEDB20E4030}" presName="Name23" presStyleLbl="parChTrans1D4" presStyleIdx="9" presStyleCnt="14"/>
      <dgm:spPr/>
      <dgm:t>
        <a:bodyPr/>
        <a:lstStyle/>
        <a:p>
          <a:endParaRPr lang="en-US"/>
        </a:p>
      </dgm:t>
    </dgm:pt>
    <dgm:pt modelId="{30C1CC07-1DBB-43EF-92AF-16A30B9552A6}" type="pres">
      <dgm:prSet presAssocID="{5DFDB0F4-9CEE-4C6C-93D1-67659A760AD8}" presName="hierRoot4" presStyleCnt="0"/>
      <dgm:spPr/>
    </dgm:pt>
    <dgm:pt modelId="{A9D7AC23-B009-481C-83A5-3A8AD2558ADE}" type="pres">
      <dgm:prSet presAssocID="{5DFDB0F4-9CEE-4C6C-93D1-67659A760AD8}" presName="composite4" presStyleCnt="0"/>
      <dgm:spPr/>
    </dgm:pt>
    <dgm:pt modelId="{16099378-034B-4E8E-ABC6-88FB2C39A0DF}" type="pres">
      <dgm:prSet presAssocID="{5DFDB0F4-9CEE-4C6C-93D1-67659A760AD8}" presName="background4" presStyleLbl="node4" presStyleIdx="9" presStyleCnt="14"/>
      <dgm:spPr/>
    </dgm:pt>
    <dgm:pt modelId="{67BA2A4D-A7C2-4551-BB7D-BE854899C708}" type="pres">
      <dgm:prSet presAssocID="{5DFDB0F4-9CEE-4C6C-93D1-67659A760AD8}" presName="text4" presStyleLbl="fgAcc4" presStyleIdx="9" presStyleCnt="14" custScaleX="133414" custScaleY="98448" custLinFactNeighborX="689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256F8D-B3F3-466A-9071-A020CD4A2618}" type="pres">
      <dgm:prSet presAssocID="{5DFDB0F4-9CEE-4C6C-93D1-67659A760AD8}" presName="hierChild5" presStyleCnt="0"/>
      <dgm:spPr/>
    </dgm:pt>
    <dgm:pt modelId="{B4D57551-C96C-4ACA-8CE1-7AF3C042B2D6}" type="pres">
      <dgm:prSet presAssocID="{853F9AC0-575A-4445-A021-2D31A41371B7}" presName="Name10" presStyleLbl="parChTrans1D2" presStyleIdx="1" presStyleCnt="3"/>
      <dgm:spPr/>
      <dgm:t>
        <a:bodyPr/>
        <a:lstStyle/>
        <a:p>
          <a:endParaRPr lang="en-US"/>
        </a:p>
      </dgm:t>
    </dgm:pt>
    <dgm:pt modelId="{4BB661FC-DFAF-411A-88DA-2CBD40675CCE}" type="pres">
      <dgm:prSet presAssocID="{446473E9-E650-446C-AB80-566F506BE127}" presName="hierRoot2" presStyleCnt="0"/>
      <dgm:spPr/>
    </dgm:pt>
    <dgm:pt modelId="{BAC4A23A-793D-4FA8-ABCE-A27712089AA3}" type="pres">
      <dgm:prSet presAssocID="{446473E9-E650-446C-AB80-566F506BE127}" presName="composite2" presStyleCnt="0"/>
      <dgm:spPr/>
    </dgm:pt>
    <dgm:pt modelId="{D1E8D5E1-E690-4EF3-965C-5DC2907E273D}" type="pres">
      <dgm:prSet presAssocID="{446473E9-E650-446C-AB80-566F506BE127}" presName="background2" presStyleLbl="node2" presStyleIdx="1" presStyleCnt="3"/>
      <dgm:spPr/>
    </dgm:pt>
    <dgm:pt modelId="{83CF5C0A-582B-4498-A667-D30078007E61}" type="pres">
      <dgm:prSet presAssocID="{446473E9-E650-446C-AB80-566F506BE127}" presName="text2" presStyleLbl="fgAcc2" presStyleIdx="1" presStyleCnt="3" custScaleX="205287" custScaleY="86233" custLinFactNeighborX="263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C4C258-46EE-4063-8725-D36057313932}" type="pres">
      <dgm:prSet presAssocID="{446473E9-E650-446C-AB80-566F506BE127}" presName="hierChild3" presStyleCnt="0"/>
      <dgm:spPr/>
    </dgm:pt>
    <dgm:pt modelId="{59F21CD0-AD00-4F86-92E2-ED2C1ACF9C9F}" type="pres">
      <dgm:prSet presAssocID="{44C89179-4168-46BF-AA21-39CBBD141D7D}" presName="Name17" presStyleLbl="parChTrans1D3" presStyleIdx="3" presStyleCnt="4"/>
      <dgm:spPr/>
      <dgm:t>
        <a:bodyPr/>
        <a:lstStyle/>
        <a:p>
          <a:endParaRPr lang="en-US"/>
        </a:p>
      </dgm:t>
    </dgm:pt>
    <dgm:pt modelId="{8BEEDC08-A646-4300-B469-2840D51C4DD9}" type="pres">
      <dgm:prSet presAssocID="{3E9B95BB-B9B9-4D65-A466-08DB5C9A4FEE}" presName="hierRoot3" presStyleCnt="0"/>
      <dgm:spPr/>
      <dgm:t>
        <a:bodyPr/>
        <a:lstStyle/>
        <a:p>
          <a:pPr rtl="1"/>
          <a:endParaRPr lang="fa-IR"/>
        </a:p>
      </dgm:t>
    </dgm:pt>
    <dgm:pt modelId="{54BB2481-B4F9-4ECB-B1CE-03872B6D4657}" type="pres">
      <dgm:prSet presAssocID="{3E9B95BB-B9B9-4D65-A466-08DB5C9A4FEE}" presName="composite3" presStyleCnt="0"/>
      <dgm:spPr/>
      <dgm:t>
        <a:bodyPr/>
        <a:lstStyle/>
        <a:p>
          <a:pPr rtl="1"/>
          <a:endParaRPr lang="fa-IR"/>
        </a:p>
      </dgm:t>
    </dgm:pt>
    <dgm:pt modelId="{A5F98CC1-E0B1-4347-B864-E3C2EF8DBF06}" type="pres">
      <dgm:prSet presAssocID="{3E9B95BB-B9B9-4D65-A466-08DB5C9A4FEE}" presName="background3" presStyleLbl="node3" presStyleIdx="3" presStyleCnt="4"/>
      <dgm:spPr/>
      <dgm:t>
        <a:bodyPr/>
        <a:lstStyle/>
        <a:p>
          <a:pPr rtl="1"/>
          <a:endParaRPr lang="fa-IR"/>
        </a:p>
      </dgm:t>
    </dgm:pt>
    <dgm:pt modelId="{B8F1A542-256E-4440-8333-711629F00C27}" type="pres">
      <dgm:prSet presAssocID="{3E9B95BB-B9B9-4D65-A466-08DB5C9A4FEE}" presName="text3" presStyleLbl="fgAcc3" presStyleIdx="3" presStyleCnt="4" custScaleX="167314" custScaleY="84202" custLinFactNeighborX="883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CDBC6A-0C85-4291-90B2-CD8620DE4623}" type="pres">
      <dgm:prSet presAssocID="{3E9B95BB-B9B9-4D65-A466-08DB5C9A4FEE}" presName="hierChild4" presStyleCnt="0"/>
      <dgm:spPr/>
      <dgm:t>
        <a:bodyPr/>
        <a:lstStyle/>
        <a:p>
          <a:pPr rtl="1"/>
          <a:endParaRPr lang="fa-IR"/>
        </a:p>
      </dgm:t>
    </dgm:pt>
    <dgm:pt modelId="{BEC5B2E1-A448-4F31-A736-C9DE22C04B73}" type="pres">
      <dgm:prSet presAssocID="{1EF6A53A-1D12-4736-BDDB-1E94E51D568C}" presName="Name23" presStyleLbl="parChTrans1D4" presStyleIdx="10" presStyleCnt="14"/>
      <dgm:spPr/>
      <dgm:t>
        <a:bodyPr/>
        <a:lstStyle/>
        <a:p>
          <a:endParaRPr lang="en-US"/>
        </a:p>
      </dgm:t>
    </dgm:pt>
    <dgm:pt modelId="{86796C54-A68A-4AFA-8A5F-8956111F7DCD}" type="pres">
      <dgm:prSet presAssocID="{C3D27190-C1FF-4F63-8F25-5014DCEB8AF0}" presName="hierRoot4" presStyleCnt="0"/>
      <dgm:spPr/>
      <dgm:t>
        <a:bodyPr/>
        <a:lstStyle/>
        <a:p>
          <a:pPr rtl="1"/>
          <a:endParaRPr lang="fa-IR"/>
        </a:p>
      </dgm:t>
    </dgm:pt>
    <dgm:pt modelId="{85C7F598-C8C3-4000-96C6-1F8DA810CB77}" type="pres">
      <dgm:prSet presAssocID="{C3D27190-C1FF-4F63-8F25-5014DCEB8AF0}" presName="composite4" presStyleCnt="0"/>
      <dgm:spPr/>
      <dgm:t>
        <a:bodyPr/>
        <a:lstStyle/>
        <a:p>
          <a:pPr rtl="1"/>
          <a:endParaRPr lang="fa-IR"/>
        </a:p>
      </dgm:t>
    </dgm:pt>
    <dgm:pt modelId="{3738C79C-5005-48C0-BE30-D8F4289AFBE8}" type="pres">
      <dgm:prSet presAssocID="{C3D27190-C1FF-4F63-8F25-5014DCEB8AF0}" presName="background4" presStyleLbl="node4" presStyleIdx="10" presStyleCnt="14"/>
      <dgm:spPr/>
      <dgm:t>
        <a:bodyPr/>
        <a:lstStyle/>
        <a:p>
          <a:pPr rtl="1"/>
          <a:endParaRPr lang="fa-IR"/>
        </a:p>
      </dgm:t>
    </dgm:pt>
    <dgm:pt modelId="{2514073F-66EA-4C1F-873B-D3E0788D8D08}" type="pres">
      <dgm:prSet presAssocID="{C3D27190-C1FF-4F63-8F25-5014DCEB8AF0}" presName="text4" presStyleLbl="fgAcc4" presStyleIdx="10" presStyleCnt="14" custScaleX="167314" custScaleY="84202" custLinFactNeighborX="90647" custLinFactNeighborY="-29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56700E-F405-40D8-A85C-7A4C24A3B628}" type="pres">
      <dgm:prSet presAssocID="{C3D27190-C1FF-4F63-8F25-5014DCEB8AF0}" presName="hierChild5" presStyleCnt="0"/>
      <dgm:spPr/>
      <dgm:t>
        <a:bodyPr/>
        <a:lstStyle/>
        <a:p>
          <a:pPr rtl="1"/>
          <a:endParaRPr lang="fa-IR"/>
        </a:p>
      </dgm:t>
    </dgm:pt>
    <dgm:pt modelId="{5E273FD8-873E-42E2-AA3E-2E1F5754CAE7}" type="pres">
      <dgm:prSet presAssocID="{AEC52B88-4977-4252-A229-FA0C73DC0261}" presName="Name23" presStyleLbl="parChTrans1D4" presStyleIdx="11" presStyleCnt="14"/>
      <dgm:spPr/>
      <dgm:t>
        <a:bodyPr/>
        <a:lstStyle/>
        <a:p>
          <a:endParaRPr lang="en-US"/>
        </a:p>
      </dgm:t>
    </dgm:pt>
    <dgm:pt modelId="{E229FFAB-B126-4B7F-893B-34F9E622F214}" type="pres">
      <dgm:prSet presAssocID="{0B61CBDD-8C0C-41B9-94B8-35BF2D41FC24}" presName="hierRoot4" presStyleCnt="0"/>
      <dgm:spPr/>
      <dgm:t>
        <a:bodyPr/>
        <a:lstStyle/>
        <a:p>
          <a:pPr rtl="1"/>
          <a:endParaRPr lang="fa-IR"/>
        </a:p>
      </dgm:t>
    </dgm:pt>
    <dgm:pt modelId="{AF9D047A-440E-4A4F-A565-978C7C6A6737}" type="pres">
      <dgm:prSet presAssocID="{0B61CBDD-8C0C-41B9-94B8-35BF2D41FC24}" presName="composite4" presStyleCnt="0"/>
      <dgm:spPr/>
      <dgm:t>
        <a:bodyPr/>
        <a:lstStyle/>
        <a:p>
          <a:pPr rtl="1"/>
          <a:endParaRPr lang="fa-IR"/>
        </a:p>
      </dgm:t>
    </dgm:pt>
    <dgm:pt modelId="{3F98A72E-DF78-4BE6-A712-406CB61662DF}" type="pres">
      <dgm:prSet presAssocID="{0B61CBDD-8C0C-41B9-94B8-35BF2D41FC24}" presName="background4" presStyleLbl="node4" presStyleIdx="11" presStyleCnt="14"/>
      <dgm:spPr/>
      <dgm:t>
        <a:bodyPr/>
        <a:lstStyle/>
        <a:p>
          <a:pPr rtl="1"/>
          <a:endParaRPr lang="fa-IR"/>
        </a:p>
      </dgm:t>
    </dgm:pt>
    <dgm:pt modelId="{02653B1A-9E23-463C-967F-B5056307DEB4}" type="pres">
      <dgm:prSet presAssocID="{0B61CBDD-8C0C-41B9-94B8-35BF2D41FC24}" presName="text4" presStyleLbl="fgAcc4" presStyleIdx="11" presStyleCnt="14" custScaleX="167314" custScaleY="84202" custLinFactNeighborX="883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C7EA5C-17F7-4969-A9A4-7B17CD719488}" type="pres">
      <dgm:prSet presAssocID="{0B61CBDD-8C0C-41B9-94B8-35BF2D41FC24}" presName="hierChild5" presStyleCnt="0"/>
      <dgm:spPr/>
      <dgm:t>
        <a:bodyPr/>
        <a:lstStyle/>
        <a:p>
          <a:pPr rtl="1"/>
          <a:endParaRPr lang="fa-IR"/>
        </a:p>
      </dgm:t>
    </dgm:pt>
    <dgm:pt modelId="{28EB2E6B-9579-47D2-A107-64152A478212}" type="pres">
      <dgm:prSet presAssocID="{C9447478-CB2F-4DC9-9C68-B7B28CFBC869}" presName="Name23" presStyleLbl="parChTrans1D4" presStyleIdx="12" presStyleCnt="14"/>
      <dgm:spPr/>
      <dgm:t>
        <a:bodyPr/>
        <a:lstStyle/>
        <a:p>
          <a:endParaRPr lang="en-US"/>
        </a:p>
      </dgm:t>
    </dgm:pt>
    <dgm:pt modelId="{1989F736-E713-41B4-8776-A35F5BDFB691}" type="pres">
      <dgm:prSet presAssocID="{DEA6B454-0376-4FB2-8080-7E01739C1D21}" presName="hierRoot4" presStyleCnt="0"/>
      <dgm:spPr/>
      <dgm:t>
        <a:bodyPr/>
        <a:lstStyle/>
        <a:p>
          <a:pPr rtl="1"/>
          <a:endParaRPr lang="fa-IR"/>
        </a:p>
      </dgm:t>
    </dgm:pt>
    <dgm:pt modelId="{656A8957-4ED3-44E7-B805-53A02DDC034D}" type="pres">
      <dgm:prSet presAssocID="{DEA6B454-0376-4FB2-8080-7E01739C1D21}" presName="composite4" presStyleCnt="0"/>
      <dgm:spPr/>
      <dgm:t>
        <a:bodyPr/>
        <a:lstStyle/>
        <a:p>
          <a:pPr rtl="1"/>
          <a:endParaRPr lang="fa-IR"/>
        </a:p>
      </dgm:t>
    </dgm:pt>
    <dgm:pt modelId="{6C451700-8313-494A-B89D-118D12A749E6}" type="pres">
      <dgm:prSet presAssocID="{DEA6B454-0376-4FB2-8080-7E01739C1D21}" presName="background4" presStyleLbl="node4" presStyleIdx="12" presStyleCnt="14"/>
      <dgm:spPr/>
      <dgm:t>
        <a:bodyPr/>
        <a:lstStyle/>
        <a:p>
          <a:pPr rtl="1"/>
          <a:endParaRPr lang="fa-IR"/>
        </a:p>
      </dgm:t>
    </dgm:pt>
    <dgm:pt modelId="{4A854CCC-B302-4C63-B133-90BDD2169D06}" type="pres">
      <dgm:prSet presAssocID="{DEA6B454-0376-4FB2-8080-7E01739C1D21}" presName="text4" presStyleLbl="fgAcc4" presStyleIdx="12" presStyleCnt="14" custScaleX="167314" custScaleY="84202" custLinFactNeighborX="883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8B08D2-B753-47FB-9D53-98F1488EAAED}" type="pres">
      <dgm:prSet presAssocID="{DEA6B454-0376-4FB2-8080-7E01739C1D21}" presName="hierChild5" presStyleCnt="0"/>
      <dgm:spPr/>
      <dgm:t>
        <a:bodyPr/>
        <a:lstStyle/>
        <a:p>
          <a:pPr rtl="1"/>
          <a:endParaRPr lang="fa-IR"/>
        </a:p>
      </dgm:t>
    </dgm:pt>
    <dgm:pt modelId="{8868A1FE-5D35-48C7-B68C-11A55120172A}" type="pres">
      <dgm:prSet presAssocID="{FC045E26-7B7B-4B78-9235-54964EC422CF}" presName="Name23" presStyleLbl="parChTrans1D4" presStyleIdx="13" presStyleCnt="14"/>
      <dgm:spPr/>
      <dgm:t>
        <a:bodyPr/>
        <a:lstStyle/>
        <a:p>
          <a:endParaRPr lang="en-US"/>
        </a:p>
      </dgm:t>
    </dgm:pt>
    <dgm:pt modelId="{E4CB69F4-6490-49E5-9034-AA17ABD0C7FF}" type="pres">
      <dgm:prSet presAssocID="{75C00F38-643E-49E6-85E0-8E3141E3DE84}" presName="hierRoot4" presStyleCnt="0"/>
      <dgm:spPr/>
    </dgm:pt>
    <dgm:pt modelId="{5320A44C-A456-48F0-BAED-923E581F8C42}" type="pres">
      <dgm:prSet presAssocID="{75C00F38-643E-49E6-85E0-8E3141E3DE84}" presName="composite4" presStyleCnt="0"/>
      <dgm:spPr/>
    </dgm:pt>
    <dgm:pt modelId="{23F311DF-9D18-4D8A-8244-DB0FEFCBD4B7}" type="pres">
      <dgm:prSet presAssocID="{75C00F38-643E-49E6-85E0-8E3141E3DE84}" presName="background4" presStyleLbl="node4" presStyleIdx="13" presStyleCnt="14"/>
      <dgm:spPr/>
    </dgm:pt>
    <dgm:pt modelId="{F613B432-D614-4631-A731-DBD350D0F606}" type="pres">
      <dgm:prSet presAssocID="{75C00F38-643E-49E6-85E0-8E3141E3DE84}" presName="text4" presStyleLbl="fgAcc4" presStyleIdx="13" presStyleCnt="14" custScaleX="167314" custScaleY="84202" custLinFactNeighborX="883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C613E5-45E8-43B5-9D29-E6B40DC3AA98}" type="pres">
      <dgm:prSet presAssocID="{75C00F38-643E-49E6-85E0-8E3141E3DE84}" presName="hierChild5" presStyleCnt="0"/>
      <dgm:spPr/>
    </dgm:pt>
    <dgm:pt modelId="{1D16A362-B4B4-4F22-9DE8-7B8FD04DBFA8}" type="pres">
      <dgm:prSet presAssocID="{325E29B4-8113-4BCB-BE49-69A77DA11FBE}" presName="Name10" presStyleLbl="parChTrans1D2" presStyleIdx="2" presStyleCnt="3"/>
      <dgm:spPr/>
      <dgm:t>
        <a:bodyPr/>
        <a:lstStyle/>
        <a:p>
          <a:endParaRPr lang="en-US"/>
        </a:p>
      </dgm:t>
    </dgm:pt>
    <dgm:pt modelId="{0DBD7446-93D5-4615-AEFD-B94D4C4D551A}" type="pres">
      <dgm:prSet presAssocID="{8DB70035-66F6-49D0-8E27-8D764B5367F7}" presName="hierRoot2" presStyleCnt="0"/>
      <dgm:spPr/>
      <dgm:t>
        <a:bodyPr/>
        <a:lstStyle/>
        <a:p>
          <a:endParaRPr lang="en-US"/>
        </a:p>
      </dgm:t>
    </dgm:pt>
    <dgm:pt modelId="{D34A4DBC-E6EE-4536-A8EC-4A17F689183A}" type="pres">
      <dgm:prSet presAssocID="{8DB70035-66F6-49D0-8E27-8D764B5367F7}" presName="composite2" presStyleCnt="0"/>
      <dgm:spPr/>
      <dgm:t>
        <a:bodyPr/>
        <a:lstStyle/>
        <a:p>
          <a:endParaRPr lang="en-US"/>
        </a:p>
      </dgm:t>
    </dgm:pt>
    <dgm:pt modelId="{45C7C842-246F-479A-B558-0B215B35B868}" type="pres">
      <dgm:prSet presAssocID="{8DB70035-66F6-49D0-8E27-8D764B5367F7}" presName="background2" presStyleLbl="node2" presStyleIdx="2" presStyleCnt="3"/>
      <dgm:spPr/>
      <dgm:t>
        <a:bodyPr/>
        <a:lstStyle/>
        <a:p>
          <a:endParaRPr lang="en-US"/>
        </a:p>
      </dgm:t>
    </dgm:pt>
    <dgm:pt modelId="{1AE00D8F-5E47-4856-8407-892753F40442}" type="pres">
      <dgm:prSet presAssocID="{8DB70035-66F6-49D0-8E27-8D764B5367F7}" presName="text2" presStyleLbl="fgAcc2" presStyleIdx="2" presStyleCnt="3" custScaleX="205287" custScaleY="86233" custLinFactNeighborX="263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8C3125-C54B-472F-9F53-A5EE96AB5362}" type="pres">
      <dgm:prSet presAssocID="{8DB70035-66F6-49D0-8E27-8D764B5367F7}" presName="hierChild3" presStyleCnt="0"/>
      <dgm:spPr/>
      <dgm:t>
        <a:bodyPr/>
        <a:lstStyle/>
        <a:p>
          <a:endParaRPr lang="en-US"/>
        </a:p>
      </dgm:t>
    </dgm:pt>
  </dgm:ptLst>
  <dgm:cxnLst>
    <dgm:cxn modelId="{B0EFD893-3AC5-4C18-980F-24EC69902BC4}" type="presOf" srcId="{6FBA1177-93B3-40E7-8B19-ABF62C300E72}" destId="{B8DB0F25-56BA-41A7-A3AF-D8098FEF2558}" srcOrd="0" destOrd="0" presId="urn:microsoft.com/office/officeart/2005/8/layout/hierarchy1"/>
    <dgm:cxn modelId="{E70C2BFA-3161-4F33-8E83-5802B25A2F19}" srcId="{3E9B95BB-B9B9-4D65-A466-08DB5C9A4FEE}" destId="{C3D27190-C1FF-4F63-8F25-5014DCEB8AF0}" srcOrd="0" destOrd="0" parTransId="{1EF6A53A-1D12-4736-BDDB-1E94E51D568C}" sibTransId="{19845957-BE46-40BF-9F69-D982C673FA6D}"/>
    <dgm:cxn modelId="{9BF95ED5-42F7-4E01-AD92-76702C634ED0}" type="presOf" srcId="{E8ECCBD9-2591-49BE-9DF2-9D5EA2AB6723}" destId="{E89560B2-8780-411F-AC1C-D162CBF78841}" srcOrd="0" destOrd="0" presId="urn:microsoft.com/office/officeart/2005/8/layout/hierarchy1"/>
    <dgm:cxn modelId="{9694C04E-1B93-409C-896D-E59291D343D6}" type="presOf" srcId="{FC045E26-7B7B-4B78-9235-54964EC422CF}" destId="{8868A1FE-5D35-48C7-B68C-11A55120172A}" srcOrd="0" destOrd="0" presId="urn:microsoft.com/office/officeart/2005/8/layout/hierarchy1"/>
    <dgm:cxn modelId="{442F502B-2CBF-4493-8FB7-7582A0D0E80F}" type="presOf" srcId="{2DC19778-AFEB-4962-890B-AD6C36EB027F}" destId="{CD5578C1-9236-44E4-9A00-747E326377A5}" srcOrd="0" destOrd="0" presId="urn:microsoft.com/office/officeart/2005/8/layout/hierarchy1"/>
    <dgm:cxn modelId="{89E52B22-C5BD-4D62-89D8-C3B9A20BC3B1}" srcId="{893625AB-2C12-4CD0-AA23-7131E1B66E35}" destId="{446473E9-E650-446C-AB80-566F506BE127}" srcOrd="1" destOrd="0" parTransId="{853F9AC0-575A-4445-A021-2D31A41371B7}" sibTransId="{793C4D2F-F20A-43BC-87A9-4DCCB602F8B4}"/>
    <dgm:cxn modelId="{8CDD4B98-1108-4157-A53D-FDC675781BEC}" type="presOf" srcId="{D1790BF6-BE1D-4D91-A632-A7CC1CD1D5C8}" destId="{42179B0C-9CD8-414F-A9AE-325AB904BDAF}" srcOrd="0" destOrd="0" presId="urn:microsoft.com/office/officeart/2005/8/layout/hierarchy1"/>
    <dgm:cxn modelId="{39E29528-8195-480B-90B0-EF5FEB2AB0DC}" type="presOf" srcId="{07950E7A-E76A-41AB-9CAF-CA595EE26C5B}" destId="{2BA8191E-53AA-499A-AA93-C86DE4666944}" srcOrd="0" destOrd="0" presId="urn:microsoft.com/office/officeart/2005/8/layout/hierarchy1"/>
    <dgm:cxn modelId="{7F28C3F8-1DD6-40DD-B088-1529B96B59A2}" type="presOf" srcId="{E5DD9959-FDDC-4012-AAAE-D18FA5DEB863}" destId="{98813C17-9925-44A8-805D-91826CAB2405}" srcOrd="0" destOrd="0" presId="urn:microsoft.com/office/officeart/2005/8/layout/hierarchy1"/>
    <dgm:cxn modelId="{16834706-0819-487E-B84D-4FA6CEE44DE8}" type="presOf" srcId="{3E9B95BB-B9B9-4D65-A466-08DB5C9A4FEE}" destId="{B8F1A542-256E-4440-8333-711629F00C27}" srcOrd="0" destOrd="0" presId="urn:microsoft.com/office/officeart/2005/8/layout/hierarchy1"/>
    <dgm:cxn modelId="{4C5D683E-B472-4128-8CED-19A74084D142}" type="presOf" srcId="{0BB798EA-15E7-439A-BAD4-5289F28F2E08}" destId="{8A2BC6F7-630B-47EE-B9E7-AAE07F29A98D}" srcOrd="0" destOrd="0" presId="urn:microsoft.com/office/officeart/2005/8/layout/hierarchy1"/>
    <dgm:cxn modelId="{FBA58A51-A7B1-4C7D-A6D9-73F0C8F8FC12}" type="presOf" srcId="{606F4346-58E7-4487-A1AF-A26464553637}" destId="{E0F6439A-BB01-4B86-9E64-9B5A18F2E107}" srcOrd="0" destOrd="0" presId="urn:microsoft.com/office/officeart/2005/8/layout/hierarchy1"/>
    <dgm:cxn modelId="{34E41819-BBBA-4292-85C4-FBEC248F491D}" type="presOf" srcId="{B52634F8-C2E2-42F3-B910-1210890B3E4A}" destId="{AC481FE1-45E1-45A7-8654-64557BE7208D}" srcOrd="0" destOrd="0" presId="urn:microsoft.com/office/officeart/2005/8/layout/hierarchy1"/>
    <dgm:cxn modelId="{FA44D32A-5173-492D-A0AF-35D0E18DB79F}" type="presOf" srcId="{DEA6B454-0376-4FB2-8080-7E01739C1D21}" destId="{4A854CCC-B302-4C63-B133-90BDD2169D06}" srcOrd="0" destOrd="0" presId="urn:microsoft.com/office/officeart/2005/8/layout/hierarchy1"/>
    <dgm:cxn modelId="{91F35096-43D6-420D-A5CE-3A4F6EAE8646}" srcId="{9DA5C0F0-AC1D-4157-B86A-7AF7A2D84390}" destId="{893625AB-2C12-4CD0-AA23-7131E1B66E35}" srcOrd="0" destOrd="0" parTransId="{E63C0428-6577-4531-80BA-8A45687919BE}" sibTransId="{7A49AB73-C200-46BF-BC9D-D72A9FC0705F}"/>
    <dgm:cxn modelId="{6C9DDE8B-CEA9-43F7-9838-9D248DE9D562}" type="presOf" srcId="{248A002A-0075-49FC-A837-164CFD70DB58}" destId="{82BD2620-128E-4BDE-8991-83FBD4B0AC5B}" srcOrd="0" destOrd="0" presId="urn:microsoft.com/office/officeart/2005/8/layout/hierarchy1"/>
    <dgm:cxn modelId="{8CCBEAA5-D635-40CD-B017-F4FB74140028}" srcId="{893625AB-2C12-4CD0-AA23-7131E1B66E35}" destId="{6D5AACA1-6A62-4949-B986-8D515B148462}" srcOrd="0" destOrd="0" parTransId="{D94ECBCF-17FF-40C2-ADD7-F4E616D1EAFE}" sibTransId="{0F591674-DFCA-4292-9FE9-37E5B9FF7A5D}"/>
    <dgm:cxn modelId="{15406CF9-8404-40DC-8EEB-6E2667DE3F34}" type="presOf" srcId="{AEC52B88-4977-4252-A229-FA0C73DC0261}" destId="{5E273FD8-873E-42E2-AA3E-2E1F5754CAE7}" srcOrd="0" destOrd="0" presId="urn:microsoft.com/office/officeart/2005/8/layout/hierarchy1"/>
    <dgm:cxn modelId="{1E609A38-2A31-462B-9814-E80F3C328796}" srcId="{6D5AACA1-6A62-4949-B986-8D515B148462}" destId="{D5740E6D-E54B-4787-B4F6-3EF810B1B462}" srcOrd="0" destOrd="0" parTransId="{0DB00116-50E1-4778-825F-5F40A472799D}" sibTransId="{5EDF0451-CF03-4837-B6C7-CC854801CA6A}"/>
    <dgm:cxn modelId="{37764872-B847-4EAD-B702-BBE120BC2043}" type="presOf" srcId="{4F038949-F0C9-4808-8C2E-E65C766D30EF}" destId="{6B5CDCE8-BB92-4274-84EF-9CC5BC023B1B}" srcOrd="0" destOrd="0" presId="urn:microsoft.com/office/officeart/2005/8/layout/hierarchy1"/>
    <dgm:cxn modelId="{A74DC907-62C6-4160-A34F-D5825BADFA40}" srcId="{DEA6B454-0376-4FB2-8080-7E01739C1D21}" destId="{75C00F38-643E-49E6-85E0-8E3141E3DE84}" srcOrd="0" destOrd="0" parTransId="{FC045E26-7B7B-4B78-9235-54964EC422CF}" sibTransId="{1587703A-6994-4CBE-A141-E9B345054C69}"/>
    <dgm:cxn modelId="{787B3CE4-5F67-492A-94F9-2E7D69A793F3}" type="presOf" srcId="{0DB00116-50E1-4778-825F-5F40A472799D}" destId="{A73BF838-975F-4360-82DF-74A957D102D9}" srcOrd="0" destOrd="0" presId="urn:microsoft.com/office/officeart/2005/8/layout/hierarchy1"/>
    <dgm:cxn modelId="{CF3D42D7-6193-4CB0-83E8-C209E5093FC6}" type="presOf" srcId="{C341B7E6-E30E-4FEE-BF96-CFF552597E85}" destId="{D9710B76-279F-4137-9D7D-448DCD5F7EE2}" srcOrd="0" destOrd="0" presId="urn:microsoft.com/office/officeart/2005/8/layout/hierarchy1"/>
    <dgm:cxn modelId="{FA030D1B-AF07-4595-9500-E46D681E39A6}" type="presOf" srcId="{9DA5C0F0-AC1D-4157-B86A-7AF7A2D84390}" destId="{09237FF6-0A41-4188-B9F1-C96A10DC6CAF}" srcOrd="0" destOrd="0" presId="urn:microsoft.com/office/officeart/2005/8/layout/hierarchy1"/>
    <dgm:cxn modelId="{12113719-704F-4A9D-AEDF-8559B3DA7D61}" srcId="{505D970C-6B59-46C5-BD53-28BB41AA0DB3}" destId="{5DFDB0F4-9CEE-4C6C-93D1-67659A760AD8}" srcOrd="1" destOrd="0" parTransId="{FB488B17-522F-4DAE-8E01-4FEDB20E4030}" sibTransId="{EA714DD7-5185-490C-8BDB-2272261F2BD6}"/>
    <dgm:cxn modelId="{733C4BC3-6DB9-4DE4-9130-4CA73C0BC34E}" type="presOf" srcId="{D5740E6D-E54B-4787-B4F6-3EF810B1B462}" destId="{19B54416-3A6F-4C0A-9950-A02C4171131E}" srcOrd="0" destOrd="0" presId="urn:microsoft.com/office/officeart/2005/8/layout/hierarchy1"/>
    <dgm:cxn modelId="{D156C27A-A9EC-412A-8733-1EC624DEC7C8}" type="presOf" srcId="{44C89179-4168-46BF-AA21-39CBBD141D7D}" destId="{59F21CD0-AD00-4F86-92E2-ED2C1ACF9C9F}" srcOrd="0" destOrd="0" presId="urn:microsoft.com/office/officeart/2005/8/layout/hierarchy1"/>
    <dgm:cxn modelId="{8B31CA10-033B-4CA9-B389-946DDEAF913E}" srcId="{C8AB1BAE-D73B-401E-9CAC-BAEF23C25DB0}" destId="{7FA44248-B599-4DA9-BE33-CF58723FCDA8}" srcOrd="0" destOrd="0" parTransId="{2DC19778-AFEB-4962-890B-AD6C36EB027F}" sibTransId="{EB9BA84D-5AB2-466E-963A-9C6BF617147A}"/>
    <dgm:cxn modelId="{9D925445-A67F-4FE5-A89C-C2C20B60B20D}" type="presOf" srcId="{325E29B4-8113-4BCB-BE49-69A77DA11FBE}" destId="{1D16A362-B4B4-4F22-9DE8-7B8FD04DBFA8}" srcOrd="0" destOrd="0" presId="urn:microsoft.com/office/officeart/2005/8/layout/hierarchy1"/>
    <dgm:cxn modelId="{A46430BE-DA90-49FD-AC6F-CBAD691E3102}" type="presOf" srcId="{2BE4D98E-A032-44AA-ABAA-4C7EF3C0D88A}" destId="{2A72C16D-6A41-4CA0-A1B5-2568D8117143}" srcOrd="0" destOrd="0" presId="urn:microsoft.com/office/officeart/2005/8/layout/hierarchy1"/>
    <dgm:cxn modelId="{FEA6E323-81E6-4CB2-A1FE-9BA51C480718}" srcId="{B1751CB0-BF85-4D9D-BA65-6102B2EC6DD7}" destId="{2BE4D98E-A032-44AA-ABAA-4C7EF3C0D88A}" srcOrd="0" destOrd="0" parTransId="{143552EE-73D9-4F20-844C-0672B4DCDCD3}" sibTransId="{E18F857C-149A-4C74-9338-05C1CFF1EF99}"/>
    <dgm:cxn modelId="{16751F5B-1202-4336-B51D-51BAC5E88132}" type="presOf" srcId="{893625AB-2C12-4CD0-AA23-7131E1B66E35}" destId="{21697C1E-EB0B-4969-A06C-5732961DA5B8}" srcOrd="0" destOrd="0" presId="urn:microsoft.com/office/officeart/2005/8/layout/hierarchy1"/>
    <dgm:cxn modelId="{355A7B17-DA6F-4D4D-9F0B-DA5D9867594B}" srcId="{E5DD9959-FDDC-4012-AAAE-D18FA5DEB863}" destId="{248A002A-0075-49FC-A837-164CFD70DB58}" srcOrd="0" destOrd="0" parTransId="{E8ECCBD9-2591-49BE-9DF2-9D5EA2AB6723}" sibTransId="{48BD753D-B640-4CD7-9559-CD60746CD9F3}"/>
    <dgm:cxn modelId="{30762069-1A6A-442D-ABCE-045506829762}" type="presOf" srcId="{1565F507-C67C-4414-B2EA-9C32036A9DD2}" destId="{927BF88D-F783-4DCB-87AF-3A998AA1FE3A}" srcOrd="0" destOrd="0" presId="urn:microsoft.com/office/officeart/2005/8/layout/hierarchy1"/>
    <dgm:cxn modelId="{EF494941-3B19-4669-A946-CAE2F7EFEC93}" type="presOf" srcId="{D94ECBCF-17FF-40C2-ADD7-F4E616D1EAFE}" destId="{1D93F8EC-A6A3-44DF-80B4-0A71DA54097D}" srcOrd="0" destOrd="0" presId="urn:microsoft.com/office/officeart/2005/8/layout/hierarchy1"/>
    <dgm:cxn modelId="{08FF9BAD-DADE-4F21-9A88-F28B108DE3F1}" srcId="{C3D27190-C1FF-4F63-8F25-5014DCEB8AF0}" destId="{0B61CBDD-8C0C-41B9-94B8-35BF2D41FC24}" srcOrd="0" destOrd="0" parTransId="{AEC52B88-4977-4252-A229-FA0C73DC0261}" sibTransId="{1AC876D2-906D-4935-8715-B53929C05E0C}"/>
    <dgm:cxn modelId="{E39F2E17-54C6-4607-8FB9-04AD15013EC7}" srcId="{6D5AACA1-6A62-4949-B986-8D515B148462}" destId="{C8AB1BAE-D73B-401E-9CAC-BAEF23C25DB0}" srcOrd="1" destOrd="0" parTransId="{0BB798EA-15E7-439A-BAD4-5289F28F2E08}" sibTransId="{1054136F-F099-4E8D-91C1-F047435C96F1}"/>
    <dgm:cxn modelId="{FAA72E66-8C5C-4D05-B4DC-9B59F35F6C8F}" type="presOf" srcId="{1EF6A53A-1D12-4736-BDDB-1E94E51D568C}" destId="{BEC5B2E1-A448-4F31-A736-C9DE22C04B73}" srcOrd="0" destOrd="0" presId="urn:microsoft.com/office/officeart/2005/8/layout/hierarchy1"/>
    <dgm:cxn modelId="{797D9D52-AD87-4E11-A5BD-ECA64C707D3D}" srcId="{4F038949-F0C9-4808-8C2E-E65C766D30EF}" destId="{C341B7E6-E30E-4FEE-BF96-CFF552597E85}" srcOrd="0" destOrd="0" parTransId="{6FBA1177-93B3-40E7-8B19-ABF62C300E72}" sibTransId="{2F67A1DE-3F57-419B-9FDB-BAB46E93DE02}"/>
    <dgm:cxn modelId="{4384C73A-1C0E-4499-B5FB-895AAD0FAB03}" type="presOf" srcId="{FB488B17-522F-4DAE-8E01-4FEDB20E4030}" destId="{9013CC3B-C6E7-4D18-A5A9-66CFDD8143D2}" srcOrd="0" destOrd="0" presId="urn:microsoft.com/office/officeart/2005/8/layout/hierarchy1"/>
    <dgm:cxn modelId="{88552A7C-A352-46D0-B4DC-061F4855892B}" type="presOf" srcId="{446473E9-E650-446C-AB80-566F506BE127}" destId="{83CF5C0A-582B-4498-A667-D30078007E61}" srcOrd="0" destOrd="0" presId="urn:microsoft.com/office/officeart/2005/8/layout/hierarchy1"/>
    <dgm:cxn modelId="{2716572E-761D-4B35-98F3-DA74DBC5107A}" type="presOf" srcId="{6D5AACA1-6A62-4949-B986-8D515B148462}" destId="{06FD93A6-C38B-46D6-8B09-E1B5822937A2}" srcOrd="0" destOrd="0" presId="urn:microsoft.com/office/officeart/2005/8/layout/hierarchy1"/>
    <dgm:cxn modelId="{152A119B-4B45-40C1-8E38-66E22AAAE8F0}" srcId="{893625AB-2C12-4CD0-AA23-7131E1B66E35}" destId="{8DB70035-66F6-49D0-8E27-8D764B5367F7}" srcOrd="2" destOrd="0" parTransId="{325E29B4-8113-4BCB-BE49-69A77DA11FBE}" sibTransId="{1523CF5E-2925-4B8C-A41D-02E9FA022A6F}"/>
    <dgm:cxn modelId="{2458830D-3EB2-42A2-B123-69145CBDF752}" type="presOf" srcId="{534E7283-3444-433E-9A83-195144FF48C0}" destId="{F2F87E1F-811D-427F-AAD9-97ED2DA6F7CB}" srcOrd="0" destOrd="0" presId="urn:microsoft.com/office/officeart/2005/8/layout/hierarchy1"/>
    <dgm:cxn modelId="{2670C86B-FF33-40DD-A001-365896A70968}" type="presOf" srcId="{143552EE-73D9-4F20-844C-0672B4DCDCD3}" destId="{F9774D7D-4776-4FA6-B7C8-81239AE3E3CE}" srcOrd="0" destOrd="0" presId="urn:microsoft.com/office/officeart/2005/8/layout/hierarchy1"/>
    <dgm:cxn modelId="{83B1823D-A370-42D8-AED5-80E7E8E33B6E}" type="presOf" srcId="{C9447478-CB2F-4DC9-9C68-B7B28CFBC869}" destId="{28EB2E6B-9579-47D2-A107-64152A478212}" srcOrd="0" destOrd="0" presId="urn:microsoft.com/office/officeart/2005/8/layout/hierarchy1"/>
    <dgm:cxn modelId="{C0C11280-1DAC-4B19-A862-93A786BA1CF4}" type="presOf" srcId="{C8AB1BAE-D73B-401E-9CAC-BAEF23C25DB0}" destId="{266CAEBD-3894-4D83-BC66-0EACDA487ABD}" srcOrd="0" destOrd="0" presId="urn:microsoft.com/office/officeart/2005/8/layout/hierarchy1"/>
    <dgm:cxn modelId="{8A13B3BB-8088-4027-AE5A-C3A69B5C5B42}" srcId="{6D5AACA1-6A62-4949-B986-8D515B148462}" destId="{505D970C-6B59-46C5-BD53-28BB41AA0DB3}" srcOrd="2" destOrd="0" parTransId="{B52634F8-C2E2-42F3-B910-1210890B3E4A}" sibTransId="{DC5661CD-8207-438E-826A-0CF0D2F39F5D}"/>
    <dgm:cxn modelId="{1C92BEEF-FED6-478D-9903-D709CED52544}" type="presOf" srcId="{8DB70035-66F6-49D0-8E27-8D764B5367F7}" destId="{1AE00D8F-5E47-4856-8407-892753F40442}" srcOrd="0" destOrd="0" presId="urn:microsoft.com/office/officeart/2005/8/layout/hierarchy1"/>
    <dgm:cxn modelId="{3F85953B-490E-4483-A347-42D5B70A948A}" type="presOf" srcId="{A3EB3C9F-D56B-4135-AF50-39CEE37DCE30}" destId="{E60501CB-C4A4-48F8-A09C-47235663A12C}" srcOrd="0" destOrd="0" presId="urn:microsoft.com/office/officeart/2005/8/layout/hierarchy1"/>
    <dgm:cxn modelId="{47FC23E7-256E-4110-A120-40E2ECF4A526}" type="presOf" srcId="{75C00F38-643E-49E6-85E0-8E3141E3DE84}" destId="{F613B432-D614-4631-A731-DBD350D0F606}" srcOrd="0" destOrd="0" presId="urn:microsoft.com/office/officeart/2005/8/layout/hierarchy1"/>
    <dgm:cxn modelId="{E0D6CEB3-1565-4202-B0DF-0CA027D975AB}" type="presOf" srcId="{0B61CBDD-8C0C-41B9-94B8-35BF2D41FC24}" destId="{02653B1A-9E23-463C-967F-B5056307DEB4}" srcOrd="0" destOrd="0" presId="urn:microsoft.com/office/officeart/2005/8/layout/hierarchy1"/>
    <dgm:cxn modelId="{6DCD80F1-FE0B-4F68-94F5-26A9C80E3723}" srcId="{0B61CBDD-8C0C-41B9-94B8-35BF2D41FC24}" destId="{DEA6B454-0376-4FB2-8080-7E01739C1D21}" srcOrd="0" destOrd="0" parTransId="{C9447478-CB2F-4DC9-9C68-B7B28CFBC869}" sibTransId="{059E089B-BF1D-4BD1-8EB5-BC151A318975}"/>
    <dgm:cxn modelId="{33821903-3733-4FE4-A88D-10E41D35CF01}" type="presOf" srcId="{B1751CB0-BF85-4D9D-BA65-6102B2EC6DD7}" destId="{71EE64D1-2653-4568-AC55-0AF3797C33B0}" srcOrd="0" destOrd="0" presId="urn:microsoft.com/office/officeart/2005/8/layout/hierarchy1"/>
    <dgm:cxn modelId="{E325F4F5-48C8-44F4-9A0B-0A396D08C10E}" srcId="{2BE4D98E-A032-44AA-ABAA-4C7EF3C0D88A}" destId="{4F038949-F0C9-4808-8C2E-E65C766D30EF}" srcOrd="0" destOrd="0" parTransId="{A3EB3C9F-D56B-4135-AF50-39CEE37DCE30}" sibTransId="{807638E6-59C2-450D-8CBF-1B65FD36A26A}"/>
    <dgm:cxn modelId="{D27CBF7E-2E8E-4E96-8698-B858455CB592}" srcId="{D5740E6D-E54B-4787-B4F6-3EF810B1B462}" destId="{E5DD9959-FDDC-4012-AAAE-D18FA5DEB863}" srcOrd="0" destOrd="0" parTransId="{D1790BF6-BE1D-4D91-A632-A7CC1CD1D5C8}" sibTransId="{25921248-62F3-4457-80EA-8E2DECA58F10}"/>
    <dgm:cxn modelId="{A8C92BEE-6C2D-470C-8A6D-7E20A1C9D81D}" type="presOf" srcId="{505D970C-6B59-46C5-BD53-28BB41AA0DB3}" destId="{6C2679AB-4929-4CA5-BB38-1433E59D453D}" srcOrd="0" destOrd="0" presId="urn:microsoft.com/office/officeart/2005/8/layout/hierarchy1"/>
    <dgm:cxn modelId="{805DB1A6-3B1C-473D-B7CD-6FFC74BC8319}" srcId="{248A002A-0075-49FC-A837-164CFD70DB58}" destId="{07950E7A-E76A-41AB-9CAF-CA595EE26C5B}" srcOrd="0" destOrd="0" parTransId="{606F4346-58E7-4487-A1AF-A26464553637}" sibTransId="{9430D43E-FFF8-4375-9AB9-FF10BA45E111}"/>
    <dgm:cxn modelId="{8F18673C-2AF9-4DA1-A10D-889486DF2979}" type="presOf" srcId="{7FA44248-B599-4DA9-BE33-CF58723FCDA8}" destId="{20095C45-250D-4895-A2E5-07D678D5D1DA}" srcOrd="0" destOrd="0" presId="urn:microsoft.com/office/officeart/2005/8/layout/hierarchy1"/>
    <dgm:cxn modelId="{C3C504C0-AD0D-4A6E-9C74-7E977D7971C9}" type="presOf" srcId="{C3D27190-C1FF-4F63-8F25-5014DCEB8AF0}" destId="{2514073F-66EA-4C1F-873B-D3E0788D8D08}" srcOrd="0" destOrd="0" presId="urn:microsoft.com/office/officeart/2005/8/layout/hierarchy1"/>
    <dgm:cxn modelId="{0B20E11F-6C04-4464-8EA6-21332B0343EC}" srcId="{505D970C-6B59-46C5-BD53-28BB41AA0DB3}" destId="{534E7283-3444-433E-9A83-195144FF48C0}" srcOrd="0" destOrd="0" parTransId="{1565F507-C67C-4414-B2EA-9C32036A9DD2}" sibTransId="{3367DD3A-3381-40EA-8BB0-7DAE9A781F44}"/>
    <dgm:cxn modelId="{66C31415-62FD-4CB8-9925-A85D30651798}" type="presOf" srcId="{A7E96C15-CB64-4497-8C5C-43D8499DF546}" destId="{E812E6F6-2C7C-430D-8693-1761FDAF8ED2}" srcOrd="0" destOrd="0" presId="urn:microsoft.com/office/officeart/2005/8/layout/hierarchy1"/>
    <dgm:cxn modelId="{B296B98D-76C8-4180-A0C8-6B58FED36F4D}" srcId="{7FA44248-B599-4DA9-BE33-CF58723FCDA8}" destId="{B1751CB0-BF85-4D9D-BA65-6102B2EC6DD7}" srcOrd="0" destOrd="0" parTransId="{A7E96C15-CB64-4497-8C5C-43D8499DF546}" sibTransId="{56E1A85E-F0F4-4263-843B-73F33DCB1D3E}"/>
    <dgm:cxn modelId="{78E2526E-A8C4-4B08-9CF8-117B79F0E48F}" srcId="{446473E9-E650-446C-AB80-566F506BE127}" destId="{3E9B95BB-B9B9-4D65-A466-08DB5C9A4FEE}" srcOrd="0" destOrd="0" parTransId="{44C89179-4168-46BF-AA21-39CBBD141D7D}" sibTransId="{44EB0415-3C9C-4857-9DB8-6E441AE23438}"/>
    <dgm:cxn modelId="{A021F197-5362-46F2-B53F-D41F8080490B}" type="presOf" srcId="{5DFDB0F4-9CEE-4C6C-93D1-67659A760AD8}" destId="{67BA2A4D-A7C2-4551-BB7D-BE854899C708}" srcOrd="0" destOrd="0" presId="urn:microsoft.com/office/officeart/2005/8/layout/hierarchy1"/>
    <dgm:cxn modelId="{AC66144F-21D7-44ED-97AD-70F68E38B4B2}" type="presOf" srcId="{853F9AC0-575A-4445-A021-2D31A41371B7}" destId="{B4D57551-C96C-4ACA-8CE1-7AF3C042B2D6}" srcOrd="0" destOrd="0" presId="urn:microsoft.com/office/officeart/2005/8/layout/hierarchy1"/>
    <dgm:cxn modelId="{61BCE02E-3A2D-4242-A001-778F5CF457A8}" type="presParOf" srcId="{09237FF6-0A41-4188-B9F1-C96A10DC6CAF}" destId="{627412E1-8DAE-4329-B8F2-B5BF92F2E4CC}" srcOrd="0" destOrd="0" presId="urn:microsoft.com/office/officeart/2005/8/layout/hierarchy1"/>
    <dgm:cxn modelId="{5F141CE5-2F6E-4D5A-95BC-C881286E606E}" type="presParOf" srcId="{627412E1-8DAE-4329-B8F2-B5BF92F2E4CC}" destId="{1ED42E45-1402-419B-A10F-2DB74781747B}" srcOrd="0" destOrd="0" presId="urn:microsoft.com/office/officeart/2005/8/layout/hierarchy1"/>
    <dgm:cxn modelId="{B63FD090-129F-4554-B78E-F8A53931EA66}" type="presParOf" srcId="{1ED42E45-1402-419B-A10F-2DB74781747B}" destId="{017E7EFB-904B-4CF3-8F3D-D86F4C78E557}" srcOrd="0" destOrd="0" presId="urn:microsoft.com/office/officeart/2005/8/layout/hierarchy1"/>
    <dgm:cxn modelId="{02D31848-A436-47A6-BDE2-211F6F06B336}" type="presParOf" srcId="{1ED42E45-1402-419B-A10F-2DB74781747B}" destId="{21697C1E-EB0B-4969-A06C-5732961DA5B8}" srcOrd="1" destOrd="0" presId="urn:microsoft.com/office/officeart/2005/8/layout/hierarchy1"/>
    <dgm:cxn modelId="{97EAB2D3-45B3-459E-BFC0-7DD9B11536B3}" type="presParOf" srcId="{627412E1-8DAE-4329-B8F2-B5BF92F2E4CC}" destId="{C5C69ECD-D648-44F1-B8C3-5466916B418A}" srcOrd="1" destOrd="0" presId="urn:microsoft.com/office/officeart/2005/8/layout/hierarchy1"/>
    <dgm:cxn modelId="{66670157-08A4-42B4-9C0F-2F908527F45A}" type="presParOf" srcId="{C5C69ECD-D648-44F1-B8C3-5466916B418A}" destId="{1D93F8EC-A6A3-44DF-80B4-0A71DA54097D}" srcOrd="0" destOrd="0" presId="urn:microsoft.com/office/officeart/2005/8/layout/hierarchy1"/>
    <dgm:cxn modelId="{946500D4-414D-40BC-9942-B368D138EBAF}" type="presParOf" srcId="{C5C69ECD-D648-44F1-B8C3-5466916B418A}" destId="{B73A9A0B-F9DC-4D00-9EFB-CDAD7FA2ACB8}" srcOrd="1" destOrd="0" presId="urn:microsoft.com/office/officeart/2005/8/layout/hierarchy1"/>
    <dgm:cxn modelId="{152FB2BE-BD61-4604-BC3B-7096D333EBED}" type="presParOf" srcId="{B73A9A0B-F9DC-4D00-9EFB-CDAD7FA2ACB8}" destId="{F9BF8D33-312C-43BB-ABC2-F591821F7F92}" srcOrd="0" destOrd="0" presId="urn:microsoft.com/office/officeart/2005/8/layout/hierarchy1"/>
    <dgm:cxn modelId="{0034277C-458A-4B34-93CE-4955A2DB487B}" type="presParOf" srcId="{F9BF8D33-312C-43BB-ABC2-F591821F7F92}" destId="{3D4EEE81-D9C7-424D-90AD-2BCB109A16FB}" srcOrd="0" destOrd="0" presId="urn:microsoft.com/office/officeart/2005/8/layout/hierarchy1"/>
    <dgm:cxn modelId="{BF555C8D-1CD4-443B-BA32-8318DD117058}" type="presParOf" srcId="{F9BF8D33-312C-43BB-ABC2-F591821F7F92}" destId="{06FD93A6-C38B-46D6-8B09-E1B5822937A2}" srcOrd="1" destOrd="0" presId="urn:microsoft.com/office/officeart/2005/8/layout/hierarchy1"/>
    <dgm:cxn modelId="{84C811DD-4556-44A3-B24E-411124FDCC7F}" type="presParOf" srcId="{B73A9A0B-F9DC-4D00-9EFB-CDAD7FA2ACB8}" destId="{D80B323D-1080-407B-91B3-3270B2FA1B77}" srcOrd="1" destOrd="0" presId="urn:microsoft.com/office/officeart/2005/8/layout/hierarchy1"/>
    <dgm:cxn modelId="{FB243EA0-EC91-4FD6-AE5C-3746B5CD1681}" type="presParOf" srcId="{D80B323D-1080-407B-91B3-3270B2FA1B77}" destId="{A73BF838-975F-4360-82DF-74A957D102D9}" srcOrd="0" destOrd="0" presId="urn:microsoft.com/office/officeart/2005/8/layout/hierarchy1"/>
    <dgm:cxn modelId="{6B559D57-8EA9-47F0-9428-EEC432AE115B}" type="presParOf" srcId="{D80B323D-1080-407B-91B3-3270B2FA1B77}" destId="{C8C74480-7E64-4DDE-A77D-75C5C940A4B5}" srcOrd="1" destOrd="0" presId="urn:microsoft.com/office/officeart/2005/8/layout/hierarchy1"/>
    <dgm:cxn modelId="{6E460305-B6EA-45A4-8B69-6D6DEE1AB85E}" type="presParOf" srcId="{C8C74480-7E64-4DDE-A77D-75C5C940A4B5}" destId="{5CB4374E-4DFC-4D21-9576-94F40B9D3803}" srcOrd="0" destOrd="0" presId="urn:microsoft.com/office/officeart/2005/8/layout/hierarchy1"/>
    <dgm:cxn modelId="{0A1B57A7-79A7-4B52-8116-817238F110F0}" type="presParOf" srcId="{5CB4374E-4DFC-4D21-9576-94F40B9D3803}" destId="{64A10CC9-4BFD-4896-A4BA-2C69764C296C}" srcOrd="0" destOrd="0" presId="urn:microsoft.com/office/officeart/2005/8/layout/hierarchy1"/>
    <dgm:cxn modelId="{A8052FBC-EB29-4329-8AB5-D081AED966AA}" type="presParOf" srcId="{5CB4374E-4DFC-4D21-9576-94F40B9D3803}" destId="{19B54416-3A6F-4C0A-9950-A02C4171131E}" srcOrd="1" destOrd="0" presId="urn:microsoft.com/office/officeart/2005/8/layout/hierarchy1"/>
    <dgm:cxn modelId="{18CD52E4-B592-4E58-BBD2-2B09EA50B0F2}" type="presParOf" srcId="{C8C74480-7E64-4DDE-A77D-75C5C940A4B5}" destId="{169DBE97-5476-4DA6-B2AF-F4414BDC338E}" srcOrd="1" destOrd="0" presId="urn:microsoft.com/office/officeart/2005/8/layout/hierarchy1"/>
    <dgm:cxn modelId="{BE17EDF2-DA25-4851-ADB4-1E722577625D}" type="presParOf" srcId="{169DBE97-5476-4DA6-B2AF-F4414BDC338E}" destId="{42179B0C-9CD8-414F-A9AE-325AB904BDAF}" srcOrd="0" destOrd="0" presId="urn:microsoft.com/office/officeart/2005/8/layout/hierarchy1"/>
    <dgm:cxn modelId="{8BA3F593-1F41-4AF3-914C-2ACC3A8519E4}" type="presParOf" srcId="{169DBE97-5476-4DA6-B2AF-F4414BDC338E}" destId="{090D5FDB-352C-42DA-A301-9498E9B2D41B}" srcOrd="1" destOrd="0" presId="urn:microsoft.com/office/officeart/2005/8/layout/hierarchy1"/>
    <dgm:cxn modelId="{0EDA99DE-7FFB-4DFC-90D0-C767A640A5B6}" type="presParOf" srcId="{090D5FDB-352C-42DA-A301-9498E9B2D41B}" destId="{F3A81E9B-271F-4A2A-80FF-633107CAEBDE}" srcOrd="0" destOrd="0" presId="urn:microsoft.com/office/officeart/2005/8/layout/hierarchy1"/>
    <dgm:cxn modelId="{14E5B75D-B97B-43A6-BA10-3E8784A1C4E3}" type="presParOf" srcId="{F3A81E9B-271F-4A2A-80FF-633107CAEBDE}" destId="{5CCFF73C-CD65-47A0-B645-3894BEE54574}" srcOrd="0" destOrd="0" presId="urn:microsoft.com/office/officeart/2005/8/layout/hierarchy1"/>
    <dgm:cxn modelId="{56B56785-4CB3-4C26-ACCD-3BB2BF1CFEB2}" type="presParOf" srcId="{F3A81E9B-271F-4A2A-80FF-633107CAEBDE}" destId="{98813C17-9925-44A8-805D-91826CAB2405}" srcOrd="1" destOrd="0" presId="urn:microsoft.com/office/officeart/2005/8/layout/hierarchy1"/>
    <dgm:cxn modelId="{EC9FACEF-6EE0-443A-9909-3DB0FF09CEF5}" type="presParOf" srcId="{090D5FDB-352C-42DA-A301-9498E9B2D41B}" destId="{81FF15FB-F77E-42F0-8773-4AEA6BE9941E}" srcOrd="1" destOrd="0" presId="urn:microsoft.com/office/officeart/2005/8/layout/hierarchy1"/>
    <dgm:cxn modelId="{62265625-9DA9-4D16-96F7-238AFEAA74BE}" type="presParOf" srcId="{81FF15FB-F77E-42F0-8773-4AEA6BE9941E}" destId="{E89560B2-8780-411F-AC1C-D162CBF78841}" srcOrd="0" destOrd="0" presId="urn:microsoft.com/office/officeart/2005/8/layout/hierarchy1"/>
    <dgm:cxn modelId="{B2BD58ED-2CC4-4AFD-9240-7E421B810E4B}" type="presParOf" srcId="{81FF15FB-F77E-42F0-8773-4AEA6BE9941E}" destId="{1A7AEF17-B5C8-4FAA-BBCA-ACDF2698468B}" srcOrd="1" destOrd="0" presId="urn:microsoft.com/office/officeart/2005/8/layout/hierarchy1"/>
    <dgm:cxn modelId="{BD78FF5D-940E-4589-9276-9E31E92A99A1}" type="presParOf" srcId="{1A7AEF17-B5C8-4FAA-BBCA-ACDF2698468B}" destId="{D5AC5D44-4BB3-4043-96AC-ED62736D2BB1}" srcOrd="0" destOrd="0" presId="urn:microsoft.com/office/officeart/2005/8/layout/hierarchy1"/>
    <dgm:cxn modelId="{29B2DFC0-597B-4279-96E4-2EDB9B17EC23}" type="presParOf" srcId="{D5AC5D44-4BB3-4043-96AC-ED62736D2BB1}" destId="{E7D597AA-A2E7-4EA6-A624-108AF64EDA07}" srcOrd="0" destOrd="0" presId="urn:microsoft.com/office/officeart/2005/8/layout/hierarchy1"/>
    <dgm:cxn modelId="{449176AA-BAAE-4F79-8135-59289B09867C}" type="presParOf" srcId="{D5AC5D44-4BB3-4043-96AC-ED62736D2BB1}" destId="{82BD2620-128E-4BDE-8991-83FBD4B0AC5B}" srcOrd="1" destOrd="0" presId="urn:microsoft.com/office/officeart/2005/8/layout/hierarchy1"/>
    <dgm:cxn modelId="{672E057B-BAF5-472F-BD3A-A72AD34B6058}" type="presParOf" srcId="{1A7AEF17-B5C8-4FAA-BBCA-ACDF2698468B}" destId="{B3A1B650-258F-4192-94D7-18514C2CA0F8}" srcOrd="1" destOrd="0" presId="urn:microsoft.com/office/officeart/2005/8/layout/hierarchy1"/>
    <dgm:cxn modelId="{D6C45CF8-B590-4E29-8A46-60943371F044}" type="presParOf" srcId="{B3A1B650-258F-4192-94D7-18514C2CA0F8}" destId="{E0F6439A-BB01-4B86-9E64-9B5A18F2E107}" srcOrd="0" destOrd="0" presId="urn:microsoft.com/office/officeart/2005/8/layout/hierarchy1"/>
    <dgm:cxn modelId="{64289B23-7BB9-45EF-A40E-821D932DA631}" type="presParOf" srcId="{B3A1B650-258F-4192-94D7-18514C2CA0F8}" destId="{826FA2CA-E842-4D15-BCB8-60D0C96B2AC1}" srcOrd="1" destOrd="0" presId="urn:microsoft.com/office/officeart/2005/8/layout/hierarchy1"/>
    <dgm:cxn modelId="{F45F2BE2-1205-438C-A9CE-0E84C82B7778}" type="presParOf" srcId="{826FA2CA-E842-4D15-BCB8-60D0C96B2AC1}" destId="{87AD7F82-2F30-48B5-9ED4-4B4F33C6787D}" srcOrd="0" destOrd="0" presId="urn:microsoft.com/office/officeart/2005/8/layout/hierarchy1"/>
    <dgm:cxn modelId="{5346799A-D433-4DE7-8E8F-CF319D933116}" type="presParOf" srcId="{87AD7F82-2F30-48B5-9ED4-4B4F33C6787D}" destId="{8C4F9F46-2FC9-4888-8F7B-5A0D1E465F1D}" srcOrd="0" destOrd="0" presId="urn:microsoft.com/office/officeart/2005/8/layout/hierarchy1"/>
    <dgm:cxn modelId="{7CE9C833-9E64-4946-A9CD-1444F5A9D8BD}" type="presParOf" srcId="{87AD7F82-2F30-48B5-9ED4-4B4F33C6787D}" destId="{2BA8191E-53AA-499A-AA93-C86DE4666944}" srcOrd="1" destOrd="0" presId="urn:microsoft.com/office/officeart/2005/8/layout/hierarchy1"/>
    <dgm:cxn modelId="{C44C58C3-7159-4F68-A154-EC92E8BADE4F}" type="presParOf" srcId="{826FA2CA-E842-4D15-BCB8-60D0C96B2AC1}" destId="{83F7D164-2074-4D1D-8D5E-4867C83F9B0B}" srcOrd="1" destOrd="0" presId="urn:microsoft.com/office/officeart/2005/8/layout/hierarchy1"/>
    <dgm:cxn modelId="{50331B17-AA4C-4415-A7AC-EAD4B3D403F3}" type="presParOf" srcId="{D80B323D-1080-407B-91B3-3270B2FA1B77}" destId="{8A2BC6F7-630B-47EE-B9E7-AAE07F29A98D}" srcOrd="2" destOrd="0" presId="urn:microsoft.com/office/officeart/2005/8/layout/hierarchy1"/>
    <dgm:cxn modelId="{B4D93ACE-29C3-4744-9EC0-684A624A1D10}" type="presParOf" srcId="{D80B323D-1080-407B-91B3-3270B2FA1B77}" destId="{EE247D54-0038-4950-978B-6D2DB94BE4E6}" srcOrd="3" destOrd="0" presId="urn:microsoft.com/office/officeart/2005/8/layout/hierarchy1"/>
    <dgm:cxn modelId="{63A58567-E9EB-4ED2-9964-72424CF45831}" type="presParOf" srcId="{EE247D54-0038-4950-978B-6D2DB94BE4E6}" destId="{D5631B16-6973-4B50-BD7C-76156F22BDB9}" srcOrd="0" destOrd="0" presId="urn:microsoft.com/office/officeart/2005/8/layout/hierarchy1"/>
    <dgm:cxn modelId="{9A2D081D-260E-4318-A31A-DED9F7A02021}" type="presParOf" srcId="{D5631B16-6973-4B50-BD7C-76156F22BDB9}" destId="{CB1A900A-F6A4-45B6-8658-88E47D530D34}" srcOrd="0" destOrd="0" presId="urn:microsoft.com/office/officeart/2005/8/layout/hierarchy1"/>
    <dgm:cxn modelId="{1815C750-5F64-4C0B-975F-64CC83D65C9B}" type="presParOf" srcId="{D5631B16-6973-4B50-BD7C-76156F22BDB9}" destId="{266CAEBD-3894-4D83-BC66-0EACDA487ABD}" srcOrd="1" destOrd="0" presId="urn:microsoft.com/office/officeart/2005/8/layout/hierarchy1"/>
    <dgm:cxn modelId="{1643E734-B7FA-424B-9A27-D8DA28A429A3}" type="presParOf" srcId="{EE247D54-0038-4950-978B-6D2DB94BE4E6}" destId="{C9F08FDD-2BFD-4537-ADB4-7313F4C2620E}" srcOrd="1" destOrd="0" presId="urn:microsoft.com/office/officeart/2005/8/layout/hierarchy1"/>
    <dgm:cxn modelId="{1511F50C-5869-4F48-8CEE-B13CAA28772F}" type="presParOf" srcId="{C9F08FDD-2BFD-4537-ADB4-7313F4C2620E}" destId="{CD5578C1-9236-44E4-9A00-747E326377A5}" srcOrd="0" destOrd="0" presId="urn:microsoft.com/office/officeart/2005/8/layout/hierarchy1"/>
    <dgm:cxn modelId="{9C7BBFAA-37C5-471A-8A2D-8BBB6206754C}" type="presParOf" srcId="{C9F08FDD-2BFD-4537-ADB4-7313F4C2620E}" destId="{08D2C60E-5F72-4FEC-93E4-BCFEE419AA89}" srcOrd="1" destOrd="0" presId="urn:microsoft.com/office/officeart/2005/8/layout/hierarchy1"/>
    <dgm:cxn modelId="{E75F6C55-D696-4E16-839A-242DB6E2E266}" type="presParOf" srcId="{08D2C60E-5F72-4FEC-93E4-BCFEE419AA89}" destId="{2C3C7934-D673-49A2-8DEA-DBC19E3AC780}" srcOrd="0" destOrd="0" presId="urn:microsoft.com/office/officeart/2005/8/layout/hierarchy1"/>
    <dgm:cxn modelId="{0D061C22-A6B8-4F18-B348-6CE9BC1E46E5}" type="presParOf" srcId="{2C3C7934-D673-49A2-8DEA-DBC19E3AC780}" destId="{BF79EAD8-5971-4915-960C-F251FF72A53C}" srcOrd="0" destOrd="0" presId="urn:microsoft.com/office/officeart/2005/8/layout/hierarchy1"/>
    <dgm:cxn modelId="{BD56F4B8-54A5-40FB-841C-180368DB701E}" type="presParOf" srcId="{2C3C7934-D673-49A2-8DEA-DBC19E3AC780}" destId="{20095C45-250D-4895-A2E5-07D678D5D1DA}" srcOrd="1" destOrd="0" presId="urn:microsoft.com/office/officeart/2005/8/layout/hierarchy1"/>
    <dgm:cxn modelId="{E4E4F075-61A5-479E-81CB-CBCE253FF849}" type="presParOf" srcId="{08D2C60E-5F72-4FEC-93E4-BCFEE419AA89}" destId="{79BBC06B-9DB7-454A-B4B6-113053FEFA27}" srcOrd="1" destOrd="0" presId="urn:microsoft.com/office/officeart/2005/8/layout/hierarchy1"/>
    <dgm:cxn modelId="{8B27F1BB-923C-4538-BA62-B6894045C026}" type="presParOf" srcId="{79BBC06B-9DB7-454A-B4B6-113053FEFA27}" destId="{E812E6F6-2C7C-430D-8693-1761FDAF8ED2}" srcOrd="0" destOrd="0" presId="urn:microsoft.com/office/officeart/2005/8/layout/hierarchy1"/>
    <dgm:cxn modelId="{E09B946C-4A59-46A6-816F-2F05D9087A8B}" type="presParOf" srcId="{79BBC06B-9DB7-454A-B4B6-113053FEFA27}" destId="{874D3759-3100-4044-AD87-E95444182C27}" srcOrd="1" destOrd="0" presId="urn:microsoft.com/office/officeart/2005/8/layout/hierarchy1"/>
    <dgm:cxn modelId="{44B63E77-6F39-4B50-92D8-8C630186115D}" type="presParOf" srcId="{874D3759-3100-4044-AD87-E95444182C27}" destId="{31599F00-E59F-4B08-AF88-DF17975BA3CB}" srcOrd="0" destOrd="0" presId="urn:microsoft.com/office/officeart/2005/8/layout/hierarchy1"/>
    <dgm:cxn modelId="{2A13E911-E637-47AC-86E8-C76B8610609A}" type="presParOf" srcId="{31599F00-E59F-4B08-AF88-DF17975BA3CB}" destId="{80633A2E-8D3A-40A9-93D4-C1D32C259D69}" srcOrd="0" destOrd="0" presId="urn:microsoft.com/office/officeart/2005/8/layout/hierarchy1"/>
    <dgm:cxn modelId="{5C814400-E23C-4BE3-9C37-C36632C0B0B9}" type="presParOf" srcId="{31599F00-E59F-4B08-AF88-DF17975BA3CB}" destId="{71EE64D1-2653-4568-AC55-0AF3797C33B0}" srcOrd="1" destOrd="0" presId="urn:microsoft.com/office/officeart/2005/8/layout/hierarchy1"/>
    <dgm:cxn modelId="{5C77A4E7-19C4-4A51-A9F8-029D6E515C1E}" type="presParOf" srcId="{874D3759-3100-4044-AD87-E95444182C27}" destId="{044B0C4C-FD97-4F7E-8886-7D8775F43FCF}" srcOrd="1" destOrd="0" presId="urn:microsoft.com/office/officeart/2005/8/layout/hierarchy1"/>
    <dgm:cxn modelId="{CE8F58BE-2F97-471B-A1F7-5BE34134325A}" type="presParOf" srcId="{044B0C4C-FD97-4F7E-8886-7D8775F43FCF}" destId="{F9774D7D-4776-4FA6-B7C8-81239AE3E3CE}" srcOrd="0" destOrd="0" presId="urn:microsoft.com/office/officeart/2005/8/layout/hierarchy1"/>
    <dgm:cxn modelId="{40863F3E-59EA-418A-92BA-14FDD70F39F2}" type="presParOf" srcId="{044B0C4C-FD97-4F7E-8886-7D8775F43FCF}" destId="{330A97CC-D1C1-4A92-9B0F-54D707F3FE82}" srcOrd="1" destOrd="0" presId="urn:microsoft.com/office/officeart/2005/8/layout/hierarchy1"/>
    <dgm:cxn modelId="{053B924B-0936-44F6-B869-AF808B7409AD}" type="presParOf" srcId="{330A97CC-D1C1-4A92-9B0F-54D707F3FE82}" destId="{D0D87F61-8B0C-400F-A07E-1C397ECA99C8}" srcOrd="0" destOrd="0" presId="urn:microsoft.com/office/officeart/2005/8/layout/hierarchy1"/>
    <dgm:cxn modelId="{D1D594B6-D594-42EE-83A8-2E388C61583F}" type="presParOf" srcId="{D0D87F61-8B0C-400F-A07E-1C397ECA99C8}" destId="{2B864971-8DB9-490F-A4CF-B5C77B0F464D}" srcOrd="0" destOrd="0" presId="urn:microsoft.com/office/officeart/2005/8/layout/hierarchy1"/>
    <dgm:cxn modelId="{FA1EFB46-2CDE-406A-A7D6-BB144A2C231C}" type="presParOf" srcId="{D0D87F61-8B0C-400F-A07E-1C397ECA99C8}" destId="{2A72C16D-6A41-4CA0-A1B5-2568D8117143}" srcOrd="1" destOrd="0" presId="urn:microsoft.com/office/officeart/2005/8/layout/hierarchy1"/>
    <dgm:cxn modelId="{060EF28F-EFA8-4717-93FA-7D611D2AF120}" type="presParOf" srcId="{330A97CC-D1C1-4A92-9B0F-54D707F3FE82}" destId="{C0E4CD0C-5A2B-4144-A1B9-695D9FF804C2}" srcOrd="1" destOrd="0" presId="urn:microsoft.com/office/officeart/2005/8/layout/hierarchy1"/>
    <dgm:cxn modelId="{52C4DB23-5D42-43FB-980C-59A394B489EB}" type="presParOf" srcId="{C0E4CD0C-5A2B-4144-A1B9-695D9FF804C2}" destId="{E60501CB-C4A4-48F8-A09C-47235663A12C}" srcOrd="0" destOrd="0" presId="urn:microsoft.com/office/officeart/2005/8/layout/hierarchy1"/>
    <dgm:cxn modelId="{6023FDD2-1EA4-4CD1-83AE-C0D0F084D269}" type="presParOf" srcId="{C0E4CD0C-5A2B-4144-A1B9-695D9FF804C2}" destId="{034EC1B2-0E9C-488D-AADA-4DDD317FD8FB}" srcOrd="1" destOrd="0" presId="urn:microsoft.com/office/officeart/2005/8/layout/hierarchy1"/>
    <dgm:cxn modelId="{389D6AFD-2192-4426-ABC4-7B5C58DF7FCB}" type="presParOf" srcId="{034EC1B2-0E9C-488D-AADA-4DDD317FD8FB}" destId="{B264986B-8D7B-4DF7-B69E-04DD75E97B6B}" srcOrd="0" destOrd="0" presId="urn:microsoft.com/office/officeart/2005/8/layout/hierarchy1"/>
    <dgm:cxn modelId="{BCE9C0DB-AF79-4417-B686-D13B20E7AE3B}" type="presParOf" srcId="{B264986B-8D7B-4DF7-B69E-04DD75E97B6B}" destId="{CE65760B-7F62-4FAF-98B5-D9FC64E6FC02}" srcOrd="0" destOrd="0" presId="urn:microsoft.com/office/officeart/2005/8/layout/hierarchy1"/>
    <dgm:cxn modelId="{A70EA8B7-6BD3-4386-BD96-985C20192E97}" type="presParOf" srcId="{B264986B-8D7B-4DF7-B69E-04DD75E97B6B}" destId="{6B5CDCE8-BB92-4274-84EF-9CC5BC023B1B}" srcOrd="1" destOrd="0" presId="urn:microsoft.com/office/officeart/2005/8/layout/hierarchy1"/>
    <dgm:cxn modelId="{E518F976-F5D8-49B0-9154-383A800AB65C}" type="presParOf" srcId="{034EC1B2-0E9C-488D-AADA-4DDD317FD8FB}" destId="{7C3CE422-B0A5-477A-8B16-54BD9FB4A799}" srcOrd="1" destOrd="0" presId="urn:microsoft.com/office/officeart/2005/8/layout/hierarchy1"/>
    <dgm:cxn modelId="{8AA3C7B6-615F-4C9C-9AA3-2E384956D380}" type="presParOf" srcId="{7C3CE422-B0A5-477A-8B16-54BD9FB4A799}" destId="{B8DB0F25-56BA-41A7-A3AF-D8098FEF2558}" srcOrd="0" destOrd="0" presId="urn:microsoft.com/office/officeart/2005/8/layout/hierarchy1"/>
    <dgm:cxn modelId="{A4CCD6A4-2FF7-4BB2-B90F-4FBE971396CD}" type="presParOf" srcId="{7C3CE422-B0A5-477A-8B16-54BD9FB4A799}" destId="{A5517022-FA08-4B7A-B9AC-92A9FB123276}" srcOrd="1" destOrd="0" presId="urn:microsoft.com/office/officeart/2005/8/layout/hierarchy1"/>
    <dgm:cxn modelId="{6D1E157B-1A01-4222-88ED-99D5EAEC7810}" type="presParOf" srcId="{A5517022-FA08-4B7A-B9AC-92A9FB123276}" destId="{0180741F-3006-4C70-BDA1-9817EA836611}" srcOrd="0" destOrd="0" presId="urn:microsoft.com/office/officeart/2005/8/layout/hierarchy1"/>
    <dgm:cxn modelId="{67BFF149-53F8-4F4E-8380-DC5FC3DCE691}" type="presParOf" srcId="{0180741F-3006-4C70-BDA1-9817EA836611}" destId="{54A7E2A6-50BC-4BC6-8A15-C7722AD20928}" srcOrd="0" destOrd="0" presId="urn:microsoft.com/office/officeart/2005/8/layout/hierarchy1"/>
    <dgm:cxn modelId="{88B00C97-BED3-4646-98D5-EBAE6A09100F}" type="presParOf" srcId="{0180741F-3006-4C70-BDA1-9817EA836611}" destId="{D9710B76-279F-4137-9D7D-448DCD5F7EE2}" srcOrd="1" destOrd="0" presId="urn:microsoft.com/office/officeart/2005/8/layout/hierarchy1"/>
    <dgm:cxn modelId="{F99985BC-07F9-4E19-B898-28800B091FFE}" type="presParOf" srcId="{A5517022-FA08-4B7A-B9AC-92A9FB123276}" destId="{08A15E18-A732-44AE-8DCB-A9086359EA3F}" srcOrd="1" destOrd="0" presId="urn:microsoft.com/office/officeart/2005/8/layout/hierarchy1"/>
    <dgm:cxn modelId="{61436B7D-4992-4CBD-8A89-195B0EF6AB45}" type="presParOf" srcId="{D80B323D-1080-407B-91B3-3270B2FA1B77}" destId="{AC481FE1-45E1-45A7-8654-64557BE7208D}" srcOrd="4" destOrd="0" presId="urn:microsoft.com/office/officeart/2005/8/layout/hierarchy1"/>
    <dgm:cxn modelId="{C6A16B82-FCE7-4218-A84F-8A7EE6BA5BA5}" type="presParOf" srcId="{D80B323D-1080-407B-91B3-3270B2FA1B77}" destId="{0ED1D8EF-9B5A-4503-AAB0-407DA8A6CE52}" srcOrd="5" destOrd="0" presId="urn:microsoft.com/office/officeart/2005/8/layout/hierarchy1"/>
    <dgm:cxn modelId="{03F90756-3287-4B27-B332-4A5D254F926D}" type="presParOf" srcId="{0ED1D8EF-9B5A-4503-AAB0-407DA8A6CE52}" destId="{CDB3976E-C35F-4C98-BB81-D125BDB8AF7E}" srcOrd="0" destOrd="0" presId="urn:microsoft.com/office/officeart/2005/8/layout/hierarchy1"/>
    <dgm:cxn modelId="{4A76BFE2-F593-4BE3-9FB2-A13FE52D062A}" type="presParOf" srcId="{CDB3976E-C35F-4C98-BB81-D125BDB8AF7E}" destId="{EB77CB81-A373-43AD-999F-0719D9063A44}" srcOrd="0" destOrd="0" presId="urn:microsoft.com/office/officeart/2005/8/layout/hierarchy1"/>
    <dgm:cxn modelId="{893248EF-B082-4B42-B509-56ADF3F263AC}" type="presParOf" srcId="{CDB3976E-C35F-4C98-BB81-D125BDB8AF7E}" destId="{6C2679AB-4929-4CA5-BB38-1433E59D453D}" srcOrd="1" destOrd="0" presId="urn:microsoft.com/office/officeart/2005/8/layout/hierarchy1"/>
    <dgm:cxn modelId="{73574240-D567-438E-A76C-E4D151A8690F}" type="presParOf" srcId="{0ED1D8EF-9B5A-4503-AAB0-407DA8A6CE52}" destId="{890D218E-9225-4B0F-A830-181E4F03921C}" srcOrd="1" destOrd="0" presId="urn:microsoft.com/office/officeart/2005/8/layout/hierarchy1"/>
    <dgm:cxn modelId="{AC09CE78-ED3A-48A8-A8A9-7942A0827E54}" type="presParOf" srcId="{890D218E-9225-4B0F-A830-181E4F03921C}" destId="{927BF88D-F783-4DCB-87AF-3A998AA1FE3A}" srcOrd="0" destOrd="0" presId="urn:microsoft.com/office/officeart/2005/8/layout/hierarchy1"/>
    <dgm:cxn modelId="{41A3D2AB-4966-42E3-9000-FA01F1CBD15B}" type="presParOf" srcId="{890D218E-9225-4B0F-A830-181E4F03921C}" destId="{E43B5BD7-212D-4337-95E8-9A3944046C72}" srcOrd="1" destOrd="0" presId="urn:microsoft.com/office/officeart/2005/8/layout/hierarchy1"/>
    <dgm:cxn modelId="{3893371B-F5EE-4BCE-86B4-42EE53021960}" type="presParOf" srcId="{E43B5BD7-212D-4337-95E8-9A3944046C72}" destId="{A43E59C7-A733-4C8B-8C9E-0ACCF1D5949A}" srcOrd="0" destOrd="0" presId="urn:microsoft.com/office/officeart/2005/8/layout/hierarchy1"/>
    <dgm:cxn modelId="{12694875-CE83-4E1D-BCBA-054EC0704346}" type="presParOf" srcId="{A43E59C7-A733-4C8B-8C9E-0ACCF1D5949A}" destId="{92CDAB43-BBBF-41BE-BADA-5CEAA05E614D}" srcOrd="0" destOrd="0" presId="urn:microsoft.com/office/officeart/2005/8/layout/hierarchy1"/>
    <dgm:cxn modelId="{C3E612D1-51F3-4ACC-AECA-7AA562DE5287}" type="presParOf" srcId="{A43E59C7-A733-4C8B-8C9E-0ACCF1D5949A}" destId="{F2F87E1F-811D-427F-AAD9-97ED2DA6F7CB}" srcOrd="1" destOrd="0" presId="urn:microsoft.com/office/officeart/2005/8/layout/hierarchy1"/>
    <dgm:cxn modelId="{3D4FEDE3-CC63-4D91-B1B9-79B389A7BF76}" type="presParOf" srcId="{E43B5BD7-212D-4337-95E8-9A3944046C72}" destId="{BD8F8AF1-429A-4E1D-B58C-DA5ED1963C7B}" srcOrd="1" destOrd="0" presId="urn:microsoft.com/office/officeart/2005/8/layout/hierarchy1"/>
    <dgm:cxn modelId="{E79AF860-FDC1-446D-80A1-C2B8DA2B214D}" type="presParOf" srcId="{890D218E-9225-4B0F-A830-181E4F03921C}" destId="{9013CC3B-C6E7-4D18-A5A9-66CFDD8143D2}" srcOrd="2" destOrd="0" presId="urn:microsoft.com/office/officeart/2005/8/layout/hierarchy1"/>
    <dgm:cxn modelId="{1234FACC-C133-4E0C-815E-5DC8EBC76478}" type="presParOf" srcId="{890D218E-9225-4B0F-A830-181E4F03921C}" destId="{30C1CC07-1DBB-43EF-92AF-16A30B9552A6}" srcOrd="3" destOrd="0" presId="urn:microsoft.com/office/officeart/2005/8/layout/hierarchy1"/>
    <dgm:cxn modelId="{E0F12FCF-60DF-41C0-B61D-800FDB5BF487}" type="presParOf" srcId="{30C1CC07-1DBB-43EF-92AF-16A30B9552A6}" destId="{A9D7AC23-B009-481C-83A5-3A8AD2558ADE}" srcOrd="0" destOrd="0" presId="urn:microsoft.com/office/officeart/2005/8/layout/hierarchy1"/>
    <dgm:cxn modelId="{3BA8B0F9-501A-4A2D-8127-28D6417E6C44}" type="presParOf" srcId="{A9D7AC23-B009-481C-83A5-3A8AD2558ADE}" destId="{16099378-034B-4E8E-ABC6-88FB2C39A0DF}" srcOrd="0" destOrd="0" presId="urn:microsoft.com/office/officeart/2005/8/layout/hierarchy1"/>
    <dgm:cxn modelId="{F1D86E2B-B81F-4768-9786-9F3F7158BA12}" type="presParOf" srcId="{A9D7AC23-B009-481C-83A5-3A8AD2558ADE}" destId="{67BA2A4D-A7C2-4551-BB7D-BE854899C708}" srcOrd="1" destOrd="0" presId="urn:microsoft.com/office/officeart/2005/8/layout/hierarchy1"/>
    <dgm:cxn modelId="{45C5B2AB-863D-4745-A2EE-B91F4473B1D0}" type="presParOf" srcId="{30C1CC07-1DBB-43EF-92AF-16A30B9552A6}" destId="{0C256F8D-B3F3-466A-9071-A020CD4A2618}" srcOrd="1" destOrd="0" presId="urn:microsoft.com/office/officeart/2005/8/layout/hierarchy1"/>
    <dgm:cxn modelId="{736F1E07-0B1B-49A5-BE4E-EBB9F48A314B}" type="presParOf" srcId="{C5C69ECD-D648-44F1-B8C3-5466916B418A}" destId="{B4D57551-C96C-4ACA-8CE1-7AF3C042B2D6}" srcOrd="2" destOrd="0" presId="urn:microsoft.com/office/officeart/2005/8/layout/hierarchy1"/>
    <dgm:cxn modelId="{B6C23955-53FE-4EE5-AFA8-6514176D8891}" type="presParOf" srcId="{C5C69ECD-D648-44F1-B8C3-5466916B418A}" destId="{4BB661FC-DFAF-411A-88DA-2CBD40675CCE}" srcOrd="3" destOrd="0" presId="urn:microsoft.com/office/officeart/2005/8/layout/hierarchy1"/>
    <dgm:cxn modelId="{F36B5AB9-B64D-4E53-84DF-072215AE086C}" type="presParOf" srcId="{4BB661FC-DFAF-411A-88DA-2CBD40675CCE}" destId="{BAC4A23A-793D-4FA8-ABCE-A27712089AA3}" srcOrd="0" destOrd="0" presId="urn:microsoft.com/office/officeart/2005/8/layout/hierarchy1"/>
    <dgm:cxn modelId="{57C5F671-6E14-40FD-AD10-49BE745CD9B1}" type="presParOf" srcId="{BAC4A23A-793D-4FA8-ABCE-A27712089AA3}" destId="{D1E8D5E1-E690-4EF3-965C-5DC2907E273D}" srcOrd="0" destOrd="0" presId="urn:microsoft.com/office/officeart/2005/8/layout/hierarchy1"/>
    <dgm:cxn modelId="{1CE2CC77-3A74-474F-BBC6-E9AD1CAC5FC1}" type="presParOf" srcId="{BAC4A23A-793D-4FA8-ABCE-A27712089AA3}" destId="{83CF5C0A-582B-4498-A667-D30078007E61}" srcOrd="1" destOrd="0" presId="urn:microsoft.com/office/officeart/2005/8/layout/hierarchy1"/>
    <dgm:cxn modelId="{CE825FDF-6415-4871-AEA5-DAAEADACA78F}" type="presParOf" srcId="{4BB661FC-DFAF-411A-88DA-2CBD40675CCE}" destId="{84C4C258-46EE-4063-8725-D36057313932}" srcOrd="1" destOrd="0" presId="urn:microsoft.com/office/officeart/2005/8/layout/hierarchy1"/>
    <dgm:cxn modelId="{73F3BF40-23C9-480D-86E5-A4AEE5157302}" type="presParOf" srcId="{84C4C258-46EE-4063-8725-D36057313932}" destId="{59F21CD0-AD00-4F86-92E2-ED2C1ACF9C9F}" srcOrd="0" destOrd="0" presId="urn:microsoft.com/office/officeart/2005/8/layout/hierarchy1"/>
    <dgm:cxn modelId="{3CE0C7F9-2A74-47B1-8338-7A47E96C9B27}" type="presParOf" srcId="{84C4C258-46EE-4063-8725-D36057313932}" destId="{8BEEDC08-A646-4300-B469-2840D51C4DD9}" srcOrd="1" destOrd="0" presId="urn:microsoft.com/office/officeart/2005/8/layout/hierarchy1"/>
    <dgm:cxn modelId="{1FFC7ABB-B5A6-4EA3-995E-FFE856C67F43}" type="presParOf" srcId="{8BEEDC08-A646-4300-B469-2840D51C4DD9}" destId="{54BB2481-B4F9-4ECB-B1CE-03872B6D4657}" srcOrd="0" destOrd="0" presId="urn:microsoft.com/office/officeart/2005/8/layout/hierarchy1"/>
    <dgm:cxn modelId="{FA852E20-3C32-4A01-BBD7-1715F2FE86B8}" type="presParOf" srcId="{54BB2481-B4F9-4ECB-B1CE-03872B6D4657}" destId="{A5F98CC1-E0B1-4347-B864-E3C2EF8DBF06}" srcOrd="0" destOrd="0" presId="urn:microsoft.com/office/officeart/2005/8/layout/hierarchy1"/>
    <dgm:cxn modelId="{856006AD-1E1D-44ED-9097-F486C8C09C68}" type="presParOf" srcId="{54BB2481-B4F9-4ECB-B1CE-03872B6D4657}" destId="{B8F1A542-256E-4440-8333-711629F00C27}" srcOrd="1" destOrd="0" presId="urn:microsoft.com/office/officeart/2005/8/layout/hierarchy1"/>
    <dgm:cxn modelId="{65185F3D-3BE8-4111-8EE7-688E12C26732}" type="presParOf" srcId="{8BEEDC08-A646-4300-B469-2840D51C4DD9}" destId="{AACDBC6A-0C85-4291-90B2-CD8620DE4623}" srcOrd="1" destOrd="0" presId="urn:microsoft.com/office/officeart/2005/8/layout/hierarchy1"/>
    <dgm:cxn modelId="{27725D58-0E5E-4CE0-92A4-DE38381F8FD2}" type="presParOf" srcId="{AACDBC6A-0C85-4291-90B2-CD8620DE4623}" destId="{BEC5B2E1-A448-4F31-A736-C9DE22C04B73}" srcOrd="0" destOrd="0" presId="urn:microsoft.com/office/officeart/2005/8/layout/hierarchy1"/>
    <dgm:cxn modelId="{BB1130AD-6176-4448-944C-73DDDC4C1B71}" type="presParOf" srcId="{AACDBC6A-0C85-4291-90B2-CD8620DE4623}" destId="{86796C54-A68A-4AFA-8A5F-8956111F7DCD}" srcOrd="1" destOrd="0" presId="urn:microsoft.com/office/officeart/2005/8/layout/hierarchy1"/>
    <dgm:cxn modelId="{B033F94C-2789-466A-87B3-D4D7C7A570D5}" type="presParOf" srcId="{86796C54-A68A-4AFA-8A5F-8956111F7DCD}" destId="{85C7F598-C8C3-4000-96C6-1F8DA810CB77}" srcOrd="0" destOrd="0" presId="urn:microsoft.com/office/officeart/2005/8/layout/hierarchy1"/>
    <dgm:cxn modelId="{8A00F6B0-371D-435C-A997-2A4EA9527F95}" type="presParOf" srcId="{85C7F598-C8C3-4000-96C6-1F8DA810CB77}" destId="{3738C79C-5005-48C0-BE30-D8F4289AFBE8}" srcOrd="0" destOrd="0" presId="urn:microsoft.com/office/officeart/2005/8/layout/hierarchy1"/>
    <dgm:cxn modelId="{3563F911-E418-491A-86C3-06976F1E1CA2}" type="presParOf" srcId="{85C7F598-C8C3-4000-96C6-1F8DA810CB77}" destId="{2514073F-66EA-4C1F-873B-D3E0788D8D08}" srcOrd="1" destOrd="0" presId="urn:microsoft.com/office/officeart/2005/8/layout/hierarchy1"/>
    <dgm:cxn modelId="{290A0720-BAD8-47D0-9222-3757601E7321}" type="presParOf" srcId="{86796C54-A68A-4AFA-8A5F-8956111F7DCD}" destId="{C056700E-F405-40D8-A85C-7A4C24A3B628}" srcOrd="1" destOrd="0" presId="urn:microsoft.com/office/officeart/2005/8/layout/hierarchy1"/>
    <dgm:cxn modelId="{95066136-7EBA-449F-B02F-434C5D3055DF}" type="presParOf" srcId="{C056700E-F405-40D8-A85C-7A4C24A3B628}" destId="{5E273FD8-873E-42E2-AA3E-2E1F5754CAE7}" srcOrd="0" destOrd="0" presId="urn:microsoft.com/office/officeart/2005/8/layout/hierarchy1"/>
    <dgm:cxn modelId="{3A4A147C-A486-4AC3-839A-5C31B2CA6297}" type="presParOf" srcId="{C056700E-F405-40D8-A85C-7A4C24A3B628}" destId="{E229FFAB-B126-4B7F-893B-34F9E622F214}" srcOrd="1" destOrd="0" presId="urn:microsoft.com/office/officeart/2005/8/layout/hierarchy1"/>
    <dgm:cxn modelId="{7BD23520-3373-436E-89B7-BAC9B20C2E86}" type="presParOf" srcId="{E229FFAB-B126-4B7F-893B-34F9E622F214}" destId="{AF9D047A-440E-4A4F-A565-978C7C6A6737}" srcOrd="0" destOrd="0" presId="urn:microsoft.com/office/officeart/2005/8/layout/hierarchy1"/>
    <dgm:cxn modelId="{6168A4A8-CCA1-452C-8308-81F3E43FA171}" type="presParOf" srcId="{AF9D047A-440E-4A4F-A565-978C7C6A6737}" destId="{3F98A72E-DF78-4BE6-A712-406CB61662DF}" srcOrd="0" destOrd="0" presId="urn:microsoft.com/office/officeart/2005/8/layout/hierarchy1"/>
    <dgm:cxn modelId="{9BF3F676-82D6-4ACA-99FB-3FC774EFBE18}" type="presParOf" srcId="{AF9D047A-440E-4A4F-A565-978C7C6A6737}" destId="{02653B1A-9E23-463C-967F-B5056307DEB4}" srcOrd="1" destOrd="0" presId="urn:microsoft.com/office/officeart/2005/8/layout/hierarchy1"/>
    <dgm:cxn modelId="{6F26E59A-B5E1-46F8-9360-80A1BA5156A4}" type="presParOf" srcId="{E229FFAB-B126-4B7F-893B-34F9E622F214}" destId="{4CC7EA5C-17F7-4969-A9A4-7B17CD719488}" srcOrd="1" destOrd="0" presId="urn:microsoft.com/office/officeart/2005/8/layout/hierarchy1"/>
    <dgm:cxn modelId="{25001E95-532E-40E6-B498-0495C3212B3E}" type="presParOf" srcId="{4CC7EA5C-17F7-4969-A9A4-7B17CD719488}" destId="{28EB2E6B-9579-47D2-A107-64152A478212}" srcOrd="0" destOrd="0" presId="urn:microsoft.com/office/officeart/2005/8/layout/hierarchy1"/>
    <dgm:cxn modelId="{1DA8434F-3A52-45BC-A2E0-91C43B7879DB}" type="presParOf" srcId="{4CC7EA5C-17F7-4969-A9A4-7B17CD719488}" destId="{1989F736-E713-41B4-8776-A35F5BDFB691}" srcOrd="1" destOrd="0" presId="urn:microsoft.com/office/officeart/2005/8/layout/hierarchy1"/>
    <dgm:cxn modelId="{5D38C32A-2D0A-4E6F-9ABF-27B850FB0331}" type="presParOf" srcId="{1989F736-E713-41B4-8776-A35F5BDFB691}" destId="{656A8957-4ED3-44E7-B805-53A02DDC034D}" srcOrd="0" destOrd="0" presId="urn:microsoft.com/office/officeart/2005/8/layout/hierarchy1"/>
    <dgm:cxn modelId="{4B26F3EE-5F9D-47BD-AE51-F38C3D685492}" type="presParOf" srcId="{656A8957-4ED3-44E7-B805-53A02DDC034D}" destId="{6C451700-8313-494A-B89D-118D12A749E6}" srcOrd="0" destOrd="0" presId="urn:microsoft.com/office/officeart/2005/8/layout/hierarchy1"/>
    <dgm:cxn modelId="{5955E6B1-57C0-4E2F-9C3E-96437BFA7613}" type="presParOf" srcId="{656A8957-4ED3-44E7-B805-53A02DDC034D}" destId="{4A854CCC-B302-4C63-B133-90BDD2169D06}" srcOrd="1" destOrd="0" presId="urn:microsoft.com/office/officeart/2005/8/layout/hierarchy1"/>
    <dgm:cxn modelId="{F873A17C-9E3A-4029-8EB8-092808E41027}" type="presParOf" srcId="{1989F736-E713-41B4-8776-A35F5BDFB691}" destId="{118B08D2-B753-47FB-9D53-98F1488EAAED}" srcOrd="1" destOrd="0" presId="urn:microsoft.com/office/officeart/2005/8/layout/hierarchy1"/>
    <dgm:cxn modelId="{2DE6E3B6-1A6E-45FB-8D88-F8DC5874CC2F}" type="presParOf" srcId="{118B08D2-B753-47FB-9D53-98F1488EAAED}" destId="{8868A1FE-5D35-48C7-B68C-11A55120172A}" srcOrd="0" destOrd="0" presId="urn:microsoft.com/office/officeart/2005/8/layout/hierarchy1"/>
    <dgm:cxn modelId="{1C0EF377-4ED6-40A8-9FAC-FF35B1B08E4D}" type="presParOf" srcId="{118B08D2-B753-47FB-9D53-98F1488EAAED}" destId="{E4CB69F4-6490-49E5-9034-AA17ABD0C7FF}" srcOrd="1" destOrd="0" presId="urn:microsoft.com/office/officeart/2005/8/layout/hierarchy1"/>
    <dgm:cxn modelId="{EE6AA4C3-AC91-40A3-8E3D-1F43B68AE98D}" type="presParOf" srcId="{E4CB69F4-6490-49E5-9034-AA17ABD0C7FF}" destId="{5320A44C-A456-48F0-BAED-923E581F8C42}" srcOrd="0" destOrd="0" presId="urn:microsoft.com/office/officeart/2005/8/layout/hierarchy1"/>
    <dgm:cxn modelId="{4BD0D367-0209-483D-BD4B-8E57CA4BE873}" type="presParOf" srcId="{5320A44C-A456-48F0-BAED-923E581F8C42}" destId="{23F311DF-9D18-4D8A-8244-DB0FEFCBD4B7}" srcOrd="0" destOrd="0" presId="urn:microsoft.com/office/officeart/2005/8/layout/hierarchy1"/>
    <dgm:cxn modelId="{39516252-8646-4BFB-B440-D9AA7AA15E33}" type="presParOf" srcId="{5320A44C-A456-48F0-BAED-923E581F8C42}" destId="{F613B432-D614-4631-A731-DBD350D0F606}" srcOrd="1" destOrd="0" presId="urn:microsoft.com/office/officeart/2005/8/layout/hierarchy1"/>
    <dgm:cxn modelId="{96F6E683-0FA5-4E12-A946-E64F563BDA39}" type="presParOf" srcId="{E4CB69F4-6490-49E5-9034-AA17ABD0C7FF}" destId="{19C613E5-45E8-43B5-9D29-E6B40DC3AA98}" srcOrd="1" destOrd="0" presId="urn:microsoft.com/office/officeart/2005/8/layout/hierarchy1"/>
    <dgm:cxn modelId="{56F871AB-9BF5-4137-A8BD-8FF483E699C2}" type="presParOf" srcId="{C5C69ECD-D648-44F1-B8C3-5466916B418A}" destId="{1D16A362-B4B4-4F22-9DE8-7B8FD04DBFA8}" srcOrd="4" destOrd="0" presId="urn:microsoft.com/office/officeart/2005/8/layout/hierarchy1"/>
    <dgm:cxn modelId="{174ACE44-BCC1-4A88-8FCC-8069DF1D9E33}" type="presParOf" srcId="{C5C69ECD-D648-44F1-B8C3-5466916B418A}" destId="{0DBD7446-93D5-4615-AEFD-B94D4C4D551A}" srcOrd="5" destOrd="0" presId="urn:microsoft.com/office/officeart/2005/8/layout/hierarchy1"/>
    <dgm:cxn modelId="{0138E49C-F688-4973-81EF-F166438DEB45}" type="presParOf" srcId="{0DBD7446-93D5-4615-AEFD-B94D4C4D551A}" destId="{D34A4DBC-E6EE-4536-A8EC-4A17F689183A}" srcOrd="0" destOrd="0" presId="urn:microsoft.com/office/officeart/2005/8/layout/hierarchy1"/>
    <dgm:cxn modelId="{1D6B919D-C196-4F3C-B082-6D849E327A25}" type="presParOf" srcId="{D34A4DBC-E6EE-4536-A8EC-4A17F689183A}" destId="{45C7C842-246F-479A-B558-0B215B35B868}" srcOrd="0" destOrd="0" presId="urn:microsoft.com/office/officeart/2005/8/layout/hierarchy1"/>
    <dgm:cxn modelId="{01EC0AD0-5368-43A1-8733-9476DBF51025}" type="presParOf" srcId="{D34A4DBC-E6EE-4536-A8EC-4A17F689183A}" destId="{1AE00D8F-5E47-4856-8407-892753F40442}" srcOrd="1" destOrd="0" presId="urn:microsoft.com/office/officeart/2005/8/layout/hierarchy1"/>
    <dgm:cxn modelId="{827E96A9-AD97-4916-9402-A280FCF915E6}" type="presParOf" srcId="{0DBD7446-93D5-4615-AEFD-B94D4C4D551A}" destId="{C58C3125-C54B-472F-9F53-A5EE96AB536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A5C0F0-AC1D-4157-B86A-7AF7A2D8439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625AB-2C12-4CD0-AA23-7131E1B66E35}">
      <dgm:prSet phldrT="[Text]" custT="1"/>
      <dgm:spPr/>
      <dgm:t>
        <a:bodyPr/>
        <a:lstStyle/>
        <a:p>
          <a:r>
            <a:rPr lang="fa-IR" sz="1400" b="1" dirty="0" smtClean="0"/>
            <a:t>نوع متغیر</a:t>
          </a:r>
          <a:endParaRPr lang="en-US" sz="1400" b="1" dirty="0"/>
        </a:p>
      </dgm:t>
    </dgm:pt>
    <dgm:pt modelId="{E63C0428-6577-4531-80BA-8A45687919BE}" type="parTrans" cxnId="{91F35096-43D6-420D-A5CE-3A4F6EAE8646}">
      <dgm:prSet/>
      <dgm:spPr/>
      <dgm:t>
        <a:bodyPr/>
        <a:lstStyle/>
        <a:p>
          <a:pPr algn="ctr"/>
          <a:endParaRPr lang="en-US"/>
        </a:p>
      </dgm:t>
    </dgm:pt>
    <dgm:pt modelId="{7A49AB73-C200-46BF-BC9D-D72A9FC0705F}" type="sibTrans" cxnId="{91F35096-43D6-420D-A5CE-3A4F6EAE8646}">
      <dgm:prSet/>
      <dgm:spPr/>
      <dgm:t>
        <a:bodyPr/>
        <a:lstStyle/>
        <a:p>
          <a:pPr algn="ctr"/>
          <a:endParaRPr lang="en-US"/>
        </a:p>
      </dgm:t>
    </dgm:pt>
    <dgm:pt modelId="{6D5AACA1-6A62-4949-B986-8D515B148462}">
      <dgm:prSet phldrT="[Text]" custT="1"/>
      <dgm:spPr/>
      <dgm:t>
        <a:bodyPr/>
        <a:lstStyle/>
        <a:p>
          <a:r>
            <a:rPr lang="fa-IR" sz="1050" b="1" dirty="0" smtClean="0"/>
            <a:t>کمی</a:t>
          </a:r>
          <a:endParaRPr lang="en-US" sz="1050" b="1" dirty="0"/>
        </a:p>
      </dgm:t>
    </dgm:pt>
    <dgm:pt modelId="{D94ECBCF-17FF-40C2-ADD7-F4E616D1EAFE}" type="parTrans" cxnId="{8CCBEAA5-D635-40CD-B017-F4FB74140028}">
      <dgm:prSet/>
      <dgm:spPr/>
      <dgm:t>
        <a:bodyPr/>
        <a:lstStyle/>
        <a:p>
          <a:endParaRPr lang="en-US" sz="3200" b="1"/>
        </a:p>
      </dgm:t>
    </dgm:pt>
    <dgm:pt modelId="{0F591674-DFCA-4292-9FE9-37E5B9FF7A5D}" type="sibTrans" cxnId="{8CCBEAA5-D635-40CD-B017-F4FB74140028}">
      <dgm:prSet/>
      <dgm:spPr/>
      <dgm:t>
        <a:bodyPr/>
        <a:lstStyle/>
        <a:p>
          <a:pPr algn="ctr"/>
          <a:endParaRPr lang="en-US"/>
        </a:p>
      </dgm:t>
    </dgm:pt>
    <dgm:pt modelId="{D5740E6D-E54B-4787-B4F6-3EF810B1B462}">
      <dgm:prSet phldrT="[Text]" custT="1"/>
      <dgm:spPr/>
      <dgm:t>
        <a:bodyPr/>
        <a:lstStyle/>
        <a:p>
          <a:r>
            <a:rPr lang="fa-IR" sz="1050" b="1" dirty="0" smtClean="0"/>
            <a:t>بیش از دو </a:t>
          </a:r>
          <a:r>
            <a:rPr lang="fa-IR" sz="1050" b="1" dirty="0" smtClean="0"/>
            <a:t>گروه</a:t>
          </a:r>
          <a:endParaRPr lang="en-US" sz="1050" b="1" dirty="0"/>
        </a:p>
      </dgm:t>
    </dgm:pt>
    <dgm:pt modelId="{0DB00116-50E1-4778-825F-5F40A472799D}" type="parTrans" cxnId="{1E609A38-2A31-462B-9814-E80F3C328796}">
      <dgm:prSet/>
      <dgm:spPr/>
      <dgm:t>
        <a:bodyPr/>
        <a:lstStyle/>
        <a:p>
          <a:endParaRPr lang="en-US" sz="3200" b="1"/>
        </a:p>
      </dgm:t>
    </dgm:pt>
    <dgm:pt modelId="{5EDF0451-CF03-4837-B6C7-CC854801CA6A}" type="sibTrans" cxnId="{1E609A38-2A31-462B-9814-E80F3C328796}">
      <dgm:prSet/>
      <dgm:spPr/>
      <dgm:t>
        <a:bodyPr/>
        <a:lstStyle/>
        <a:p>
          <a:pPr algn="ctr"/>
          <a:endParaRPr lang="en-US"/>
        </a:p>
      </dgm:t>
    </dgm:pt>
    <dgm:pt modelId="{C8AB1BAE-D73B-401E-9CAC-BAEF23C25DB0}">
      <dgm:prSet phldrT="[Text]" custT="1"/>
      <dgm:spPr/>
      <dgm:t>
        <a:bodyPr/>
        <a:lstStyle/>
        <a:p>
          <a:r>
            <a:rPr lang="fa-IR" sz="1050" b="1" dirty="0" smtClean="0"/>
            <a:t>دوگروه</a:t>
          </a:r>
          <a:endParaRPr lang="en-US" sz="1050" b="1" dirty="0"/>
        </a:p>
      </dgm:t>
    </dgm:pt>
    <dgm:pt modelId="{0BB798EA-15E7-439A-BAD4-5289F28F2E08}" type="parTrans" cxnId="{E39F2E17-54C6-4607-8FB9-04AD15013EC7}">
      <dgm:prSet/>
      <dgm:spPr/>
      <dgm:t>
        <a:bodyPr/>
        <a:lstStyle/>
        <a:p>
          <a:endParaRPr lang="en-US" sz="3200" b="1"/>
        </a:p>
      </dgm:t>
    </dgm:pt>
    <dgm:pt modelId="{1054136F-F099-4E8D-91C1-F047435C96F1}" type="sibTrans" cxnId="{E39F2E17-54C6-4607-8FB9-04AD15013EC7}">
      <dgm:prSet/>
      <dgm:spPr/>
      <dgm:t>
        <a:bodyPr/>
        <a:lstStyle/>
        <a:p>
          <a:pPr algn="ctr"/>
          <a:endParaRPr lang="en-US"/>
        </a:p>
      </dgm:t>
    </dgm:pt>
    <dgm:pt modelId="{807CFB99-BE30-4AC6-88C6-FF59A658DE0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رتبه ای</a:t>
          </a:r>
          <a:endParaRPr lang="en-US" sz="1050" b="1" dirty="0"/>
        </a:p>
      </dgm:t>
    </dgm:pt>
    <dgm:pt modelId="{7AF69ACF-1BD0-4A65-A173-1EABDDD635A5}" type="parTrans" cxnId="{9809981E-A720-48A1-B036-C548F64C4BF8}">
      <dgm:prSet/>
      <dgm:spPr/>
      <dgm:t>
        <a:bodyPr/>
        <a:lstStyle/>
        <a:p>
          <a:endParaRPr lang="en-US" sz="3200" b="1"/>
        </a:p>
      </dgm:t>
    </dgm:pt>
    <dgm:pt modelId="{DEBD13D0-8A3E-4516-91F2-C12AC1D00C81}" type="sibTrans" cxnId="{9809981E-A720-48A1-B036-C548F64C4BF8}">
      <dgm:prSet/>
      <dgm:spPr/>
      <dgm:t>
        <a:bodyPr/>
        <a:lstStyle/>
        <a:p>
          <a:pPr algn="ctr"/>
          <a:endParaRPr lang="en-US"/>
        </a:p>
      </dgm:t>
    </dgm:pt>
    <dgm:pt modelId="{CAF6E1DD-440A-466E-B426-91B1CC4C5930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بیش </a:t>
          </a:r>
          <a:r>
            <a:rPr lang="fa-IR" sz="1050" b="1" dirty="0" smtClean="0"/>
            <a:t>از دو گروه</a:t>
          </a:r>
          <a:endParaRPr lang="en-US" sz="1050" b="1" dirty="0"/>
        </a:p>
      </dgm:t>
    </dgm:pt>
    <dgm:pt modelId="{DDD1B3A0-AD5D-43E4-844E-BD6C33C22368}" type="parTrans" cxnId="{910FE283-EFBF-49AE-9FF4-4EAE2E5039C9}">
      <dgm:prSet/>
      <dgm:spPr/>
      <dgm:t>
        <a:bodyPr/>
        <a:lstStyle/>
        <a:p>
          <a:endParaRPr lang="en-US" sz="3200" b="1"/>
        </a:p>
      </dgm:t>
    </dgm:pt>
    <dgm:pt modelId="{8995675C-5A97-4EFF-9A02-8BD679A6A127}" type="sibTrans" cxnId="{910FE283-EFBF-49AE-9FF4-4EAE2E5039C9}">
      <dgm:prSet/>
      <dgm:spPr/>
      <dgm:t>
        <a:bodyPr/>
        <a:lstStyle/>
        <a:p>
          <a:pPr algn="ctr"/>
          <a:endParaRPr lang="en-US"/>
        </a:p>
      </dgm:t>
    </dgm:pt>
    <dgm:pt modelId="{357CD180-B0F6-411E-8F8D-3CCF9F0FE96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دوگروه</a:t>
          </a:r>
          <a:endParaRPr lang="en-US" sz="1050" b="1" dirty="0"/>
        </a:p>
      </dgm:t>
    </dgm:pt>
    <dgm:pt modelId="{2EA800B6-11CF-4D11-8BAC-2C54560C7745}" type="parTrans" cxnId="{2DA20225-0923-483C-9C2A-D85BCEBE89BF}">
      <dgm:prSet/>
      <dgm:spPr/>
      <dgm:t>
        <a:bodyPr/>
        <a:lstStyle/>
        <a:p>
          <a:endParaRPr lang="en-US" sz="3200" b="1"/>
        </a:p>
      </dgm:t>
    </dgm:pt>
    <dgm:pt modelId="{B7AC5788-0D82-4716-9236-0FA1AD3D8C3E}" type="sibTrans" cxnId="{2DA20225-0923-483C-9C2A-D85BCEBE89BF}">
      <dgm:prSet/>
      <dgm:spPr/>
      <dgm:t>
        <a:bodyPr/>
        <a:lstStyle/>
        <a:p>
          <a:pPr algn="ctr"/>
          <a:endParaRPr lang="en-US"/>
        </a:p>
      </dgm:t>
    </dgm:pt>
    <dgm:pt modelId="{1DB533C1-1900-487A-B3C8-23B8B2EBD9EE}">
      <dgm:prSet custT="1"/>
      <dgm:spPr/>
      <dgm:t>
        <a:bodyPr/>
        <a:lstStyle/>
        <a:p>
          <a:r>
            <a:rPr lang="fa-IR" sz="1050" b="1" dirty="0" smtClean="0"/>
            <a:t>وابسته</a:t>
          </a:r>
          <a:endParaRPr lang="en-US" sz="1050" b="1" dirty="0"/>
        </a:p>
      </dgm:t>
    </dgm:pt>
    <dgm:pt modelId="{1CF142FA-3035-4384-A18F-B7952C383650}" type="parTrans" cxnId="{B1634ADC-269A-499D-BEBE-4134684FD5A5}">
      <dgm:prSet/>
      <dgm:spPr/>
      <dgm:t>
        <a:bodyPr/>
        <a:lstStyle/>
        <a:p>
          <a:endParaRPr lang="en-US" sz="3200" b="1"/>
        </a:p>
      </dgm:t>
    </dgm:pt>
    <dgm:pt modelId="{79DAA86D-5EA7-4C6F-89B8-9FC3135596BA}" type="sibTrans" cxnId="{B1634ADC-269A-499D-BEBE-4134684FD5A5}">
      <dgm:prSet/>
      <dgm:spPr/>
      <dgm:t>
        <a:bodyPr/>
        <a:lstStyle/>
        <a:p>
          <a:pPr algn="ctr"/>
          <a:endParaRPr lang="en-US"/>
        </a:p>
      </dgm:t>
    </dgm:pt>
    <dgm:pt modelId="{7B675B15-23F4-4EF2-BA67-87EF7DC1055E}">
      <dgm:prSet custT="1"/>
      <dgm:spPr/>
      <dgm:t>
        <a:bodyPr/>
        <a:lstStyle/>
        <a:p>
          <a:r>
            <a:rPr lang="fa-IR" sz="1050" b="1" dirty="0" smtClean="0"/>
            <a:t>مستقل</a:t>
          </a:r>
          <a:endParaRPr lang="en-US" sz="1050" b="1" dirty="0"/>
        </a:p>
      </dgm:t>
    </dgm:pt>
    <dgm:pt modelId="{4214938D-BD76-4F05-BF77-51640C617A91}" type="parTrans" cxnId="{33316213-9B84-4493-B6D6-DEE70295C502}">
      <dgm:prSet/>
      <dgm:spPr/>
      <dgm:t>
        <a:bodyPr/>
        <a:lstStyle/>
        <a:p>
          <a:endParaRPr lang="en-US" sz="3200" b="1"/>
        </a:p>
      </dgm:t>
    </dgm:pt>
    <dgm:pt modelId="{9BCD4BAE-F6D2-4687-8B47-7171E5BFC12D}" type="sibTrans" cxnId="{33316213-9B84-4493-B6D6-DEE70295C502}">
      <dgm:prSet/>
      <dgm:spPr/>
      <dgm:t>
        <a:bodyPr/>
        <a:lstStyle/>
        <a:p>
          <a:pPr algn="ctr"/>
          <a:endParaRPr lang="en-US"/>
        </a:p>
      </dgm:t>
    </dgm:pt>
    <dgm:pt modelId="{E5DD9959-FDDC-4012-AAAE-D18FA5DEB863}">
      <dgm:prSet custT="1"/>
      <dgm:spPr/>
      <dgm:t>
        <a:bodyPr/>
        <a:lstStyle/>
        <a:p>
          <a:r>
            <a:rPr lang="fa-IR" sz="1050" b="1" dirty="0" smtClean="0"/>
            <a:t>وابسته</a:t>
          </a:r>
          <a:endParaRPr lang="en-US" sz="1050" b="1" dirty="0"/>
        </a:p>
      </dgm:t>
    </dgm:pt>
    <dgm:pt modelId="{D1790BF6-BE1D-4D91-A632-A7CC1CD1D5C8}" type="parTrans" cxnId="{D27CBF7E-2E8E-4E96-8698-B858455CB592}">
      <dgm:prSet/>
      <dgm:spPr/>
      <dgm:t>
        <a:bodyPr/>
        <a:lstStyle/>
        <a:p>
          <a:endParaRPr lang="en-US" sz="3200" b="1"/>
        </a:p>
      </dgm:t>
    </dgm:pt>
    <dgm:pt modelId="{25921248-62F3-4457-80EA-8E2DECA58F10}" type="sibTrans" cxnId="{D27CBF7E-2E8E-4E96-8698-B858455CB592}">
      <dgm:prSet/>
      <dgm:spPr/>
      <dgm:t>
        <a:bodyPr/>
        <a:lstStyle/>
        <a:p>
          <a:pPr algn="ctr"/>
          <a:endParaRPr lang="en-US"/>
        </a:p>
      </dgm:t>
    </dgm:pt>
    <dgm:pt modelId="{8DB70035-66F6-49D0-8E27-8D764B5367F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کیفی</a:t>
          </a:r>
          <a:endParaRPr lang="en-US" sz="1050" b="1" dirty="0"/>
        </a:p>
      </dgm:t>
    </dgm:pt>
    <dgm:pt modelId="{325E29B4-8113-4BCB-BE49-69A77DA11FBE}" type="parTrans" cxnId="{152A119B-4B45-40C1-8E38-66E22AAAE8F0}">
      <dgm:prSet/>
      <dgm:spPr/>
      <dgm:t>
        <a:bodyPr/>
        <a:lstStyle/>
        <a:p>
          <a:endParaRPr lang="en-US" sz="3200" b="1"/>
        </a:p>
      </dgm:t>
    </dgm:pt>
    <dgm:pt modelId="{1523CF5E-2925-4B8C-A41D-02E9FA022A6F}" type="sibTrans" cxnId="{152A119B-4B45-40C1-8E38-66E22AAAE8F0}">
      <dgm:prSet/>
      <dgm:spPr/>
      <dgm:t>
        <a:bodyPr/>
        <a:lstStyle/>
        <a:p>
          <a:endParaRPr lang="en-US"/>
        </a:p>
      </dgm:t>
    </dgm:pt>
    <dgm:pt modelId="{2DD3E181-3738-4850-A7C3-18FE4AF19942}">
      <dgm:prSet custT="1"/>
      <dgm:spPr/>
      <dgm:t>
        <a:bodyPr/>
        <a:lstStyle/>
        <a:p>
          <a:r>
            <a:rPr lang="fa-IR" sz="1050" b="1" dirty="0" smtClean="0"/>
            <a:t>مستقل</a:t>
          </a:r>
          <a:endParaRPr lang="en-US" sz="1050" b="1" dirty="0"/>
        </a:p>
      </dgm:t>
    </dgm:pt>
    <dgm:pt modelId="{571BFEE4-0A92-4990-A2FA-C43BF9C6D651}" type="parTrans" cxnId="{086298D9-0A28-4A02-8DFB-67AEB919B9BB}">
      <dgm:prSet/>
      <dgm:spPr/>
      <dgm:t>
        <a:bodyPr/>
        <a:lstStyle/>
        <a:p>
          <a:endParaRPr lang="en-US" sz="3200" b="1"/>
        </a:p>
      </dgm:t>
    </dgm:pt>
    <dgm:pt modelId="{FDD13152-8BC0-484A-800F-F9CA3793E692}" type="sibTrans" cxnId="{086298D9-0A28-4A02-8DFB-67AEB919B9BB}">
      <dgm:prSet/>
      <dgm:spPr/>
      <dgm:t>
        <a:bodyPr/>
        <a:lstStyle/>
        <a:p>
          <a:endParaRPr lang="en-US"/>
        </a:p>
      </dgm:t>
    </dgm:pt>
    <dgm:pt modelId="{1E074141-7478-4A92-A0BD-ACFA0E635DE3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وابسته</a:t>
          </a:r>
          <a:endParaRPr lang="en-US" sz="1050" b="1" dirty="0"/>
        </a:p>
      </dgm:t>
    </dgm:pt>
    <dgm:pt modelId="{C640E624-7AD1-4645-8D56-90DCC4027E06}" type="parTrans" cxnId="{BBC4B91C-9977-4C02-B5B3-391C4AB5303F}">
      <dgm:prSet/>
      <dgm:spPr/>
      <dgm:t>
        <a:bodyPr/>
        <a:lstStyle/>
        <a:p>
          <a:endParaRPr lang="en-US" sz="3200" b="1"/>
        </a:p>
      </dgm:t>
    </dgm:pt>
    <dgm:pt modelId="{2CD91700-D138-445C-B3E0-7E6E8863D503}" type="sibTrans" cxnId="{BBC4B91C-9977-4C02-B5B3-391C4AB5303F}">
      <dgm:prSet/>
      <dgm:spPr/>
      <dgm:t>
        <a:bodyPr/>
        <a:lstStyle/>
        <a:p>
          <a:endParaRPr lang="en-US"/>
        </a:p>
      </dgm:t>
    </dgm:pt>
    <dgm:pt modelId="{7C4A2C41-7BC4-4D57-BF01-F5FA051D2B2A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مستقل</a:t>
          </a:r>
          <a:endParaRPr lang="en-US" sz="1050" b="1" dirty="0"/>
        </a:p>
      </dgm:t>
    </dgm:pt>
    <dgm:pt modelId="{F36A794A-74BF-4197-B64B-B206D11E0BA8}" type="parTrans" cxnId="{9AF6294F-488D-4D90-ACF6-B135525E75A4}">
      <dgm:prSet/>
      <dgm:spPr/>
      <dgm:t>
        <a:bodyPr/>
        <a:lstStyle/>
        <a:p>
          <a:endParaRPr lang="en-US" sz="3200" b="1"/>
        </a:p>
      </dgm:t>
    </dgm:pt>
    <dgm:pt modelId="{A9DC4731-BC66-40C1-88E2-A139EBC3DE1E}" type="sibTrans" cxnId="{9AF6294F-488D-4D90-ACF6-B135525E75A4}">
      <dgm:prSet/>
      <dgm:spPr/>
      <dgm:t>
        <a:bodyPr/>
        <a:lstStyle/>
        <a:p>
          <a:endParaRPr lang="en-US"/>
        </a:p>
      </dgm:t>
    </dgm:pt>
    <dgm:pt modelId="{40F8D615-4E70-4BF6-9A6C-79CD2F3154D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2جامعه</a:t>
          </a:r>
          <a:endParaRPr lang="en-US" sz="1050" b="1" dirty="0"/>
        </a:p>
      </dgm:t>
    </dgm:pt>
    <dgm:pt modelId="{94655764-D7AC-4E35-9F42-87D9029EE865}" type="parTrans" cxnId="{9CA83D2D-7793-4001-AA11-E256795D8DA7}">
      <dgm:prSet/>
      <dgm:spPr/>
      <dgm:t>
        <a:bodyPr/>
        <a:lstStyle/>
        <a:p>
          <a:endParaRPr lang="en-US" sz="3200" b="1"/>
        </a:p>
      </dgm:t>
    </dgm:pt>
    <dgm:pt modelId="{6FC7B4CE-62F1-4A60-9C74-7562CDC4DD1B}" type="sibTrans" cxnId="{9CA83D2D-7793-4001-AA11-E256795D8DA7}">
      <dgm:prSet/>
      <dgm:spPr/>
      <dgm:t>
        <a:bodyPr/>
        <a:lstStyle/>
        <a:p>
          <a:endParaRPr lang="en-US"/>
        </a:p>
      </dgm:t>
    </dgm:pt>
    <dgm:pt modelId="{D19B4AD8-0802-49F9-B4E3-14169F3254C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بیش از 2جامعه</a:t>
          </a:r>
          <a:endParaRPr lang="en-US" sz="1050" b="1" dirty="0"/>
        </a:p>
      </dgm:t>
    </dgm:pt>
    <dgm:pt modelId="{5300E0DC-4B1D-45FB-83F7-7E66BFFEA4F8}" type="parTrans" cxnId="{86FBDB60-B69F-4D0A-ACAD-84196DA98EDB}">
      <dgm:prSet/>
      <dgm:spPr/>
      <dgm:t>
        <a:bodyPr/>
        <a:lstStyle/>
        <a:p>
          <a:endParaRPr lang="en-US" sz="3200" b="1"/>
        </a:p>
      </dgm:t>
    </dgm:pt>
    <dgm:pt modelId="{5C2BCECA-4E2A-4C78-B322-A0A688BF75C6}" type="sibTrans" cxnId="{86FBDB60-B69F-4D0A-ACAD-84196DA98EDB}">
      <dgm:prSet/>
      <dgm:spPr/>
      <dgm:t>
        <a:bodyPr/>
        <a:lstStyle/>
        <a:p>
          <a:endParaRPr lang="en-US"/>
        </a:p>
      </dgm:t>
    </dgm:pt>
    <dgm:pt modelId="{02E67346-B03B-4EDD-B4A8-A15A4037A69A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کای دو</a:t>
          </a:r>
          <a:endParaRPr lang="en-US" sz="1050" b="1" dirty="0"/>
        </a:p>
      </dgm:t>
    </dgm:pt>
    <dgm:pt modelId="{04016350-A140-40F6-B444-A0AA9AC4649A}" type="parTrans" cxnId="{82A64653-623A-43C2-A4DC-BDC7134A33F6}">
      <dgm:prSet/>
      <dgm:spPr/>
      <dgm:t>
        <a:bodyPr/>
        <a:lstStyle/>
        <a:p>
          <a:endParaRPr lang="en-US" sz="3200" b="1"/>
        </a:p>
      </dgm:t>
    </dgm:pt>
    <dgm:pt modelId="{E233C79C-3221-411E-9678-FDBBAD481536}" type="sibTrans" cxnId="{82A64653-623A-43C2-A4DC-BDC7134A33F6}">
      <dgm:prSet/>
      <dgm:spPr/>
      <dgm:t>
        <a:bodyPr/>
        <a:lstStyle/>
        <a:p>
          <a:endParaRPr lang="en-US"/>
        </a:p>
      </dgm:t>
    </dgm:pt>
    <dgm:pt modelId="{9C545048-AC71-4F2D-9FAB-D82A667A3A4F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وابسته</a:t>
          </a:r>
          <a:endParaRPr lang="en-US" sz="1050" b="1" dirty="0"/>
        </a:p>
      </dgm:t>
    </dgm:pt>
    <dgm:pt modelId="{772098DE-30AB-434F-96DA-0CCA7B262DA1}" type="parTrans" cxnId="{5A9E44FD-E56F-4144-B292-039CEEAFCB35}">
      <dgm:prSet/>
      <dgm:spPr/>
      <dgm:t>
        <a:bodyPr/>
        <a:lstStyle/>
        <a:p>
          <a:endParaRPr lang="en-US" sz="3200" b="1"/>
        </a:p>
      </dgm:t>
    </dgm:pt>
    <dgm:pt modelId="{482896DA-0462-4072-9594-1B1371059469}" type="sibTrans" cxnId="{5A9E44FD-E56F-4144-B292-039CEEAFCB35}">
      <dgm:prSet/>
      <dgm:spPr/>
      <dgm:t>
        <a:bodyPr/>
        <a:lstStyle/>
        <a:p>
          <a:endParaRPr lang="en-US"/>
        </a:p>
      </dgm:t>
    </dgm:pt>
    <dgm:pt modelId="{8A9979C7-B4B4-483E-964B-A760CE57FFF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مستقل</a:t>
          </a:r>
          <a:endParaRPr lang="en-US" sz="1050" b="1" dirty="0"/>
        </a:p>
      </dgm:t>
    </dgm:pt>
    <dgm:pt modelId="{8A4B21E7-1483-4BB7-8CEF-E229A0A47F92}" type="parTrans" cxnId="{9DB8005F-8157-4D7E-914F-DA8A9956BDDF}">
      <dgm:prSet/>
      <dgm:spPr/>
      <dgm:t>
        <a:bodyPr/>
        <a:lstStyle/>
        <a:p>
          <a:endParaRPr lang="en-US" sz="3200" b="1"/>
        </a:p>
      </dgm:t>
    </dgm:pt>
    <dgm:pt modelId="{C5D44C68-FA2F-4B98-A5E5-04CAEC94C15E}" type="sibTrans" cxnId="{9DB8005F-8157-4D7E-914F-DA8A9956BDDF}">
      <dgm:prSet/>
      <dgm:spPr/>
      <dgm:t>
        <a:bodyPr/>
        <a:lstStyle/>
        <a:p>
          <a:endParaRPr lang="en-US"/>
        </a:p>
      </dgm:t>
    </dgm:pt>
    <dgm:pt modelId="{DDBE134B-DD23-40CC-9348-3F4065D5922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وابسته</a:t>
          </a:r>
          <a:endParaRPr lang="en-US" sz="1050" b="1" dirty="0"/>
        </a:p>
      </dgm:t>
    </dgm:pt>
    <dgm:pt modelId="{ECCD668E-329E-411D-9541-DD01ED6A9CA7}" type="parTrans" cxnId="{3AA7561D-C5DD-4825-88AF-AFEF7C6F0113}">
      <dgm:prSet/>
      <dgm:spPr/>
      <dgm:t>
        <a:bodyPr/>
        <a:lstStyle/>
        <a:p>
          <a:endParaRPr lang="en-US" sz="3200" b="1"/>
        </a:p>
      </dgm:t>
    </dgm:pt>
    <dgm:pt modelId="{F6DEA30A-612A-48B4-B629-E1699DF3C413}" type="sibTrans" cxnId="{3AA7561D-C5DD-4825-88AF-AFEF7C6F0113}">
      <dgm:prSet/>
      <dgm:spPr/>
      <dgm:t>
        <a:bodyPr/>
        <a:lstStyle/>
        <a:p>
          <a:endParaRPr lang="en-US"/>
        </a:p>
      </dgm:t>
    </dgm:pt>
    <dgm:pt modelId="{909B1B3B-62FB-4029-8AFC-C1230360A09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مستقل</a:t>
          </a:r>
          <a:endParaRPr lang="en-US" sz="1050" b="1" dirty="0"/>
        </a:p>
      </dgm:t>
    </dgm:pt>
    <dgm:pt modelId="{3CA6119B-E8FD-4AF1-B232-873ADFFA7BC4}" type="parTrans" cxnId="{C603770A-8409-48E7-9DA5-F9AC953435DB}">
      <dgm:prSet/>
      <dgm:spPr/>
      <dgm:t>
        <a:bodyPr/>
        <a:lstStyle/>
        <a:p>
          <a:endParaRPr lang="en-US" sz="3200" b="1"/>
        </a:p>
      </dgm:t>
    </dgm:pt>
    <dgm:pt modelId="{90D23009-DD36-47BA-982D-A2AD5ECFC711}" type="sibTrans" cxnId="{C603770A-8409-48E7-9DA5-F9AC953435DB}">
      <dgm:prSet/>
      <dgm:spPr/>
      <dgm:t>
        <a:bodyPr/>
        <a:lstStyle/>
        <a:p>
          <a:endParaRPr lang="en-US"/>
        </a:p>
      </dgm:t>
    </dgm:pt>
    <dgm:pt modelId="{81EE3643-AD4E-4C85-9C21-9DCDD4052EF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غ نرمال</a:t>
          </a:r>
          <a:endParaRPr lang="en-US" sz="1050" b="1" dirty="0"/>
        </a:p>
      </dgm:t>
    </dgm:pt>
    <dgm:pt modelId="{0A5E3D4D-2F6F-48BA-A73F-095791116576}" type="parTrans" cxnId="{6F9F5720-3FE1-4104-865B-0B9B36C763C3}">
      <dgm:prSet/>
      <dgm:spPr/>
      <dgm:t>
        <a:bodyPr/>
        <a:lstStyle/>
        <a:p>
          <a:endParaRPr lang="en-US" sz="3200" b="1"/>
        </a:p>
      </dgm:t>
    </dgm:pt>
    <dgm:pt modelId="{3417CA60-6970-4C15-856C-49EBB7A7130E}" type="sibTrans" cxnId="{6F9F5720-3FE1-4104-865B-0B9B36C763C3}">
      <dgm:prSet/>
      <dgm:spPr/>
      <dgm:t>
        <a:bodyPr/>
        <a:lstStyle/>
        <a:p>
          <a:endParaRPr lang="en-US"/>
        </a:p>
      </dgm:t>
    </dgm:pt>
    <dgm:pt modelId="{046404F9-1339-4DB8-B033-3098C5209EFD}">
      <dgm:prSet custT="1"/>
      <dgm:spPr/>
      <dgm:t>
        <a:bodyPr/>
        <a:lstStyle/>
        <a:p>
          <a:r>
            <a:rPr lang="fa-IR" sz="1050" b="1" dirty="0" smtClean="0"/>
            <a:t>نرمال</a:t>
          </a:r>
          <a:endParaRPr lang="en-US" sz="1050" b="1" dirty="0"/>
        </a:p>
      </dgm:t>
    </dgm:pt>
    <dgm:pt modelId="{DCB44974-9C14-4CC3-9ADE-42B408540F8D}" type="parTrans" cxnId="{3A91F303-0523-4043-B7A4-2142C6F3C005}">
      <dgm:prSet/>
      <dgm:spPr/>
      <dgm:t>
        <a:bodyPr/>
        <a:lstStyle/>
        <a:p>
          <a:endParaRPr lang="en-US" sz="3200" b="1"/>
        </a:p>
      </dgm:t>
    </dgm:pt>
    <dgm:pt modelId="{27276D26-9777-4C45-95C9-9B047D51B1C4}" type="sibTrans" cxnId="{3A91F303-0523-4043-B7A4-2142C6F3C005}">
      <dgm:prSet/>
      <dgm:spPr/>
      <dgm:t>
        <a:bodyPr/>
        <a:lstStyle/>
        <a:p>
          <a:endParaRPr lang="en-US"/>
        </a:p>
      </dgm:t>
    </dgm:pt>
    <dgm:pt modelId="{824B9C00-84C9-4326-8880-E0DA506C9E1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من ویتنی</a:t>
          </a:r>
          <a:endParaRPr lang="en-US" sz="1050" b="1" dirty="0"/>
        </a:p>
      </dgm:t>
    </dgm:pt>
    <dgm:pt modelId="{35456AE5-B0F2-499F-830C-EF115C03C50C}" type="parTrans" cxnId="{400AAAF1-DAAA-4A65-95C9-FE449CBD52D0}">
      <dgm:prSet/>
      <dgm:spPr/>
      <dgm:t>
        <a:bodyPr/>
        <a:lstStyle/>
        <a:p>
          <a:endParaRPr lang="en-US" sz="3200" b="1"/>
        </a:p>
      </dgm:t>
    </dgm:pt>
    <dgm:pt modelId="{B7FADF80-1E90-482B-BFF5-DB7AE59840DE}" type="sibTrans" cxnId="{400AAAF1-DAAA-4A65-95C9-FE449CBD52D0}">
      <dgm:prSet/>
      <dgm:spPr/>
      <dgm:t>
        <a:bodyPr/>
        <a:lstStyle/>
        <a:p>
          <a:endParaRPr lang="en-US"/>
        </a:p>
      </dgm:t>
    </dgm:pt>
    <dgm:pt modelId="{C5CA14B4-B8B5-42A9-8E79-FE04A187047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0" dirty="0" smtClean="0"/>
            <a:t>ویلکاکسون</a:t>
          </a:r>
          <a:endParaRPr lang="en-US" sz="1050" b="0" dirty="0"/>
        </a:p>
      </dgm:t>
    </dgm:pt>
    <dgm:pt modelId="{B6077264-5491-48ED-AE17-5745BE3CA7BB}" type="parTrans" cxnId="{7AF1601C-FBE7-4D20-B5DA-E566C3E0F4BA}">
      <dgm:prSet/>
      <dgm:spPr/>
      <dgm:t>
        <a:bodyPr/>
        <a:lstStyle/>
        <a:p>
          <a:endParaRPr lang="en-US" sz="3200" b="1"/>
        </a:p>
      </dgm:t>
    </dgm:pt>
    <dgm:pt modelId="{1BF1E40C-226A-4794-8C6D-AAEF3A1F8762}" type="sibTrans" cxnId="{7AF1601C-FBE7-4D20-B5DA-E566C3E0F4BA}">
      <dgm:prSet/>
      <dgm:spPr/>
      <dgm:t>
        <a:bodyPr/>
        <a:lstStyle/>
        <a:p>
          <a:endParaRPr lang="en-US"/>
        </a:p>
      </dgm:t>
    </dgm:pt>
    <dgm:pt modelId="{65DB1DBC-284B-4B09-84D5-C59FE215C792}">
      <dgm:prSet custT="1"/>
      <dgm:spPr/>
      <dgm:t>
        <a:bodyPr/>
        <a:lstStyle/>
        <a:p>
          <a:r>
            <a:rPr lang="en-US" sz="1050" b="1" dirty="0" smtClean="0"/>
            <a:t>T-test</a:t>
          </a:r>
          <a:endParaRPr lang="en-US" sz="1050" b="1" dirty="0"/>
        </a:p>
      </dgm:t>
    </dgm:pt>
    <dgm:pt modelId="{1064B4B0-B17D-4B9D-A608-3798EAAB42D6}" type="parTrans" cxnId="{A30D53C9-1BD9-49E7-A027-5FD8AB7A34EC}">
      <dgm:prSet/>
      <dgm:spPr/>
      <dgm:t>
        <a:bodyPr/>
        <a:lstStyle/>
        <a:p>
          <a:endParaRPr lang="en-US" sz="3200" b="1"/>
        </a:p>
      </dgm:t>
    </dgm:pt>
    <dgm:pt modelId="{BF8A2909-EE40-47D9-9747-F38066264BB0}" type="sibTrans" cxnId="{A30D53C9-1BD9-49E7-A027-5FD8AB7A34EC}">
      <dgm:prSet/>
      <dgm:spPr/>
      <dgm:t>
        <a:bodyPr/>
        <a:lstStyle/>
        <a:p>
          <a:endParaRPr lang="en-US"/>
        </a:p>
      </dgm:t>
    </dgm:pt>
    <dgm:pt modelId="{825F308D-948D-471D-A599-57B515559A47}">
      <dgm:prSet custT="1"/>
      <dgm:spPr/>
      <dgm:t>
        <a:bodyPr/>
        <a:lstStyle/>
        <a:p>
          <a:r>
            <a:rPr lang="fa-IR" sz="1050" b="1" dirty="0" smtClean="0"/>
            <a:t>نرمال</a:t>
          </a:r>
          <a:endParaRPr lang="en-US" sz="1050" b="1" dirty="0"/>
        </a:p>
      </dgm:t>
    </dgm:pt>
    <dgm:pt modelId="{AC3ACD6F-BA15-4DFC-B05F-4619C387D3CE}" type="parTrans" cxnId="{42D16CBA-5B95-4C51-B517-D060C508555C}">
      <dgm:prSet/>
      <dgm:spPr/>
      <dgm:t>
        <a:bodyPr/>
        <a:lstStyle/>
        <a:p>
          <a:endParaRPr lang="en-US" sz="3200" b="1"/>
        </a:p>
      </dgm:t>
    </dgm:pt>
    <dgm:pt modelId="{E42680B4-A355-4B16-9543-6C1B2C0E3807}" type="sibTrans" cxnId="{42D16CBA-5B95-4C51-B517-D060C508555C}">
      <dgm:prSet/>
      <dgm:spPr/>
      <dgm:t>
        <a:bodyPr/>
        <a:lstStyle/>
        <a:p>
          <a:endParaRPr lang="en-US"/>
        </a:p>
      </dgm:t>
    </dgm:pt>
    <dgm:pt modelId="{234FC9B7-2D5B-4F9D-A0D2-2C140990D8A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غ نرمال</a:t>
          </a:r>
          <a:endParaRPr lang="en-US" sz="1050" b="1" dirty="0"/>
        </a:p>
      </dgm:t>
    </dgm:pt>
    <dgm:pt modelId="{32ED167E-D8F6-442C-8543-930AEBD9FAB1}" type="parTrans" cxnId="{2B5E4DD2-F490-4CAA-B392-6FDD58B1DBFF}">
      <dgm:prSet/>
      <dgm:spPr/>
      <dgm:t>
        <a:bodyPr/>
        <a:lstStyle/>
        <a:p>
          <a:endParaRPr lang="en-US" sz="3200" b="1"/>
        </a:p>
      </dgm:t>
    </dgm:pt>
    <dgm:pt modelId="{DBDF8C74-5AD6-41A0-803A-8719CA686671}" type="sibTrans" cxnId="{2B5E4DD2-F490-4CAA-B392-6FDD58B1DBFF}">
      <dgm:prSet/>
      <dgm:spPr/>
      <dgm:t>
        <a:bodyPr/>
        <a:lstStyle/>
        <a:p>
          <a:endParaRPr lang="en-US"/>
        </a:p>
      </dgm:t>
    </dgm:pt>
    <dgm:pt modelId="{8F491C1E-D20E-46AA-B187-847D252E8F3B}">
      <dgm:prSet custT="1"/>
      <dgm:spPr/>
      <dgm:t>
        <a:bodyPr/>
        <a:lstStyle/>
        <a:p>
          <a:r>
            <a:rPr lang="en-US" sz="1050" b="1" dirty="0" smtClean="0"/>
            <a:t>Paired</a:t>
          </a:r>
        </a:p>
        <a:p>
          <a:r>
            <a:rPr lang="en-US" sz="1050" b="1" dirty="0" smtClean="0"/>
            <a:t> t-test</a:t>
          </a:r>
          <a:endParaRPr lang="en-US" sz="1050" b="1" dirty="0"/>
        </a:p>
      </dgm:t>
    </dgm:pt>
    <dgm:pt modelId="{D4D34ED5-0431-451F-8F7B-DE9B147EB51E}" type="parTrans" cxnId="{43C34910-1C7C-44E1-8BE8-F08AAECE32AD}">
      <dgm:prSet/>
      <dgm:spPr/>
      <dgm:t>
        <a:bodyPr/>
        <a:lstStyle/>
        <a:p>
          <a:endParaRPr lang="en-US" sz="3200" b="1"/>
        </a:p>
      </dgm:t>
    </dgm:pt>
    <dgm:pt modelId="{76D1CB69-56E9-4D7C-82A6-F9180FA19536}" type="sibTrans" cxnId="{43C34910-1C7C-44E1-8BE8-F08AAECE32AD}">
      <dgm:prSet/>
      <dgm:spPr/>
      <dgm:t>
        <a:bodyPr/>
        <a:lstStyle/>
        <a:p>
          <a:endParaRPr lang="en-US"/>
        </a:p>
      </dgm:t>
    </dgm:pt>
    <dgm:pt modelId="{AB94AA62-0E47-4665-8D24-05EB6589B14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کراسکال والیس</a:t>
          </a:r>
          <a:endParaRPr lang="en-US" sz="1050" b="1" dirty="0"/>
        </a:p>
      </dgm:t>
    </dgm:pt>
    <dgm:pt modelId="{8F613848-DBAA-4F48-BF82-5786A6FE6848}" type="parTrans" cxnId="{5B98BB6C-008B-4361-BC81-FD33F1EC7102}">
      <dgm:prSet/>
      <dgm:spPr/>
      <dgm:t>
        <a:bodyPr/>
        <a:lstStyle/>
        <a:p>
          <a:endParaRPr lang="en-US" sz="3200" b="1"/>
        </a:p>
      </dgm:t>
    </dgm:pt>
    <dgm:pt modelId="{38506FE7-AF81-404E-9AF7-9C66328D4A54}" type="sibTrans" cxnId="{5B98BB6C-008B-4361-BC81-FD33F1EC7102}">
      <dgm:prSet/>
      <dgm:spPr/>
      <dgm:t>
        <a:bodyPr/>
        <a:lstStyle/>
        <a:p>
          <a:endParaRPr lang="en-US"/>
        </a:p>
      </dgm:t>
    </dgm:pt>
    <dgm:pt modelId="{186A6EF8-4C66-4D5B-826E-A89AAF2B631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فریدمن</a:t>
          </a:r>
          <a:endParaRPr lang="en-US" sz="1050" b="1" dirty="0"/>
        </a:p>
      </dgm:t>
    </dgm:pt>
    <dgm:pt modelId="{13DA724D-ED66-456D-99B7-841150259751}" type="parTrans" cxnId="{3A95EBBC-1713-4826-A55A-1D2465648DB7}">
      <dgm:prSet/>
      <dgm:spPr/>
      <dgm:t>
        <a:bodyPr/>
        <a:lstStyle/>
        <a:p>
          <a:endParaRPr lang="en-US" sz="3200" b="1"/>
        </a:p>
      </dgm:t>
    </dgm:pt>
    <dgm:pt modelId="{5687DF54-F61D-4799-A88B-06CE3713618F}" type="sibTrans" cxnId="{3A95EBBC-1713-4826-A55A-1D2465648DB7}">
      <dgm:prSet/>
      <dgm:spPr/>
      <dgm:t>
        <a:bodyPr/>
        <a:lstStyle/>
        <a:p>
          <a:endParaRPr lang="en-US"/>
        </a:p>
      </dgm:t>
    </dgm:pt>
    <dgm:pt modelId="{F669C52D-BDF8-46F7-9B95-982FB5632D9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غ نرمال</a:t>
          </a:r>
          <a:endParaRPr lang="en-US" sz="1050" b="1" dirty="0"/>
        </a:p>
      </dgm:t>
    </dgm:pt>
    <dgm:pt modelId="{C5D4742E-2836-453B-8DEF-50BBC0BE1C34}" type="parTrans" cxnId="{6F7A4167-AC8B-412A-8890-F437E6C0A76B}">
      <dgm:prSet/>
      <dgm:spPr/>
      <dgm:t>
        <a:bodyPr/>
        <a:lstStyle/>
        <a:p>
          <a:endParaRPr lang="en-US" sz="3200" b="1"/>
        </a:p>
      </dgm:t>
    </dgm:pt>
    <dgm:pt modelId="{23E791EE-035D-472B-9C90-C7234EC5F459}" type="sibTrans" cxnId="{6F7A4167-AC8B-412A-8890-F437E6C0A76B}">
      <dgm:prSet/>
      <dgm:spPr/>
      <dgm:t>
        <a:bodyPr/>
        <a:lstStyle/>
        <a:p>
          <a:endParaRPr lang="en-US"/>
        </a:p>
      </dgm:t>
    </dgm:pt>
    <dgm:pt modelId="{6F6D6F31-47B2-4822-AB37-489F6198EE98}">
      <dgm:prSet custT="1"/>
      <dgm:spPr/>
      <dgm:t>
        <a:bodyPr/>
        <a:lstStyle/>
        <a:p>
          <a:r>
            <a:rPr lang="fa-IR" sz="1050" b="1" dirty="0" smtClean="0"/>
            <a:t>نرمال</a:t>
          </a:r>
          <a:endParaRPr lang="en-US" sz="1050" b="1" dirty="0"/>
        </a:p>
      </dgm:t>
    </dgm:pt>
    <dgm:pt modelId="{F8B32F19-5151-49E8-AB56-4B437174C409}" type="parTrans" cxnId="{01D23D15-5283-47E7-8926-57C4E6F26CCB}">
      <dgm:prSet/>
      <dgm:spPr/>
      <dgm:t>
        <a:bodyPr/>
        <a:lstStyle/>
        <a:p>
          <a:endParaRPr lang="en-US" sz="3200" b="1"/>
        </a:p>
      </dgm:t>
    </dgm:pt>
    <dgm:pt modelId="{DEE43625-7682-41AD-9337-85B2989F4931}" type="sibTrans" cxnId="{01D23D15-5283-47E7-8926-57C4E6F26CCB}">
      <dgm:prSet/>
      <dgm:spPr/>
      <dgm:t>
        <a:bodyPr/>
        <a:lstStyle/>
        <a:p>
          <a:endParaRPr lang="en-US"/>
        </a:p>
      </dgm:t>
    </dgm:pt>
    <dgm:pt modelId="{537494F4-2148-4525-80B0-CFFEC6D223E3}">
      <dgm:prSet custT="1"/>
      <dgm:spPr/>
      <dgm:t>
        <a:bodyPr/>
        <a:lstStyle/>
        <a:p>
          <a:r>
            <a:rPr lang="fa-IR" sz="1050" b="1" dirty="0" smtClean="0"/>
            <a:t>نرمال</a:t>
          </a:r>
          <a:endParaRPr lang="en-US" sz="1050" b="1" dirty="0"/>
        </a:p>
      </dgm:t>
    </dgm:pt>
    <dgm:pt modelId="{1DE03655-D563-4B76-94D9-A1D64CAA7B9F}" type="parTrans" cxnId="{98038F9D-5D1B-4F16-A401-61486A2750EF}">
      <dgm:prSet/>
      <dgm:spPr/>
      <dgm:t>
        <a:bodyPr/>
        <a:lstStyle/>
        <a:p>
          <a:endParaRPr lang="en-US" sz="3200" b="1"/>
        </a:p>
      </dgm:t>
    </dgm:pt>
    <dgm:pt modelId="{E405D056-F590-4483-B668-2B6FF62C9970}" type="sibTrans" cxnId="{98038F9D-5D1B-4F16-A401-61486A2750EF}">
      <dgm:prSet/>
      <dgm:spPr/>
      <dgm:t>
        <a:bodyPr/>
        <a:lstStyle/>
        <a:p>
          <a:endParaRPr lang="en-US"/>
        </a:p>
      </dgm:t>
    </dgm:pt>
    <dgm:pt modelId="{FE714342-2C0A-4583-91BE-FD07014B81D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غ نرمال</a:t>
          </a:r>
          <a:endParaRPr lang="en-US" sz="1050" b="1" dirty="0"/>
        </a:p>
      </dgm:t>
    </dgm:pt>
    <dgm:pt modelId="{161BAEFF-5757-465F-B16F-45288CDDC6F0}" type="parTrans" cxnId="{FD608874-3772-47F5-B496-F24C4653371C}">
      <dgm:prSet/>
      <dgm:spPr/>
      <dgm:t>
        <a:bodyPr/>
        <a:lstStyle/>
        <a:p>
          <a:endParaRPr lang="en-US" sz="3200" b="1"/>
        </a:p>
      </dgm:t>
    </dgm:pt>
    <dgm:pt modelId="{2999938B-2526-46B7-A679-464551004EB5}" type="sibTrans" cxnId="{FD608874-3772-47F5-B496-F24C4653371C}">
      <dgm:prSet/>
      <dgm:spPr/>
      <dgm:t>
        <a:bodyPr/>
        <a:lstStyle/>
        <a:p>
          <a:endParaRPr lang="en-US"/>
        </a:p>
      </dgm:t>
    </dgm:pt>
    <dgm:pt modelId="{AB7DA577-57DC-43E8-858F-8E9AEF0C3C02}">
      <dgm:prSet custT="1"/>
      <dgm:spPr/>
      <dgm:t>
        <a:bodyPr/>
        <a:lstStyle/>
        <a:p>
          <a:r>
            <a:rPr lang="en-US" sz="1000" b="0" dirty="0" smtClean="0"/>
            <a:t>ANOVA</a:t>
          </a:r>
          <a:endParaRPr lang="en-US" sz="1000" b="0" dirty="0"/>
        </a:p>
      </dgm:t>
    </dgm:pt>
    <dgm:pt modelId="{62C9EE9C-F97D-4D2E-9085-9DAB337C74A6}" type="parTrans" cxnId="{F5042E9D-5515-4E2D-B71E-CDC63BE55234}">
      <dgm:prSet/>
      <dgm:spPr/>
      <dgm:t>
        <a:bodyPr/>
        <a:lstStyle/>
        <a:p>
          <a:endParaRPr lang="en-US" sz="3200" b="1"/>
        </a:p>
      </dgm:t>
    </dgm:pt>
    <dgm:pt modelId="{00FAD383-F5BD-4D15-8CC1-A8EBDC3C8B36}" type="sibTrans" cxnId="{F5042E9D-5515-4E2D-B71E-CDC63BE55234}">
      <dgm:prSet/>
      <dgm:spPr/>
      <dgm:t>
        <a:bodyPr/>
        <a:lstStyle/>
        <a:p>
          <a:endParaRPr lang="en-US"/>
        </a:p>
      </dgm:t>
    </dgm:pt>
    <dgm:pt modelId="{FBDD4CFB-5BFE-4275-99AE-A31F30163481}">
      <dgm:prSet custT="1"/>
      <dgm:spPr/>
      <dgm:t>
        <a:bodyPr/>
        <a:lstStyle/>
        <a:p>
          <a:r>
            <a:rPr lang="en-US" sz="900" b="1" dirty="0" smtClean="0"/>
            <a:t>Repeated measure</a:t>
          </a:r>
          <a:endParaRPr lang="en-US" sz="900" b="1" dirty="0"/>
        </a:p>
      </dgm:t>
    </dgm:pt>
    <dgm:pt modelId="{DA9EB56C-9C24-4DBC-A256-579EF3968612}" type="parTrans" cxnId="{99BCA2ED-B3D1-441C-A735-F94AB4B57A58}">
      <dgm:prSet/>
      <dgm:spPr/>
      <dgm:t>
        <a:bodyPr/>
        <a:lstStyle/>
        <a:p>
          <a:endParaRPr lang="en-US" sz="3200" b="1"/>
        </a:p>
      </dgm:t>
    </dgm:pt>
    <dgm:pt modelId="{1A145723-DC66-4934-BCEB-AC0E6A7FDC47}" type="sibTrans" cxnId="{99BCA2ED-B3D1-441C-A735-F94AB4B57A58}">
      <dgm:prSet/>
      <dgm:spPr/>
      <dgm:t>
        <a:bodyPr/>
        <a:lstStyle/>
        <a:p>
          <a:endParaRPr lang="en-US"/>
        </a:p>
      </dgm:t>
    </dgm:pt>
    <dgm:pt modelId="{46E51CC2-5130-4DA4-A121-3C67119B34F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مک نمار</a:t>
          </a:r>
          <a:endParaRPr lang="en-US" sz="1050" b="1" dirty="0"/>
        </a:p>
      </dgm:t>
    </dgm:pt>
    <dgm:pt modelId="{44DCC957-AC58-41A4-8304-F2D8E1DCFBC4}" type="parTrans" cxnId="{51404B1E-8C00-4B09-AE97-BE211EA95955}">
      <dgm:prSet/>
      <dgm:spPr/>
      <dgm:t>
        <a:bodyPr/>
        <a:lstStyle/>
        <a:p>
          <a:endParaRPr lang="en-US" sz="3200" b="1"/>
        </a:p>
      </dgm:t>
    </dgm:pt>
    <dgm:pt modelId="{AE7BC333-A842-440F-979C-EEF5F9117127}" type="sibTrans" cxnId="{51404B1E-8C00-4B09-AE97-BE211EA95955}">
      <dgm:prSet/>
      <dgm:spPr/>
      <dgm:t>
        <a:bodyPr/>
        <a:lstStyle/>
        <a:p>
          <a:endParaRPr lang="en-US"/>
        </a:p>
      </dgm:t>
    </dgm:pt>
    <dgm:pt modelId="{C74E4BE0-3BAC-4EB7-A68C-4983B062CF5A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050" b="1" dirty="0" smtClean="0"/>
            <a:t> Cochran/GEE</a:t>
          </a:r>
          <a:endParaRPr lang="en-US" sz="1050" b="1" dirty="0"/>
        </a:p>
      </dgm:t>
    </dgm:pt>
    <dgm:pt modelId="{4FD735E6-8BC0-4678-9F08-CA124A6C0DC9}" type="parTrans" cxnId="{3BDE588C-7645-460B-A2F1-2C71E0BEEE04}">
      <dgm:prSet/>
      <dgm:spPr/>
      <dgm:t>
        <a:bodyPr/>
        <a:lstStyle/>
        <a:p>
          <a:endParaRPr lang="en-US" sz="3200" b="1"/>
        </a:p>
      </dgm:t>
    </dgm:pt>
    <dgm:pt modelId="{08811EED-4F12-4727-A177-902835826089}" type="sibTrans" cxnId="{3BDE588C-7645-460B-A2F1-2C71E0BEEE04}">
      <dgm:prSet/>
      <dgm:spPr/>
      <dgm:t>
        <a:bodyPr/>
        <a:lstStyle/>
        <a:p>
          <a:endParaRPr lang="en-US"/>
        </a:p>
      </dgm:t>
    </dgm:pt>
    <dgm:pt modelId="{A430C2CB-CFB2-40A3-9D84-79838A787F8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فریدمن</a:t>
          </a:r>
          <a:endParaRPr lang="en-US" sz="1050" b="1" dirty="0"/>
        </a:p>
      </dgm:t>
    </dgm:pt>
    <dgm:pt modelId="{C8D3D28C-36DA-43DC-9683-15C9CA3B1A57}" type="parTrans" cxnId="{6BCDFB44-DD50-4116-A497-510EC9F69C3E}">
      <dgm:prSet/>
      <dgm:spPr/>
      <dgm:t>
        <a:bodyPr/>
        <a:lstStyle/>
        <a:p>
          <a:endParaRPr lang="en-US" sz="3200" b="1"/>
        </a:p>
      </dgm:t>
    </dgm:pt>
    <dgm:pt modelId="{A6B4EF11-0D29-472A-84AF-C4ECBD888402}" type="sibTrans" cxnId="{6BCDFB44-DD50-4116-A497-510EC9F69C3E}">
      <dgm:prSet/>
      <dgm:spPr/>
      <dgm:t>
        <a:bodyPr/>
        <a:lstStyle/>
        <a:p>
          <a:endParaRPr lang="en-US"/>
        </a:p>
      </dgm:t>
    </dgm:pt>
    <dgm:pt modelId="{6C2555DE-30FF-4E01-89BA-E6A71091B2D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00" b="1" dirty="0" smtClean="0"/>
            <a:t>کراسکال والیس</a:t>
          </a:r>
          <a:endParaRPr lang="en-US" sz="1000" b="1" dirty="0"/>
        </a:p>
      </dgm:t>
    </dgm:pt>
    <dgm:pt modelId="{A721DEBF-5EB3-4B11-973F-2EAA7E0AB56B}" type="parTrans" cxnId="{373CCF95-2CD8-47AA-B992-07A41F56390F}">
      <dgm:prSet/>
      <dgm:spPr/>
      <dgm:t>
        <a:bodyPr/>
        <a:lstStyle/>
        <a:p>
          <a:endParaRPr lang="en-US" sz="3200" b="1"/>
        </a:p>
      </dgm:t>
    </dgm:pt>
    <dgm:pt modelId="{79F73EC4-877B-43A5-AE60-681DF996FFC5}" type="sibTrans" cxnId="{373CCF95-2CD8-47AA-B992-07A41F56390F}">
      <dgm:prSet/>
      <dgm:spPr/>
      <dgm:t>
        <a:bodyPr/>
        <a:lstStyle/>
        <a:p>
          <a:endParaRPr lang="en-US"/>
        </a:p>
      </dgm:t>
    </dgm:pt>
    <dgm:pt modelId="{CE77050A-704B-4D21-B112-EE1C1EF1E00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ویلکاکسون</a:t>
          </a:r>
          <a:endParaRPr lang="en-US" sz="1050" b="1" dirty="0"/>
        </a:p>
      </dgm:t>
    </dgm:pt>
    <dgm:pt modelId="{B2F93EB6-10F4-4610-BDE9-B3925AC0A58E}" type="parTrans" cxnId="{BB17B7D5-0499-4302-95AD-521537F831B8}">
      <dgm:prSet/>
      <dgm:spPr/>
      <dgm:t>
        <a:bodyPr/>
        <a:lstStyle/>
        <a:p>
          <a:endParaRPr lang="en-US" sz="3200" b="1"/>
        </a:p>
      </dgm:t>
    </dgm:pt>
    <dgm:pt modelId="{25F8F247-5194-4A35-92D9-E7EA9AA5F05D}" type="sibTrans" cxnId="{BB17B7D5-0499-4302-95AD-521537F831B8}">
      <dgm:prSet/>
      <dgm:spPr/>
      <dgm:t>
        <a:bodyPr/>
        <a:lstStyle/>
        <a:p>
          <a:endParaRPr lang="en-US"/>
        </a:p>
      </dgm:t>
    </dgm:pt>
    <dgm:pt modelId="{0F755379-1260-435E-BDF2-7CA31EA0C11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1050" b="1" dirty="0" smtClean="0"/>
            <a:t>من ویتنی</a:t>
          </a:r>
          <a:endParaRPr lang="en-US" sz="1050" b="1" dirty="0"/>
        </a:p>
      </dgm:t>
    </dgm:pt>
    <dgm:pt modelId="{D03519FC-B1F7-4FE1-9006-06ADDB8820D4}" type="parTrans" cxnId="{2383BF43-A50C-4E20-80CC-E2ED9160F272}">
      <dgm:prSet/>
      <dgm:spPr/>
      <dgm:t>
        <a:bodyPr/>
        <a:lstStyle/>
        <a:p>
          <a:endParaRPr lang="en-US" sz="3200" b="1"/>
        </a:p>
      </dgm:t>
    </dgm:pt>
    <dgm:pt modelId="{DD643BD4-B79F-43D0-B8CA-D099469F555C}" type="sibTrans" cxnId="{2383BF43-A50C-4E20-80CC-E2ED9160F272}">
      <dgm:prSet/>
      <dgm:spPr/>
      <dgm:t>
        <a:bodyPr/>
        <a:lstStyle/>
        <a:p>
          <a:endParaRPr lang="en-US"/>
        </a:p>
      </dgm:t>
    </dgm:pt>
    <dgm:pt modelId="{09237FF6-0A41-4188-B9F1-C96A10DC6CAF}" type="pres">
      <dgm:prSet presAssocID="{9DA5C0F0-AC1D-4157-B86A-7AF7A2D843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7412E1-8DAE-4329-B8F2-B5BF92F2E4CC}" type="pres">
      <dgm:prSet presAssocID="{893625AB-2C12-4CD0-AA23-7131E1B66E35}" presName="hierRoot1" presStyleCnt="0"/>
      <dgm:spPr/>
      <dgm:t>
        <a:bodyPr/>
        <a:lstStyle/>
        <a:p>
          <a:pPr rtl="1"/>
          <a:endParaRPr lang="fa-IR"/>
        </a:p>
      </dgm:t>
    </dgm:pt>
    <dgm:pt modelId="{1ED42E45-1402-419B-A10F-2DB74781747B}" type="pres">
      <dgm:prSet presAssocID="{893625AB-2C12-4CD0-AA23-7131E1B66E35}" presName="composite" presStyleCnt="0"/>
      <dgm:spPr/>
      <dgm:t>
        <a:bodyPr/>
        <a:lstStyle/>
        <a:p>
          <a:pPr rtl="1"/>
          <a:endParaRPr lang="fa-IR"/>
        </a:p>
      </dgm:t>
    </dgm:pt>
    <dgm:pt modelId="{017E7EFB-904B-4CF3-8F3D-D86F4C78E557}" type="pres">
      <dgm:prSet presAssocID="{893625AB-2C12-4CD0-AA23-7131E1B66E35}" presName="background" presStyleLbl="node0" presStyleIdx="0" presStyleCnt="1"/>
      <dgm:spPr/>
      <dgm:t>
        <a:bodyPr/>
        <a:lstStyle/>
        <a:p>
          <a:pPr rtl="1"/>
          <a:endParaRPr lang="fa-IR"/>
        </a:p>
      </dgm:t>
    </dgm:pt>
    <dgm:pt modelId="{21697C1E-EB0B-4969-A06C-5732961DA5B8}" type="pres">
      <dgm:prSet presAssocID="{893625AB-2C12-4CD0-AA23-7131E1B66E35}" presName="text" presStyleLbl="fgAcc0" presStyleIdx="0" presStyleCnt="1" custScaleX="230773" custScaleY="165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C69ECD-D648-44F1-B8C3-5466916B418A}" type="pres">
      <dgm:prSet presAssocID="{893625AB-2C12-4CD0-AA23-7131E1B66E35}" presName="hierChild2" presStyleCnt="0"/>
      <dgm:spPr/>
      <dgm:t>
        <a:bodyPr/>
        <a:lstStyle/>
        <a:p>
          <a:pPr rtl="1"/>
          <a:endParaRPr lang="fa-IR"/>
        </a:p>
      </dgm:t>
    </dgm:pt>
    <dgm:pt modelId="{1D93F8EC-A6A3-44DF-80B4-0A71DA54097D}" type="pres">
      <dgm:prSet presAssocID="{D94ECBCF-17FF-40C2-ADD7-F4E616D1EAFE}" presName="Name10" presStyleLbl="parChTrans1D2" presStyleIdx="0" presStyleCnt="3"/>
      <dgm:spPr/>
      <dgm:t>
        <a:bodyPr/>
        <a:lstStyle/>
        <a:p>
          <a:endParaRPr lang="en-US"/>
        </a:p>
      </dgm:t>
    </dgm:pt>
    <dgm:pt modelId="{B73A9A0B-F9DC-4D00-9EFB-CDAD7FA2ACB8}" type="pres">
      <dgm:prSet presAssocID="{6D5AACA1-6A62-4949-B986-8D515B148462}" presName="hierRoot2" presStyleCnt="0"/>
      <dgm:spPr/>
      <dgm:t>
        <a:bodyPr/>
        <a:lstStyle/>
        <a:p>
          <a:pPr rtl="1"/>
          <a:endParaRPr lang="fa-IR"/>
        </a:p>
      </dgm:t>
    </dgm:pt>
    <dgm:pt modelId="{F9BF8D33-312C-43BB-ABC2-F591821F7F92}" type="pres">
      <dgm:prSet presAssocID="{6D5AACA1-6A62-4949-B986-8D515B148462}" presName="composite2" presStyleCnt="0"/>
      <dgm:spPr/>
      <dgm:t>
        <a:bodyPr/>
        <a:lstStyle/>
        <a:p>
          <a:pPr rtl="1"/>
          <a:endParaRPr lang="fa-IR"/>
        </a:p>
      </dgm:t>
    </dgm:pt>
    <dgm:pt modelId="{3D4EEE81-D9C7-424D-90AD-2BCB109A16FB}" type="pres">
      <dgm:prSet presAssocID="{6D5AACA1-6A62-4949-B986-8D515B148462}" presName="background2" presStyleLbl="node2" presStyleIdx="0" presStyleCnt="3"/>
      <dgm:spPr/>
      <dgm:t>
        <a:bodyPr/>
        <a:lstStyle/>
        <a:p>
          <a:pPr rtl="1"/>
          <a:endParaRPr lang="fa-IR"/>
        </a:p>
      </dgm:t>
    </dgm:pt>
    <dgm:pt modelId="{06FD93A6-C38B-46D6-8B09-E1B5822937A2}" type="pres">
      <dgm:prSet presAssocID="{6D5AACA1-6A62-4949-B986-8D515B148462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0B323D-1080-407B-91B3-3270B2FA1B77}" type="pres">
      <dgm:prSet presAssocID="{6D5AACA1-6A62-4949-B986-8D515B148462}" presName="hierChild3" presStyleCnt="0"/>
      <dgm:spPr/>
      <dgm:t>
        <a:bodyPr/>
        <a:lstStyle/>
        <a:p>
          <a:pPr rtl="1"/>
          <a:endParaRPr lang="fa-IR"/>
        </a:p>
      </dgm:t>
    </dgm:pt>
    <dgm:pt modelId="{A73BF838-975F-4360-82DF-74A957D102D9}" type="pres">
      <dgm:prSet presAssocID="{0DB00116-50E1-4778-825F-5F40A472799D}" presName="Name17" presStyleLbl="parChTrans1D3" presStyleIdx="0" presStyleCnt="6"/>
      <dgm:spPr/>
      <dgm:t>
        <a:bodyPr/>
        <a:lstStyle/>
        <a:p>
          <a:endParaRPr lang="en-US"/>
        </a:p>
      </dgm:t>
    </dgm:pt>
    <dgm:pt modelId="{C8C74480-7E64-4DDE-A77D-75C5C940A4B5}" type="pres">
      <dgm:prSet presAssocID="{D5740E6D-E54B-4787-B4F6-3EF810B1B462}" presName="hierRoot3" presStyleCnt="0"/>
      <dgm:spPr/>
      <dgm:t>
        <a:bodyPr/>
        <a:lstStyle/>
        <a:p>
          <a:pPr rtl="1"/>
          <a:endParaRPr lang="fa-IR"/>
        </a:p>
      </dgm:t>
    </dgm:pt>
    <dgm:pt modelId="{5CB4374E-4DFC-4D21-9576-94F40B9D3803}" type="pres">
      <dgm:prSet presAssocID="{D5740E6D-E54B-4787-B4F6-3EF810B1B462}" presName="composite3" presStyleCnt="0"/>
      <dgm:spPr/>
      <dgm:t>
        <a:bodyPr/>
        <a:lstStyle/>
        <a:p>
          <a:pPr rtl="1"/>
          <a:endParaRPr lang="fa-IR"/>
        </a:p>
      </dgm:t>
    </dgm:pt>
    <dgm:pt modelId="{64A10CC9-4BFD-4896-A4BA-2C69764C296C}" type="pres">
      <dgm:prSet presAssocID="{D5740E6D-E54B-4787-B4F6-3EF810B1B462}" presName="background3" presStyleLbl="node3" presStyleIdx="0" presStyleCnt="6"/>
      <dgm:spPr/>
      <dgm:t>
        <a:bodyPr/>
        <a:lstStyle/>
        <a:p>
          <a:pPr rtl="1"/>
          <a:endParaRPr lang="fa-IR"/>
        </a:p>
      </dgm:t>
    </dgm:pt>
    <dgm:pt modelId="{19B54416-3A6F-4C0A-9950-A02C4171131E}" type="pres">
      <dgm:prSet presAssocID="{D5740E6D-E54B-4787-B4F6-3EF810B1B462}" presName="text3" presStyleLbl="fgAcc3" presStyleIdx="0" presStyleCnt="6" custScaleX="125072" custScaleY="1242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9DBE97-5476-4DA6-B2AF-F4414BDC338E}" type="pres">
      <dgm:prSet presAssocID="{D5740E6D-E54B-4787-B4F6-3EF810B1B462}" presName="hierChild4" presStyleCnt="0"/>
      <dgm:spPr/>
      <dgm:t>
        <a:bodyPr/>
        <a:lstStyle/>
        <a:p>
          <a:pPr rtl="1"/>
          <a:endParaRPr lang="fa-IR"/>
        </a:p>
      </dgm:t>
    </dgm:pt>
    <dgm:pt modelId="{42179B0C-9CD8-414F-A9AE-325AB904BDAF}" type="pres">
      <dgm:prSet presAssocID="{D1790BF6-BE1D-4D91-A632-A7CC1CD1D5C8}" presName="Name23" presStyleLbl="parChTrans1D4" presStyleIdx="0" presStyleCnt="33"/>
      <dgm:spPr/>
      <dgm:t>
        <a:bodyPr/>
        <a:lstStyle/>
        <a:p>
          <a:endParaRPr lang="en-US"/>
        </a:p>
      </dgm:t>
    </dgm:pt>
    <dgm:pt modelId="{090D5FDB-352C-42DA-A301-9498E9B2D41B}" type="pres">
      <dgm:prSet presAssocID="{E5DD9959-FDDC-4012-AAAE-D18FA5DEB863}" presName="hierRoot4" presStyleCnt="0"/>
      <dgm:spPr/>
      <dgm:t>
        <a:bodyPr/>
        <a:lstStyle/>
        <a:p>
          <a:pPr rtl="1"/>
          <a:endParaRPr lang="fa-IR"/>
        </a:p>
      </dgm:t>
    </dgm:pt>
    <dgm:pt modelId="{F3A81E9B-271F-4A2A-80FF-633107CAEBDE}" type="pres">
      <dgm:prSet presAssocID="{E5DD9959-FDDC-4012-AAAE-D18FA5DEB863}" presName="composite4" presStyleCnt="0"/>
      <dgm:spPr/>
      <dgm:t>
        <a:bodyPr/>
        <a:lstStyle/>
        <a:p>
          <a:pPr rtl="1"/>
          <a:endParaRPr lang="fa-IR"/>
        </a:p>
      </dgm:t>
    </dgm:pt>
    <dgm:pt modelId="{5CCFF73C-CD65-47A0-B645-3894BEE54574}" type="pres">
      <dgm:prSet presAssocID="{E5DD9959-FDDC-4012-AAAE-D18FA5DEB863}" presName="background4" presStyleLbl="node4" presStyleIdx="0" presStyleCnt="33"/>
      <dgm:spPr/>
      <dgm:t>
        <a:bodyPr/>
        <a:lstStyle/>
        <a:p>
          <a:pPr rtl="1"/>
          <a:endParaRPr lang="fa-IR"/>
        </a:p>
      </dgm:t>
    </dgm:pt>
    <dgm:pt modelId="{98813C17-9925-44A8-805D-91826CAB2405}" type="pres">
      <dgm:prSet presAssocID="{E5DD9959-FDDC-4012-AAAE-D18FA5DEB863}" presName="text4" presStyleLbl="fgAcc4" presStyleIdx="0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FF15FB-F77E-42F0-8773-4AEA6BE9941E}" type="pres">
      <dgm:prSet presAssocID="{E5DD9959-FDDC-4012-AAAE-D18FA5DEB863}" presName="hierChild5" presStyleCnt="0"/>
      <dgm:spPr/>
      <dgm:t>
        <a:bodyPr/>
        <a:lstStyle/>
        <a:p>
          <a:pPr rtl="1"/>
          <a:endParaRPr lang="fa-IR"/>
        </a:p>
      </dgm:t>
    </dgm:pt>
    <dgm:pt modelId="{951268A2-F602-44B4-871F-F6A68AD430E1}" type="pres">
      <dgm:prSet presAssocID="{1DE03655-D563-4B76-94D9-A1D64CAA7B9F}" presName="Name23" presStyleLbl="parChTrans1D4" presStyleIdx="1" presStyleCnt="33"/>
      <dgm:spPr/>
      <dgm:t>
        <a:bodyPr/>
        <a:lstStyle/>
        <a:p>
          <a:endParaRPr lang="en-US"/>
        </a:p>
      </dgm:t>
    </dgm:pt>
    <dgm:pt modelId="{8CDD4086-C945-4852-A75B-104F590A386E}" type="pres">
      <dgm:prSet presAssocID="{537494F4-2148-4525-80B0-CFFEC6D223E3}" presName="hierRoot4" presStyleCnt="0"/>
      <dgm:spPr/>
    </dgm:pt>
    <dgm:pt modelId="{92ADE4CF-1DC8-41DF-B32A-B788EA071E21}" type="pres">
      <dgm:prSet presAssocID="{537494F4-2148-4525-80B0-CFFEC6D223E3}" presName="composite4" presStyleCnt="0"/>
      <dgm:spPr/>
    </dgm:pt>
    <dgm:pt modelId="{CEBB8064-4595-4BFF-A278-6F06E8721677}" type="pres">
      <dgm:prSet presAssocID="{537494F4-2148-4525-80B0-CFFEC6D223E3}" presName="background4" presStyleLbl="node4" presStyleIdx="1" presStyleCnt="33"/>
      <dgm:spPr/>
      <dgm:t>
        <a:bodyPr/>
        <a:lstStyle/>
        <a:p>
          <a:endParaRPr lang="en-US"/>
        </a:p>
      </dgm:t>
    </dgm:pt>
    <dgm:pt modelId="{AB31EDC3-0A7B-4C0E-A9D3-E582DA766A26}" type="pres">
      <dgm:prSet presAssocID="{537494F4-2148-4525-80B0-CFFEC6D223E3}" presName="text4" presStyleLbl="fgAcc4" presStyleIdx="1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A743C7-F1E5-4936-AE21-B8A412B5E257}" type="pres">
      <dgm:prSet presAssocID="{537494F4-2148-4525-80B0-CFFEC6D223E3}" presName="hierChild5" presStyleCnt="0"/>
      <dgm:spPr/>
    </dgm:pt>
    <dgm:pt modelId="{0FD713E6-C326-445A-B822-BBBE5530637E}" type="pres">
      <dgm:prSet presAssocID="{DA9EB56C-9C24-4DBC-A256-579EF3968612}" presName="Name23" presStyleLbl="parChTrans1D4" presStyleIdx="2" presStyleCnt="33"/>
      <dgm:spPr/>
      <dgm:t>
        <a:bodyPr/>
        <a:lstStyle/>
        <a:p>
          <a:endParaRPr lang="en-US"/>
        </a:p>
      </dgm:t>
    </dgm:pt>
    <dgm:pt modelId="{A321A041-5F98-4C5F-9496-9C9E6350946B}" type="pres">
      <dgm:prSet presAssocID="{FBDD4CFB-5BFE-4275-99AE-A31F30163481}" presName="hierRoot4" presStyleCnt="0"/>
      <dgm:spPr/>
    </dgm:pt>
    <dgm:pt modelId="{11DAD227-0EE5-4B47-B002-35FF0DD3B689}" type="pres">
      <dgm:prSet presAssocID="{FBDD4CFB-5BFE-4275-99AE-A31F30163481}" presName="composite4" presStyleCnt="0"/>
      <dgm:spPr/>
    </dgm:pt>
    <dgm:pt modelId="{450A0D30-B6FF-4051-A038-37298681311E}" type="pres">
      <dgm:prSet presAssocID="{FBDD4CFB-5BFE-4275-99AE-A31F30163481}" presName="background4" presStyleLbl="node4" presStyleIdx="2" presStyleCnt="33"/>
      <dgm:spPr/>
      <dgm:t>
        <a:bodyPr/>
        <a:lstStyle/>
        <a:p>
          <a:endParaRPr lang="en-US"/>
        </a:p>
      </dgm:t>
    </dgm:pt>
    <dgm:pt modelId="{2E0EE572-09E3-4E2D-9B59-A720BB8D4B19}" type="pres">
      <dgm:prSet presAssocID="{FBDD4CFB-5BFE-4275-99AE-A31F30163481}" presName="text4" presStyleLbl="fgAcc4" presStyleIdx="2" presStyleCnt="33" custScaleX="136036" custScaleY="1497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826C01-03D5-4BDC-B8A5-7FA6951018A5}" type="pres">
      <dgm:prSet presAssocID="{FBDD4CFB-5BFE-4275-99AE-A31F30163481}" presName="hierChild5" presStyleCnt="0"/>
      <dgm:spPr/>
    </dgm:pt>
    <dgm:pt modelId="{1831F29C-7562-41DA-88FD-4A6F12397056}" type="pres">
      <dgm:prSet presAssocID="{161BAEFF-5757-465F-B16F-45288CDDC6F0}" presName="Name23" presStyleLbl="parChTrans1D4" presStyleIdx="3" presStyleCnt="33"/>
      <dgm:spPr/>
      <dgm:t>
        <a:bodyPr/>
        <a:lstStyle/>
        <a:p>
          <a:endParaRPr lang="en-US"/>
        </a:p>
      </dgm:t>
    </dgm:pt>
    <dgm:pt modelId="{EF375AC7-DF6C-4F6C-909B-AE39CE1DDF9E}" type="pres">
      <dgm:prSet presAssocID="{FE714342-2C0A-4583-91BE-FD07014B81D8}" presName="hierRoot4" presStyleCnt="0"/>
      <dgm:spPr/>
    </dgm:pt>
    <dgm:pt modelId="{DCEB4498-1786-4A75-9E69-8DF90A7001A2}" type="pres">
      <dgm:prSet presAssocID="{FE714342-2C0A-4583-91BE-FD07014B81D8}" presName="composite4" presStyleCnt="0"/>
      <dgm:spPr/>
    </dgm:pt>
    <dgm:pt modelId="{93640ADF-B449-4E10-9897-C49CC1EC1E57}" type="pres">
      <dgm:prSet presAssocID="{FE714342-2C0A-4583-91BE-FD07014B81D8}" presName="background4" presStyleLbl="node4" presStyleIdx="3" presStyleCnt="33"/>
      <dgm:spPr/>
      <dgm:t>
        <a:bodyPr/>
        <a:lstStyle/>
        <a:p>
          <a:endParaRPr lang="en-US"/>
        </a:p>
      </dgm:t>
    </dgm:pt>
    <dgm:pt modelId="{75F4A4EB-AEF2-472C-BDA9-54BBCDEDFDA2}" type="pres">
      <dgm:prSet presAssocID="{FE714342-2C0A-4583-91BE-FD07014B81D8}" presName="text4" presStyleLbl="fgAcc4" presStyleIdx="3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8AE3F3-2C76-4ECD-A9FA-C892973D6F47}" type="pres">
      <dgm:prSet presAssocID="{FE714342-2C0A-4583-91BE-FD07014B81D8}" presName="hierChild5" presStyleCnt="0"/>
      <dgm:spPr/>
    </dgm:pt>
    <dgm:pt modelId="{3D903B9D-4ED4-4D27-A8E4-8B388BC67E2F}" type="pres">
      <dgm:prSet presAssocID="{C8D3D28C-36DA-43DC-9683-15C9CA3B1A57}" presName="Name23" presStyleLbl="parChTrans1D4" presStyleIdx="4" presStyleCnt="33"/>
      <dgm:spPr/>
      <dgm:t>
        <a:bodyPr/>
        <a:lstStyle/>
        <a:p>
          <a:endParaRPr lang="en-US"/>
        </a:p>
      </dgm:t>
    </dgm:pt>
    <dgm:pt modelId="{07D779DC-95BD-42D4-B16E-A4391B9AABE5}" type="pres">
      <dgm:prSet presAssocID="{A430C2CB-CFB2-40A3-9D84-79838A787F87}" presName="hierRoot4" presStyleCnt="0"/>
      <dgm:spPr/>
    </dgm:pt>
    <dgm:pt modelId="{C470D684-DC66-451E-8AA3-8920696A7E99}" type="pres">
      <dgm:prSet presAssocID="{A430C2CB-CFB2-40A3-9D84-79838A787F87}" presName="composite4" presStyleCnt="0"/>
      <dgm:spPr/>
    </dgm:pt>
    <dgm:pt modelId="{FB0E203E-6E74-470E-AFC8-56573B563F8D}" type="pres">
      <dgm:prSet presAssocID="{A430C2CB-CFB2-40A3-9D84-79838A787F87}" presName="background4" presStyleLbl="node4" presStyleIdx="4" presStyleCnt="33"/>
      <dgm:spPr/>
      <dgm:t>
        <a:bodyPr/>
        <a:lstStyle/>
        <a:p>
          <a:endParaRPr lang="en-US"/>
        </a:p>
      </dgm:t>
    </dgm:pt>
    <dgm:pt modelId="{6F7C73EA-61A5-4574-ABFE-69A8A2880B51}" type="pres">
      <dgm:prSet presAssocID="{A430C2CB-CFB2-40A3-9D84-79838A787F87}" presName="text4" presStyleLbl="fgAcc4" presStyleIdx="4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FA02A8-DFB3-43F4-9623-FCD0B2838140}" type="pres">
      <dgm:prSet presAssocID="{A430C2CB-CFB2-40A3-9D84-79838A787F87}" presName="hierChild5" presStyleCnt="0"/>
      <dgm:spPr/>
    </dgm:pt>
    <dgm:pt modelId="{8D550911-8B53-49E4-8EC0-5D0129D76AB6}" type="pres">
      <dgm:prSet presAssocID="{571BFEE4-0A92-4990-A2FA-C43BF9C6D651}" presName="Name23" presStyleLbl="parChTrans1D4" presStyleIdx="5" presStyleCnt="33"/>
      <dgm:spPr/>
      <dgm:t>
        <a:bodyPr/>
        <a:lstStyle/>
        <a:p>
          <a:endParaRPr lang="en-US"/>
        </a:p>
      </dgm:t>
    </dgm:pt>
    <dgm:pt modelId="{E295C9AB-B2A6-496D-849B-0F7516DE857F}" type="pres">
      <dgm:prSet presAssocID="{2DD3E181-3738-4850-A7C3-18FE4AF19942}" presName="hierRoot4" presStyleCnt="0"/>
      <dgm:spPr/>
    </dgm:pt>
    <dgm:pt modelId="{ED76E662-B738-49E4-8C6D-EB7B12DCE71D}" type="pres">
      <dgm:prSet presAssocID="{2DD3E181-3738-4850-A7C3-18FE4AF19942}" presName="composite4" presStyleCnt="0"/>
      <dgm:spPr/>
    </dgm:pt>
    <dgm:pt modelId="{5C109CBA-BCF6-45F3-9A16-1FDD4ECCDE64}" type="pres">
      <dgm:prSet presAssocID="{2DD3E181-3738-4850-A7C3-18FE4AF19942}" presName="background4" presStyleLbl="node4" presStyleIdx="5" presStyleCnt="33"/>
      <dgm:spPr/>
      <dgm:t>
        <a:bodyPr/>
        <a:lstStyle/>
        <a:p>
          <a:endParaRPr lang="en-US"/>
        </a:p>
      </dgm:t>
    </dgm:pt>
    <dgm:pt modelId="{1EF86A61-2158-4E9B-BAE4-A62E1041741A}" type="pres">
      <dgm:prSet presAssocID="{2DD3E181-3738-4850-A7C3-18FE4AF19942}" presName="text4" presStyleLbl="fgAcc4" presStyleIdx="5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3BA4D2-7146-45F2-A300-EAB414AB7604}" type="pres">
      <dgm:prSet presAssocID="{2DD3E181-3738-4850-A7C3-18FE4AF19942}" presName="hierChild5" presStyleCnt="0"/>
      <dgm:spPr/>
    </dgm:pt>
    <dgm:pt modelId="{3AEBBC34-F51A-49F3-8539-7209F0E3C052}" type="pres">
      <dgm:prSet presAssocID="{C5D4742E-2836-453B-8DEF-50BBC0BE1C34}" presName="Name23" presStyleLbl="parChTrans1D4" presStyleIdx="6" presStyleCnt="33"/>
      <dgm:spPr/>
      <dgm:t>
        <a:bodyPr/>
        <a:lstStyle/>
        <a:p>
          <a:endParaRPr lang="en-US"/>
        </a:p>
      </dgm:t>
    </dgm:pt>
    <dgm:pt modelId="{C10360D7-6FB6-4858-9BAF-340F49D3BE97}" type="pres">
      <dgm:prSet presAssocID="{F669C52D-BDF8-46F7-9B95-982FB5632D9D}" presName="hierRoot4" presStyleCnt="0"/>
      <dgm:spPr/>
    </dgm:pt>
    <dgm:pt modelId="{98F28E00-3A01-41A5-9360-6AB1222B1EA3}" type="pres">
      <dgm:prSet presAssocID="{F669C52D-BDF8-46F7-9B95-982FB5632D9D}" presName="composite4" presStyleCnt="0"/>
      <dgm:spPr/>
    </dgm:pt>
    <dgm:pt modelId="{C898087B-3C78-4B8D-93FA-A30F9C1AC8E7}" type="pres">
      <dgm:prSet presAssocID="{F669C52D-BDF8-46F7-9B95-982FB5632D9D}" presName="background4" presStyleLbl="node4" presStyleIdx="6" presStyleCnt="33"/>
      <dgm:spPr/>
      <dgm:t>
        <a:bodyPr/>
        <a:lstStyle/>
        <a:p>
          <a:endParaRPr lang="en-US"/>
        </a:p>
      </dgm:t>
    </dgm:pt>
    <dgm:pt modelId="{9C34D541-55F0-4926-8FB3-1A031AC17F85}" type="pres">
      <dgm:prSet presAssocID="{F669C52D-BDF8-46F7-9B95-982FB5632D9D}" presName="text4" presStyleLbl="fgAcc4" presStyleIdx="6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7BEF0E-1571-453C-A809-8D435859F212}" type="pres">
      <dgm:prSet presAssocID="{F669C52D-BDF8-46F7-9B95-982FB5632D9D}" presName="hierChild5" presStyleCnt="0"/>
      <dgm:spPr/>
    </dgm:pt>
    <dgm:pt modelId="{69B82D0B-5D8A-4EE0-9102-0B4238799439}" type="pres">
      <dgm:prSet presAssocID="{A721DEBF-5EB3-4B11-973F-2EAA7E0AB56B}" presName="Name23" presStyleLbl="parChTrans1D4" presStyleIdx="7" presStyleCnt="33"/>
      <dgm:spPr/>
      <dgm:t>
        <a:bodyPr/>
        <a:lstStyle/>
        <a:p>
          <a:endParaRPr lang="en-US"/>
        </a:p>
      </dgm:t>
    </dgm:pt>
    <dgm:pt modelId="{9F9C04F7-91BF-42C7-A5A9-2431A64113B4}" type="pres">
      <dgm:prSet presAssocID="{6C2555DE-30FF-4E01-89BA-E6A71091B2D9}" presName="hierRoot4" presStyleCnt="0"/>
      <dgm:spPr/>
    </dgm:pt>
    <dgm:pt modelId="{A37BA0DB-1E07-46DA-A745-EFF2023CB3C7}" type="pres">
      <dgm:prSet presAssocID="{6C2555DE-30FF-4E01-89BA-E6A71091B2D9}" presName="composite4" presStyleCnt="0"/>
      <dgm:spPr/>
    </dgm:pt>
    <dgm:pt modelId="{73668659-B0C3-420B-B4C4-D595108AD547}" type="pres">
      <dgm:prSet presAssocID="{6C2555DE-30FF-4E01-89BA-E6A71091B2D9}" presName="background4" presStyleLbl="node4" presStyleIdx="7" presStyleCnt="33"/>
      <dgm:spPr/>
      <dgm:t>
        <a:bodyPr/>
        <a:lstStyle/>
        <a:p>
          <a:endParaRPr lang="en-US"/>
        </a:p>
      </dgm:t>
    </dgm:pt>
    <dgm:pt modelId="{53692D38-10BE-4C0B-B292-D211F85E383D}" type="pres">
      <dgm:prSet presAssocID="{6C2555DE-30FF-4E01-89BA-E6A71091B2D9}" presName="text4" presStyleLbl="fgAcc4" presStyleIdx="7" presStyleCnt="33" custScaleX="111255" custScaleY="923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AA1FD7-FC5B-4576-9D80-9B7C932D9531}" type="pres">
      <dgm:prSet presAssocID="{6C2555DE-30FF-4E01-89BA-E6A71091B2D9}" presName="hierChild5" presStyleCnt="0"/>
      <dgm:spPr/>
    </dgm:pt>
    <dgm:pt modelId="{02C8C199-9E41-42CF-80A2-9742052DBA7F}" type="pres">
      <dgm:prSet presAssocID="{F8B32F19-5151-49E8-AB56-4B437174C409}" presName="Name23" presStyleLbl="parChTrans1D4" presStyleIdx="8" presStyleCnt="33"/>
      <dgm:spPr/>
      <dgm:t>
        <a:bodyPr/>
        <a:lstStyle/>
        <a:p>
          <a:endParaRPr lang="en-US"/>
        </a:p>
      </dgm:t>
    </dgm:pt>
    <dgm:pt modelId="{7AF917DF-9FA4-4F1C-86BF-87942A85C911}" type="pres">
      <dgm:prSet presAssocID="{6F6D6F31-47B2-4822-AB37-489F6198EE98}" presName="hierRoot4" presStyleCnt="0"/>
      <dgm:spPr/>
    </dgm:pt>
    <dgm:pt modelId="{2E580171-FCC4-444E-8BCC-8A6A9F9171AE}" type="pres">
      <dgm:prSet presAssocID="{6F6D6F31-47B2-4822-AB37-489F6198EE98}" presName="composite4" presStyleCnt="0"/>
      <dgm:spPr/>
    </dgm:pt>
    <dgm:pt modelId="{E5F14438-45D4-4DC7-BA4D-8CE64F28B13C}" type="pres">
      <dgm:prSet presAssocID="{6F6D6F31-47B2-4822-AB37-489F6198EE98}" presName="background4" presStyleLbl="node4" presStyleIdx="8" presStyleCnt="33"/>
      <dgm:spPr/>
      <dgm:t>
        <a:bodyPr/>
        <a:lstStyle/>
        <a:p>
          <a:endParaRPr lang="en-US"/>
        </a:p>
      </dgm:t>
    </dgm:pt>
    <dgm:pt modelId="{1F2E98CF-005D-44FA-8501-9F492E728FC3}" type="pres">
      <dgm:prSet presAssocID="{6F6D6F31-47B2-4822-AB37-489F6198EE98}" presName="text4" presStyleLbl="fgAcc4" presStyleIdx="8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ABEEAE-E088-457F-87EA-20A8BB72F7DD}" type="pres">
      <dgm:prSet presAssocID="{6F6D6F31-47B2-4822-AB37-489F6198EE98}" presName="hierChild5" presStyleCnt="0"/>
      <dgm:spPr/>
    </dgm:pt>
    <dgm:pt modelId="{1451B2C1-473F-4410-9349-36ACB218258D}" type="pres">
      <dgm:prSet presAssocID="{62C9EE9C-F97D-4D2E-9085-9DAB337C74A6}" presName="Name23" presStyleLbl="parChTrans1D4" presStyleIdx="9" presStyleCnt="33"/>
      <dgm:spPr/>
      <dgm:t>
        <a:bodyPr/>
        <a:lstStyle/>
        <a:p>
          <a:endParaRPr lang="en-US"/>
        </a:p>
      </dgm:t>
    </dgm:pt>
    <dgm:pt modelId="{60DA1A82-6C7F-4CAC-8C68-BD300510321E}" type="pres">
      <dgm:prSet presAssocID="{AB7DA577-57DC-43E8-858F-8E9AEF0C3C02}" presName="hierRoot4" presStyleCnt="0"/>
      <dgm:spPr/>
    </dgm:pt>
    <dgm:pt modelId="{C507F3F0-EDF4-4DC4-821A-9272717BB347}" type="pres">
      <dgm:prSet presAssocID="{AB7DA577-57DC-43E8-858F-8E9AEF0C3C02}" presName="composite4" presStyleCnt="0"/>
      <dgm:spPr/>
    </dgm:pt>
    <dgm:pt modelId="{1857E6DE-2D7C-4FCF-9512-F0E1859E3167}" type="pres">
      <dgm:prSet presAssocID="{AB7DA577-57DC-43E8-858F-8E9AEF0C3C02}" presName="background4" presStyleLbl="node4" presStyleIdx="9" presStyleCnt="33"/>
      <dgm:spPr/>
      <dgm:t>
        <a:bodyPr/>
        <a:lstStyle/>
        <a:p>
          <a:endParaRPr lang="en-US"/>
        </a:p>
      </dgm:t>
    </dgm:pt>
    <dgm:pt modelId="{9C4BDB57-BAAB-4EB6-B50D-F6593F06943D}" type="pres">
      <dgm:prSet presAssocID="{AB7DA577-57DC-43E8-858F-8E9AEF0C3C02}" presName="text4" presStyleLbl="fgAcc4" presStyleIdx="9" presStyleCnt="33" custScaleX="122350" custScaleY="1048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E468E7-A73C-4E9E-A0B1-A666416BD4D1}" type="pres">
      <dgm:prSet presAssocID="{AB7DA577-57DC-43E8-858F-8E9AEF0C3C02}" presName="hierChild5" presStyleCnt="0"/>
      <dgm:spPr/>
    </dgm:pt>
    <dgm:pt modelId="{8A2BC6F7-630B-47EE-B9E7-AAE07F29A98D}" type="pres">
      <dgm:prSet presAssocID="{0BB798EA-15E7-439A-BAD4-5289F28F2E08}" presName="Name17" presStyleLbl="parChTrans1D3" presStyleIdx="1" presStyleCnt="6"/>
      <dgm:spPr/>
      <dgm:t>
        <a:bodyPr/>
        <a:lstStyle/>
        <a:p>
          <a:endParaRPr lang="en-US"/>
        </a:p>
      </dgm:t>
    </dgm:pt>
    <dgm:pt modelId="{EE247D54-0038-4950-978B-6D2DB94BE4E6}" type="pres">
      <dgm:prSet presAssocID="{C8AB1BAE-D73B-401E-9CAC-BAEF23C25DB0}" presName="hierRoot3" presStyleCnt="0"/>
      <dgm:spPr/>
      <dgm:t>
        <a:bodyPr/>
        <a:lstStyle/>
        <a:p>
          <a:pPr rtl="1"/>
          <a:endParaRPr lang="fa-IR"/>
        </a:p>
      </dgm:t>
    </dgm:pt>
    <dgm:pt modelId="{D5631B16-6973-4B50-BD7C-76156F22BDB9}" type="pres">
      <dgm:prSet presAssocID="{C8AB1BAE-D73B-401E-9CAC-BAEF23C25DB0}" presName="composite3" presStyleCnt="0"/>
      <dgm:spPr/>
      <dgm:t>
        <a:bodyPr/>
        <a:lstStyle/>
        <a:p>
          <a:pPr rtl="1"/>
          <a:endParaRPr lang="fa-IR"/>
        </a:p>
      </dgm:t>
    </dgm:pt>
    <dgm:pt modelId="{CB1A900A-F6A4-45B6-8658-88E47D530D34}" type="pres">
      <dgm:prSet presAssocID="{C8AB1BAE-D73B-401E-9CAC-BAEF23C25DB0}" presName="background3" presStyleLbl="node3" presStyleIdx="1" presStyleCnt="6"/>
      <dgm:spPr/>
      <dgm:t>
        <a:bodyPr/>
        <a:lstStyle/>
        <a:p>
          <a:pPr rtl="1"/>
          <a:endParaRPr lang="fa-IR"/>
        </a:p>
      </dgm:t>
    </dgm:pt>
    <dgm:pt modelId="{266CAEBD-3894-4D83-BC66-0EACDA487ABD}" type="pres">
      <dgm:prSet presAssocID="{C8AB1BAE-D73B-401E-9CAC-BAEF23C25DB0}" presName="text3" presStyleLbl="fgAcc3" presStyleIdx="1" presStyleCnt="6" custScaleX="1173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F08FDD-2BFD-4537-ADB4-7313F4C2620E}" type="pres">
      <dgm:prSet presAssocID="{C8AB1BAE-D73B-401E-9CAC-BAEF23C25DB0}" presName="hierChild4" presStyleCnt="0"/>
      <dgm:spPr/>
      <dgm:t>
        <a:bodyPr/>
        <a:lstStyle/>
        <a:p>
          <a:pPr rtl="1"/>
          <a:endParaRPr lang="fa-IR"/>
        </a:p>
      </dgm:t>
    </dgm:pt>
    <dgm:pt modelId="{EBEBB9C9-F902-46C7-BB15-0D93505AAD20}" type="pres">
      <dgm:prSet presAssocID="{1CF142FA-3035-4384-A18F-B7952C383650}" presName="Name23" presStyleLbl="parChTrans1D4" presStyleIdx="10" presStyleCnt="33"/>
      <dgm:spPr/>
      <dgm:t>
        <a:bodyPr/>
        <a:lstStyle/>
        <a:p>
          <a:endParaRPr lang="en-US"/>
        </a:p>
      </dgm:t>
    </dgm:pt>
    <dgm:pt modelId="{6151F4DF-6D27-40BA-AF90-E8C44E1A72D2}" type="pres">
      <dgm:prSet presAssocID="{1DB533C1-1900-487A-B3C8-23B8B2EBD9EE}" presName="hierRoot4" presStyleCnt="0"/>
      <dgm:spPr/>
      <dgm:t>
        <a:bodyPr/>
        <a:lstStyle/>
        <a:p>
          <a:pPr rtl="1"/>
          <a:endParaRPr lang="fa-IR"/>
        </a:p>
      </dgm:t>
    </dgm:pt>
    <dgm:pt modelId="{E6D3835C-9003-4C72-A301-A6582B23B500}" type="pres">
      <dgm:prSet presAssocID="{1DB533C1-1900-487A-B3C8-23B8B2EBD9EE}" presName="composite4" presStyleCnt="0"/>
      <dgm:spPr/>
      <dgm:t>
        <a:bodyPr/>
        <a:lstStyle/>
        <a:p>
          <a:pPr rtl="1"/>
          <a:endParaRPr lang="fa-IR"/>
        </a:p>
      </dgm:t>
    </dgm:pt>
    <dgm:pt modelId="{59E0F61F-BF66-43AD-9115-A0C54E8E38C6}" type="pres">
      <dgm:prSet presAssocID="{1DB533C1-1900-487A-B3C8-23B8B2EBD9EE}" presName="background4" presStyleLbl="node4" presStyleIdx="10" presStyleCnt="33"/>
      <dgm:spPr/>
      <dgm:t>
        <a:bodyPr/>
        <a:lstStyle/>
        <a:p>
          <a:pPr rtl="1"/>
          <a:endParaRPr lang="fa-IR"/>
        </a:p>
      </dgm:t>
    </dgm:pt>
    <dgm:pt modelId="{47AE1490-61C3-4A0F-9D8D-7256934E2942}" type="pres">
      <dgm:prSet presAssocID="{1DB533C1-1900-487A-B3C8-23B8B2EBD9EE}" presName="text4" presStyleLbl="fgAcc4" presStyleIdx="10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E7223A-191F-43AE-B5C9-CCD8A227EF54}" type="pres">
      <dgm:prSet presAssocID="{1DB533C1-1900-487A-B3C8-23B8B2EBD9EE}" presName="hierChild5" presStyleCnt="0"/>
      <dgm:spPr/>
      <dgm:t>
        <a:bodyPr/>
        <a:lstStyle/>
        <a:p>
          <a:pPr rtl="1"/>
          <a:endParaRPr lang="fa-IR"/>
        </a:p>
      </dgm:t>
    </dgm:pt>
    <dgm:pt modelId="{3400017E-798C-4EED-83BA-CECB5FCD4483}" type="pres">
      <dgm:prSet presAssocID="{AC3ACD6F-BA15-4DFC-B05F-4619C387D3CE}" presName="Name23" presStyleLbl="parChTrans1D4" presStyleIdx="11" presStyleCnt="33"/>
      <dgm:spPr/>
      <dgm:t>
        <a:bodyPr/>
        <a:lstStyle/>
        <a:p>
          <a:endParaRPr lang="en-US"/>
        </a:p>
      </dgm:t>
    </dgm:pt>
    <dgm:pt modelId="{5B962E2A-63F4-4D4F-9FA8-F24539AF5666}" type="pres">
      <dgm:prSet presAssocID="{825F308D-948D-471D-A599-57B515559A47}" presName="hierRoot4" presStyleCnt="0"/>
      <dgm:spPr/>
    </dgm:pt>
    <dgm:pt modelId="{D2BFF887-712C-4F40-AEEB-7C8C77C8DD00}" type="pres">
      <dgm:prSet presAssocID="{825F308D-948D-471D-A599-57B515559A47}" presName="composite4" presStyleCnt="0"/>
      <dgm:spPr/>
    </dgm:pt>
    <dgm:pt modelId="{995207EC-02E9-40A4-8C1D-0D343AB259F4}" type="pres">
      <dgm:prSet presAssocID="{825F308D-948D-471D-A599-57B515559A47}" presName="background4" presStyleLbl="node4" presStyleIdx="11" presStyleCnt="33"/>
      <dgm:spPr/>
      <dgm:t>
        <a:bodyPr/>
        <a:lstStyle/>
        <a:p>
          <a:endParaRPr lang="en-US"/>
        </a:p>
      </dgm:t>
    </dgm:pt>
    <dgm:pt modelId="{474EC432-C277-4F3F-9C54-8CDF56A6379D}" type="pres">
      <dgm:prSet presAssocID="{825F308D-948D-471D-A599-57B515559A47}" presName="text4" presStyleLbl="fgAcc4" presStyleIdx="11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4FC6B3-A1FF-4C1D-ACD0-BE0F4CF9CC18}" type="pres">
      <dgm:prSet presAssocID="{825F308D-948D-471D-A599-57B515559A47}" presName="hierChild5" presStyleCnt="0"/>
      <dgm:spPr/>
    </dgm:pt>
    <dgm:pt modelId="{708EFCDF-9DBD-48F2-9D17-73FAF3440DB8}" type="pres">
      <dgm:prSet presAssocID="{D4D34ED5-0431-451F-8F7B-DE9B147EB51E}" presName="Name23" presStyleLbl="parChTrans1D4" presStyleIdx="12" presStyleCnt="33"/>
      <dgm:spPr/>
      <dgm:t>
        <a:bodyPr/>
        <a:lstStyle/>
        <a:p>
          <a:endParaRPr lang="en-US"/>
        </a:p>
      </dgm:t>
    </dgm:pt>
    <dgm:pt modelId="{0519AAE2-896E-45CC-A03B-EA6E1C088E37}" type="pres">
      <dgm:prSet presAssocID="{8F491C1E-D20E-46AA-B187-847D252E8F3B}" presName="hierRoot4" presStyleCnt="0"/>
      <dgm:spPr/>
    </dgm:pt>
    <dgm:pt modelId="{DD2E3B67-E734-48B1-B006-09236651BFEC}" type="pres">
      <dgm:prSet presAssocID="{8F491C1E-D20E-46AA-B187-847D252E8F3B}" presName="composite4" presStyleCnt="0"/>
      <dgm:spPr/>
    </dgm:pt>
    <dgm:pt modelId="{5C0CF9E7-D19D-49D5-A297-1217C822CB8B}" type="pres">
      <dgm:prSet presAssocID="{8F491C1E-D20E-46AA-B187-847D252E8F3B}" presName="background4" presStyleLbl="node4" presStyleIdx="12" presStyleCnt="33"/>
      <dgm:spPr/>
      <dgm:t>
        <a:bodyPr/>
        <a:lstStyle/>
        <a:p>
          <a:endParaRPr lang="en-US"/>
        </a:p>
      </dgm:t>
    </dgm:pt>
    <dgm:pt modelId="{EDE40955-41E7-43D8-A325-2FAB5CA12889}" type="pres">
      <dgm:prSet presAssocID="{8F491C1E-D20E-46AA-B187-847D252E8F3B}" presName="text4" presStyleLbl="fgAcc4" presStyleIdx="12" presStyleCnt="33" custScaleX="116086" custScaleY="1348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5E68C0-4C02-4518-B629-5D6C069C3230}" type="pres">
      <dgm:prSet presAssocID="{8F491C1E-D20E-46AA-B187-847D252E8F3B}" presName="hierChild5" presStyleCnt="0"/>
      <dgm:spPr/>
    </dgm:pt>
    <dgm:pt modelId="{5196C766-82D6-4900-BCAF-FF82E85F12A8}" type="pres">
      <dgm:prSet presAssocID="{32ED167E-D8F6-442C-8543-930AEBD9FAB1}" presName="Name23" presStyleLbl="parChTrans1D4" presStyleIdx="13" presStyleCnt="33"/>
      <dgm:spPr/>
      <dgm:t>
        <a:bodyPr/>
        <a:lstStyle/>
        <a:p>
          <a:endParaRPr lang="en-US"/>
        </a:p>
      </dgm:t>
    </dgm:pt>
    <dgm:pt modelId="{3325324D-3614-458A-A882-65535EDFFFB8}" type="pres">
      <dgm:prSet presAssocID="{234FC9B7-2D5B-4F9D-A0D2-2C140990D8AD}" presName="hierRoot4" presStyleCnt="0"/>
      <dgm:spPr/>
    </dgm:pt>
    <dgm:pt modelId="{63C94D61-F5A2-4257-8848-1CC4B77B7466}" type="pres">
      <dgm:prSet presAssocID="{234FC9B7-2D5B-4F9D-A0D2-2C140990D8AD}" presName="composite4" presStyleCnt="0"/>
      <dgm:spPr/>
    </dgm:pt>
    <dgm:pt modelId="{492126F8-B734-4F1F-A2F1-05027E765D1D}" type="pres">
      <dgm:prSet presAssocID="{234FC9B7-2D5B-4F9D-A0D2-2C140990D8AD}" presName="background4" presStyleLbl="node4" presStyleIdx="13" presStyleCnt="33"/>
      <dgm:spPr/>
      <dgm:t>
        <a:bodyPr/>
        <a:lstStyle/>
        <a:p>
          <a:endParaRPr lang="en-US"/>
        </a:p>
      </dgm:t>
    </dgm:pt>
    <dgm:pt modelId="{0A0029E3-48F1-411F-AD97-E4A96717A8B5}" type="pres">
      <dgm:prSet presAssocID="{234FC9B7-2D5B-4F9D-A0D2-2C140990D8AD}" presName="text4" presStyleLbl="fgAcc4" presStyleIdx="13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48CE0E-6C49-473D-9512-5E492C5A5EF4}" type="pres">
      <dgm:prSet presAssocID="{234FC9B7-2D5B-4F9D-A0D2-2C140990D8AD}" presName="hierChild5" presStyleCnt="0"/>
      <dgm:spPr/>
    </dgm:pt>
    <dgm:pt modelId="{0DCF3037-AD90-47E9-BE37-D07810B8ED60}" type="pres">
      <dgm:prSet presAssocID="{B2F93EB6-10F4-4610-BDE9-B3925AC0A58E}" presName="Name23" presStyleLbl="parChTrans1D4" presStyleIdx="14" presStyleCnt="33"/>
      <dgm:spPr/>
      <dgm:t>
        <a:bodyPr/>
        <a:lstStyle/>
        <a:p>
          <a:endParaRPr lang="en-US"/>
        </a:p>
      </dgm:t>
    </dgm:pt>
    <dgm:pt modelId="{E686FE18-665C-49BD-AC13-2F5D1E21FD5C}" type="pres">
      <dgm:prSet presAssocID="{CE77050A-704B-4D21-B112-EE1C1EF1E001}" presName="hierRoot4" presStyleCnt="0"/>
      <dgm:spPr/>
    </dgm:pt>
    <dgm:pt modelId="{3918EDDB-3CB1-4770-8346-2A18AE35A6B5}" type="pres">
      <dgm:prSet presAssocID="{CE77050A-704B-4D21-B112-EE1C1EF1E001}" presName="composite4" presStyleCnt="0"/>
      <dgm:spPr/>
    </dgm:pt>
    <dgm:pt modelId="{38332089-63C5-492B-81D8-2B678F37FB49}" type="pres">
      <dgm:prSet presAssocID="{CE77050A-704B-4D21-B112-EE1C1EF1E001}" presName="background4" presStyleLbl="node4" presStyleIdx="14" presStyleCnt="33"/>
      <dgm:spPr/>
      <dgm:t>
        <a:bodyPr/>
        <a:lstStyle/>
        <a:p>
          <a:endParaRPr lang="en-US"/>
        </a:p>
      </dgm:t>
    </dgm:pt>
    <dgm:pt modelId="{834B8C79-4A87-4CDC-B031-EAEEC8A18519}" type="pres">
      <dgm:prSet presAssocID="{CE77050A-704B-4D21-B112-EE1C1EF1E001}" presName="text4" presStyleLbl="fgAcc4" presStyleIdx="14" presStyleCnt="33" custScaleX="147253" custScaleY="111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192038-0223-4C06-B645-2A18160C6A07}" type="pres">
      <dgm:prSet presAssocID="{CE77050A-704B-4D21-B112-EE1C1EF1E001}" presName="hierChild5" presStyleCnt="0"/>
      <dgm:spPr/>
    </dgm:pt>
    <dgm:pt modelId="{56CE8A07-821F-4A32-A21E-FE4B2B2A2DF9}" type="pres">
      <dgm:prSet presAssocID="{4214938D-BD76-4F05-BF77-51640C617A91}" presName="Name23" presStyleLbl="parChTrans1D4" presStyleIdx="15" presStyleCnt="33"/>
      <dgm:spPr/>
      <dgm:t>
        <a:bodyPr/>
        <a:lstStyle/>
        <a:p>
          <a:endParaRPr lang="en-US"/>
        </a:p>
      </dgm:t>
    </dgm:pt>
    <dgm:pt modelId="{0029650E-3EA0-4427-9CF2-FB65C2FCE3E8}" type="pres">
      <dgm:prSet presAssocID="{7B675B15-23F4-4EF2-BA67-87EF7DC1055E}" presName="hierRoot4" presStyleCnt="0"/>
      <dgm:spPr/>
      <dgm:t>
        <a:bodyPr/>
        <a:lstStyle/>
        <a:p>
          <a:pPr rtl="1"/>
          <a:endParaRPr lang="fa-IR"/>
        </a:p>
      </dgm:t>
    </dgm:pt>
    <dgm:pt modelId="{E5C5317D-720D-4F35-9F19-745C42177877}" type="pres">
      <dgm:prSet presAssocID="{7B675B15-23F4-4EF2-BA67-87EF7DC1055E}" presName="composite4" presStyleCnt="0"/>
      <dgm:spPr/>
      <dgm:t>
        <a:bodyPr/>
        <a:lstStyle/>
        <a:p>
          <a:pPr rtl="1"/>
          <a:endParaRPr lang="fa-IR"/>
        </a:p>
      </dgm:t>
    </dgm:pt>
    <dgm:pt modelId="{7DF6E808-B842-4D02-8DCC-995BBDB83D4F}" type="pres">
      <dgm:prSet presAssocID="{7B675B15-23F4-4EF2-BA67-87EF7DC1055E}" presName="background4" presStyleLbl="node4" presStyleIdx="15" presStyleCnt="33"/>
      <dgm:spPr/>
      <dgm:t>
        <a:bodyPr/>
        <a:lstStyle/>
        <a:p>
          <a:pPr rtl="1"/>
          <a:endParaRPr lang="fa-IR"/>
        </a:p>
      </dgm:t>
    </dgm:pt>
    <dgm:pt modelId="{CD8A117E-96B5-4572-A0A4-FD07492A6580}" type="pres">
      <dgm:prSet presAssocID="{7B675B15-23F4-4EF2-BA67-87EF7DC1055E}" presName="text4" presStyleLbl="fgAcc4" presStyleIdx="15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AEBEC4-227C-4484-BECA-93E7CAC7A695}" type="pres">
      <dgm:prSet presAssocID="{7B675B15-23F4-4EF2-BA67-87EF7DC1055E}" presName="hierChild5" presStyleCnt="0"/>
      <dgm:spPr/>
      <dgm:t>
        <a:bodyPr/>
        <a:lstStyle/>
        <a:p>
          <a:pPr rtl="1"/>
          <a:endParaRPr lang="fa-IR"/>
        </a:p>
      </dgm:t>
    </dgm:pt>
    <dgm:pt modelId="{FA284E62-9EC4-4215-ABA2-1445FCF7D33B}" type="pres">
      <dgm:prSet presAssocID="{0A5E3D4D-2F6F-48BA-A73F-095791116576}" presName="Name23" presStyleLbl="parChTrans1D4" presStyleIdx="16" presStyleCnt="33"/>
      <dgm:spPr/>
      <dgm:t>
        <a:bodyPr/>
        <a:lstStyle/>
        <a:p>
          <a:endParaRPr lang="en-US"/>
        </a:p>
      </dgm:t>
    </dgm:pt>
    <dgm:pt modelId="{2BE377B0-F468-49A3-9145-C557B801094C}" type="pres">
      <dgm:prSet presAssocID="{81EE3643-AD4E-4C85-9C21-9DCDD4052EF2}" presName="hierRoot4" presStyleCnt="0"/>
      <dgm:spPr/>
    </dgm:pt>
    <dgm:pt modelId="{30F5303D-7130-4752-98D4-5321EDDB884E}" type="pres">
      <dgm:prSet presAssocID="{81EE3643-AD4E-4C85-9C21-9DCDD4052EF2}" presName="composite4" presStyleCnt="0"/>
      <dgm:spPr/>
    </dgm:pt>
    <dgm:pt modelId="{63EBD88D-0A4E-4CAC-B44D-D2BB90C77998}" type="pres">
      <dgm:prSet presAssocID="{81EE3643-AD4E-4C85-9C21-9DCDD4052EF2}" presName="background4" presStyleLbl="node4" presStyleIdx="16" presStyleCnt="33"/>
      <dgm:spPr/>
      <dgm:t>
        <a:bodyPr/>
        <a:lstStyle/>
        <a:p>
          <a:endParaRPr lang="en-US"/>
        </a:p>
      </dgm:t>
    </dgm:pt>
    <dgm:pt modelId="{77F8304C-C76A-4C0E-95AD-59EE1DC25642}" type="pres">
      <dgm:prSet presAssocID="{81EE3643-AD4E-4C85-9C21-9DCDD4052EF2}" presName="text4" presStyleLbl="fgAcc4" presStyleIdx="16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711844-0534-4F85-B5C6-1C30BB953C50}" type="pres">
      <dgm:prSet presAssocID="{81EE3643-AD4E-4C85-9C21-9DCDD4052EF2}" presName="hierChild5" presStyleCnt="0"/>
      <dgm:spPr/>
    </dgm:pt>
    <dgm:pt modelId="{31FB0962-6642-4C0C-B977-053D9F2C7875}" type="pres">
      <dgm:prSet presAssocID="{D03519FC-B1F7-4FE1-9006-06ADDB8820D4}" presName="Name23" presStyleLbl="parChTrans1D4" presStyleIdx="17" presStyleCnt="33"/>
      <dgm:spPr/>
      <dgm:t>
        <a:bodyPr/>
        <a:lstStyle/>
        <a:p>
          <a:endParaRPr lang="en-US"/>
        </a:p>
      </dgm:t>
    </dgm:pt>
    <dgm:pt modelId="{C1D9457D-67E3-4A6A-B3DB-F9E88D98DED8}" type="pres">
      <dgm:prSet presAssocID="{0F755379-1260-435E-BDF2-7CA31EA0C117}" presName="hierRoot4" presStyleCnt="0"/>
      <dgm:spPr/>
    </dgm:pt>
    <dgm:pt modelId="{58D2D97D-CEA8-4F66-A732-9015CBE6FEAB}" type="pres">
      <dgm:prSet presAssocID="{0F755379-1260-435E-BDF2-7CA31EA0C117}" presName="composite4" presStyleCnt="0"/>
      <dgm:spPr/>
    </dgm:pt>
    <dgm:pt modelId="{296008F3-3EDF-4F65-98C2-AFED1245A740}" type="pres">
      <dgm:prSet presAssocID="{0F755379-1260-435E-BDF2-7CA31EA0C117}" presName="background4" presStyleLbl="node4" presStyleIdx="17" presStyleCnt="33"/>
      <dgm:spPr/>
      <dgm:t>
        <a:bodyPr/>
        <a:lstStyle/>
        <a:p>
          <a:endParaRPr lang="en-US"/>
        </a:p>
      </dgm:t>
    </dgm:pt>
    <dgm:pt modelId="{D55ACC65-3D91-435F-8C65-004FD7010B8B}" type="pres">
      <dgm:prSet presAssocID="{0F755379-1260-435E-BDF2-7CA31EA0C117}" presName="text4" presStyleLbl="fgAcc4" presStyleIdx="17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362DD-9BDD-4BBB-80DE-DF418B33EDF4}" type="pres">
      <dgm:prSet presAssocID="{0F755379-1260-435E-BDF2-7CA31EA0C117}" presName="hierChild5" presStyleCnt="0"/>
      <dgm:spPr/>
    </dgm:pt>
    <dgm:pt modelId="{0B75490E-891D-4C50-9BE5-768CF5E0C99F}" type="pres">
      <dgm:prSet presAssocID="{DCB44974-9C14-4CC3-9ADE-42B408540F8D}" presName="Name23" presStyleLbl="parChTrans1D4" presStyleIdx="18" presStyleCnt="33"/>
      <dgm:spPr/>
      <dgm:t>
        <a:bodyPr/>
        <a:lstStyle/>
        <a:p>
          <a:endParaRPr lang="en-US"/>
        </a:p>
      </dgm:t>
    </dgm:pt>
    <dgm:pt modelId="{25811724-8D81-4D4A-8B5A-B9C8BE327733}" type="pres">
      <dgm:prSet presAssocID="{046404F9-1339-4DB8-B033-3098C5209EFD}" presName="hierRoot4" presStyleCnt="0"/>
      <dgm:spPr/>
    </dgm:pt>
    <dgm:pt modelId="{45427EC5-E69A-43D8-AEA1-C1A14A635579}" type="pres">
      <dgm:prSet presAssocID="{046404F9-1339-4DB8-B033-3098C5209EFD}" presName="composite4" presStyleCnt="0"/>
      <dgm:spPr/>
    </dgm:pt>
    <dgm:pt modelId="{A1CA5B07-B4CE-440B-975B-7CFFFB7591C0}" type="pres">
      <dgm:prSet presAssocID="{046404F9-1339-4DB8-B033-3098C5209EFD}" presName="background4" presStyleLbl="node4" presStyleIdx="18" presStyleCnt="33"/>
      <dgm:spPr/>
      <dgm:t>
        <a:bodyPr/>
        <a:lstStyle/>
        <a:p>
          <a:endParaRPr lang="en-US"/>
        </a:p>
      </dgm:t>
    </dgm:pt>
    <dgm:pt modelId="{FD95D558-3DF5-4D3F-871C-D94F144FF2E0}" type="pres">
      <dgm:prSet presAssocID="{046404F9-1339-4DB8-B033-3098C5209EFD}" presName="text4" presStyleLbl="fgAcc4" presStyleIdx="18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EECA20-39BC-4C37-A715-1F173AAD9187}" type="pres">
      <dgm:prSet presAssocID="{046404F9-1339-4DB8-B033-3098C5209EFD}" presName="hierChild5" presStyleCnt="0"/>
      <dgm:spPr/>
    </dgm:pt>
    <dgm:pt modelId="{1D6E8D40-98B2-4D0F-82A5-D2344009C88D}" type="pres">
      <dgm:prSet presAssocID="{1064B4B0-B17D-4B9D-A608-3798EAAB42D6}" presName="Name23" presStyleLbl="parChTrans1D4" presStyleIdx="19" presStyleCnt="33"/>
      <dgm:spPr/>
      <dgm:t>
        <a:bodyPr/>
        <a:lstStyle/>
        <a:p>
          <a:endParaRPr lang="en-US"/>
        </a:p>
      </dgm:t>
    </dgm:pt>
    <dgm:pt modelId="{4A6314D9-FDBD-4ED0-82A5-C1D1FE814A2A}" type="pres">
      <dgm:prSet presAssocID="{65DB1DBC-284B-4B09-84D5-C59FE215C792}" presName="hierRoot4" presStyleCnt="0"/>
      <dgm:spPr/>
    </dgm:pt>
    <dgm:pt modelId="{7F41765B-7276-4E2A-B8EC-A94DEBCBDA82}" type="pres">
      <dgm:prSet presAssocID="{65DB1DBC-284B-4B09-84D5-C59FE215C792}" presName="composite4" presStyleCnt="0"/>
      <dgm:spPr/>
    </dgm:pt>
    <dgm:pt modelId="{71A0B9B7-8EC4-4750-B451-F23EF6D5605C}" type="pres">
      <dgm:prSet presAssocID="{65DB1DBC-284B-4B09-84D5-C59FE215C792}" presName="background4" presStyleLbl="node4" presStyleIdx="19" presStyleCnt="33"/>
      <dgm:spPr/>
      <dgm:t>
        <a:bodyPr/>
        <a:lstStyle/>
        <a:p>
          <a:endParaRPr lang="en-US"/>
        </a:p>
      </dgm:t>
    </dgm:pt>
    <dgm:pt modelId="{FB212D33-593A-4E4A-B8EF-91A886F12601}" type="pres">
      <dgm:prSet presAssocID="{65DB1DBC-284B-4B09-84D5-C59FE215C792}" presName="text4" presStyleLbl="fgAcc4" presStyleIdx="19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110EA5-036B-4F90-A527-15634C182917}" type="pres">
      <dgm:prSet presAssocID="{65DB1DBC-284B-4B09-84D5-C59FE215C792}" presName="hierChild5" presStyleCnt="0"/>
      <dgm:spPr/>
    </dgm:pt>
    <dgm:pt modelId="{3FD74F2F-A9E3-4552-A7AD-44ADECFDEBE9}" type="pres">
      <dgm:prSet presAssocID="{7AF69ACF-1BD0-4A65-A173-1EABDDD635A5}" presName="Name10" presStyleLbl="parChTrans1D2" presStyleIdx="1" presStyleCnt="3"/>
      <dgm:spPr/>
      <dgm:t>
        <a:bodyPr/>
        <a:lstStyle/>
        <a:p>
          <a:endParaRPr lang="en-US"/>
        </a:p>
      </dgm:t>
    </dgm:pt>
    <dgm:pt modelId="{38B545E0-7EBB-4D06-A4BE-388122EB0160}" type="pres">
      <dgm:prSet presAssocID="{807CFB99-BE30-4AC6-88C6-FF59A658DE06}" presName="hierRoot2" presStyleCnt="0"/>
      <dgm:spPr/>
      <dgm:t>
        <a:bodyPr/>
        <a:lstStyle/>
        <a:p>
          <a:pPr rtl="1"/>
          <a:endParaRPr lang="fa-IR"/>
        </a:p>
      </dgm:t>
    </dgm:pt>
    <dgm:pt modelId="{7157D6B5-15E2-4D57-82DF-010B55824B3F}" type="pres">
      <dgm:prSet presAssocID="{807CFB99-BE30-4AC6-88C6-FF59A658DE06}" presName="composite2" presStyleCnt="0"/>
      <dgm:spPr/>
      <dgm:t>
        <a:bodyPr/>
        <a:lstStyle/>
        <a:p>
          <a:pPr rtl="1"/>
          <a:endParaRPr lang="fa-IR"/>
        </a:p>
      </dgm:t>
    </dgm:pt>
    <dgm:pt modelId="{1E1C5E84-12FA-4BF9-9A64-7DC41334DF34}" type="pres">
      <dgm:prSet presAssocID="{807CFB99-BE30-4AC6-88C6-FF59A658DE06}" presName="background2" presStyleLbl="node2" presStyleIdx="1" presStyleCnt="3"/>
      <dgm:spPr/>
      <dgm:t>
        <a:bodyPr/>
        <a:lstStyle/>
        <a:p>
          <a:pPr rtl="1"/>
          <a:endParaRPr lang="fa-IR"/>
        </a:p>
      </dgm:t>
    </dgm:pt>
    <dgm:pt modelId="{64067D5B-AE0A-4874-8C62-1165FA9A5D4A}" type="pres">
      <dgm:prSet presAssocID="{807CFB99-BE30-4AC6-88C6-FF59A658DE0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A7A0AC-06EF-44C6-BB2E-AC5374E3FBFF}" type="pres">
      <dgm:prSet presAssocID="{807CFB99-BE30-4AC6-88C6-FF59A658DE06}" presName="hierChild3" presStyleCnt="0"/>
      <dgm:spPr/>
      <dgm:t>
        <a:bodyPr/>
        <a:lstStyle/>
        <a:p>
          <a:pPr rtl="1"/>
          <a:endParaRPr lang="fa-IR"/>
        </a:p>
      </dgm:t>
    </dgm:pt>
    <dgm:pt modelId="{6B90D16C-3C1C-43A1-B57A-8E08ECA18237}" type="pres">
      <dgm:prSet presAssocID="{DDD1B3A0-AD5D-43E4-844E-BD6C33C22368}" presName="Name17" presStyleLbl="parChTrans1D3" presStyleIdx="2" presStyleCnt="6"/>
      <dgm:spPr/>
      <dgm:t>
        <a:bodyPr/>
        <a:lstStyle/>
        <a:p>
          <a:endParaRPr lang="en-US"/>
        </a:p>
      </dgm:t>
    </dgm:pt>
    <dgm:pt modelId="{DC29C0FA-C371-4339-80C9-4823108F9B1D}" type="pres">
      <dgm:prSet presAssocID="{CAF6E1DD-440A-466E-B426-91B1CC4C5930}" presName="hierRoot3" presStyleCnt="0"/>
      <dgm:spPr/>
      <dgm:t>
        <a:bodyPr/>
        <a:lstStyle/>
        <a:p>
          <a:pPr rtl="1"/>
          <a:endParaRPr lang="fa-IR"/>
        </a:p>
      </dgm:t>
    </dgm:pt>
    <dgm:pt modelId="{290D2A6D-A6FF-4DCC-8C0B-46A6B49BEB4A}" type="pres">
      <dgm:prSet presAssocID="{CAF6E1DD-440A-466E-B426-91B1CC4C5930}" presName="composite3" presStyleCnt="0"/>
      <dgm:spPr/>
      <dgm:t>
        <a:bodyPr/>
        <a:lstStyle/>
        <a:p>
          <a:pPr rtl="1"/>
          <a:endParaRPr lang="fa-IR"/>
        </a:p>
      </dgm:t>
    </dgm:pt>
    <dgm:pt modelId="{48BCCB49-3836-4459-9D08-DE9994B71EC7}" type="pres">
      <dgm:prSet presAssocID="{CAF6E1DD-440A-466E-B426-91B1CC4C5930}" presName="background3" presStyleLbl="node3" presStyleIdx="2" presStyleCnt="6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endParaRPr lang="fa-IR"/>
        </a:p>
      </dgm:t>
    </dgm:pt>
    <dgm:pt modelId="{34F97C86-02F3-498F-BFC4-02100E225F16}" type="pres">
      <dgm:prSet presAssocID="{CAF6E1DD-440A-466E-B426-91B1CC4C5930}" presName="text3" presStyleLbl="fgAcc3" presStyleIdx="2" presStyleCnt="6" custScaleX="127177" custScaleY="1242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1FE425-0EA1-4B1A-AD2C-8E87FF99E354}" type="pres">
      <dgm:prSet presAssocID="{CAF6E1DD-440A-466E-B426-91B1CC4C5930}" presName="hierChild4" presStyleCnt="0"/>
      <dgm:spPr/>
      <dgm:t>
        <a:bodyPr/>
        <a:lstStyle/>
        <a:p>
          <a:pPr rtl="1"/>
          <a:endParaRPr lang="fa-IR"/>
        </a:p>
      </dgm:t>
    </dgm:pt>
    <dgm:pt modelId="{7C7E9DAC-E058-4C67-AB23-9BD3E5264B2F}" type="pres">
      <dgm:prSet presAssocID="{ECCD668E-329E-411D-9541-DD01ED6A9CA7}" presName="Name23" presStyleLbl="parChTrans1D4" presStyleIdx="20" presStyleCnt="33"/>
      <dgm:spPr/>
      <dgm:t>
        <a:bodyPr/>
        <a:lstStyle/>
        <a:p>
          <a:endParaRPr lang="en-US"/>
        </a:p>
      </dgm:t>
    </dgm:pt>
    <dgm:pt modelId="{29292619-92C7-4130-9685-2433286C3435}" type="pres">
      <dgm:prSet presAssocID="{DDBE134B-DD23-40CC-9348-3F4065D59222}" presName="hierRoot4" presStyleCnt="0"/>
      <dgm:spPr/>
    </dgm:pt>
    <dgm:pt modelId="{ACED479D-0D62-4A92-A254-7F89E4E87798}" type="pres">
      <dgm:prSet presAssocID="{DDBE134B-DD23-40CC-9348-3F4065D59222}" presName="composite4" presStyleCnt="0"/>
      <dgm:spPr/>
    </dgm:pt>
    <dgm:pt modelId="{0F1AC893-3821-4533-B37D-8370BD251921}" type="pres">
      <dgm:prSet presAssocID="{DDBE134B-DD23-40CC-9348-3F4065D59222}" presName="background4" presStyleLbl="node4" presStyleIdx="20" presStyleCnt="33"/>
      <dgm:spPr/>
      <dgm:t>
        <a:bodyPr/>
        <a:lstStyle/>
        <a:p>
          <a:endParaRPr lang="en-US"/>
        </a:p>
      </dgm:t>
    </dgm:pt>
    <dgm:pt modelId="{B9C19B9A-56C6-4B6B-A852-FA96BD044EAA}" type="pres">
      <dgm:prSet presAssocID="{DDBE134B-DD23-40CC-9348-3F4065D59222}" presName="text4" presStyleLbl="fgAcc4" presStyleIdx="20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10E2D2-8985-4765-B38A-92AAC0E56A6E}" type="pres">
      <dgm:prSet presAssocID="{DDBE134B-DD23-40CC-9348-3F4065D59222}" presName="hierChild5" presStyleCnt="0"/>
      <dgm:spPr/>
    </dgm:pt>
    <dgm:pt modelId="{8E542E20-477D-4A2C-9ED0-1F22FAC71DFB}" type="pres">
      <dgm:prSet presAssocID="{13DA724D-ED66-456D-99B7-841150259751}" presName="Name23" presStyleLbl="parChTrans1D4" presStyleIdx="21" presStyleCnt="33"/>
      <dgm:spPr/>
      <dgm:t>
        <a:bodyPr/>
        <a:lstStyle/>
        <a:p>
          <a:endParaRPr lang="en-US"/>
        </a:p>
      </dgm:t>
    </dgm:pt>
    <dgm:pt modelId="{DE0298F5-925D-44E7-B333-DE3FAA5B14E5}" type="pres">
      <dgm:prSet presAssocID="{186A6EF8-4C66-4D5B-826E-A89AAF2B6310}" presName="hierRoot4" presStyleCnt="0"/>
      <dgm:spPr/>
    </dgm:pt>
    <dgm:pt modelId="{5FAF6358-AB89-4B54-A3E3-567BB536E439}" type="pres">
      <dgm:prSet presAssocID="{186A6EF8-4C66-4D5B-826E-A89AAF2B6310}" presName="composite4" presStyleCnt="0"/>
      <dgm:spPr/>
    </dgm:pt>
    <dgm:pt modelId="{E06C4F5A-C756-4025-8160-81D0A21AB01D}" type="pres">
      <dgm:prSet presAssocID="{186A6EF8-4C66-4D5B-826E-A89AAF2B6310}" presName="background4" presStyleLbl="node4" presStyleIdx="21" presStyleCnt="33"/>
      <dgm:spPr/>
      <dgm:t>
        <a:bodyPr/>
        <a:lstStyle/>
        <a:p>
          <a:endParaRPr lang="en-US"/>
        </a:p>
      </dgm:t>
    </dgm:pt>
    <dgm:pt modelId="{BC1C449D-9AB0-4E3F-8342-07E30F9FC331}" type="pres">
      <dgm:prSet presAssocID="{186A6EF8-4C66-4D5B-826E-A89AAF2B6310}" presName="text4" presStyleLbl="fgAcc4" presStyleIdx="21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AD31A0-4ED0-4412-A836-1CC006B98212}" type="pres">
      <dgm:prSet presAssocID="{186A6EF8-4C66-4D5B-826E-A89AAF2B6310}" presName="hierChild5" presStyleCnt="0"/>
      <dgm:spPr/>
    </dgm:pt>
    <dgm:pt modelId="{667BF65A-A117-40A5-A622-C7E5948B92D7}" type="pres">
      <dgm:prSet presAssocID="{8A4B21E7-1483-4BB7-8CEF-E229A0A47F92}" presName="Name23" presStyleLbl="parChTrans1D4" presStyleIdx="22" presStyleCnt="33"/>
      <dgm:spPr/>
      <dgm:t>
        <a:bodyPr/>
        <a:lstStyle/>
        <a:p>
          <a:endParaRPr lang="en-US"/>
        </a:p>
      </dgm:t>
    </dgm:pt>
    <dgm:pt modelId="{19CAB3F6-6D68-4B69-A3EB-E62C3AE9C255}" type="pres">
      <dgm:prSet presAssocID="{8A9979C7-B4B4-483E-964B-A760CE57FFF3}" presName="hierRoot4" presStyleCnt="0"/>
      <dgm:spPr/>
    </dgm:pt>
    <dgm:pt modelId="{D01079B9-5FE6-478A-A8E8-F9EE5D56E88B}" type="pres">
      <dgm:prSet presAssocID="{8A9979C7-B4B4-483E-964B-A760CE57FFF3}" presName="composite4" presStyleCnt="0"/>
      <dgm:spPr/>
    </dgm:pt>
    <dgm:pt modelId="{F8FAE98F-5445-4368-A999-FDB7A12023BF}" type="pres">
      <dgm:prSet presAssocID="{8A9979C7-B4B4-483E-964B-A760CE57FFF3}" presName="background4" presStyleLbl="node4" presStyleIdx="22" presStyleCnt="33"/>
      <dgm:spPr/>
      <dgm:t>
        <a:bodyPr/>
        <a:lstStyle/>
        <a:p>
          <a:endParaRPr lang="en-US"/>
        </a:p>
      </dgm:t>
    </dgm:pt>
    <dgm:pt modelId="{C7047BCE-F588-4FA6-8CCB-C9410663BE64}" type="pres">
      <dgm:prSet presAssocID="{8A9979C7-B4B4-483E-964B-A760CE57FFF3}" presName="text4" presStyleLbl="fgAcc4" presStyleIdx="22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04340-F750-4703-9AD9-37E90FDF9F30}" type="pres">
      <dgm:prSet presAssocID="{8A9979C7-B4B4-483E-964B-A760CE57FFF3}" presName="hierChild5" presStyleCnt="0"/>
      <dgm:spPr/>
    </dgm:pt>
    <dgm:pt modelId="{DEDF165E-B0EA-498F-B123-9AE895BF4499}" type="pres">
      <dgm:prSet presAssocID="{8F613848-DBAA-4F48-BF82-5786A6FE6848}" presName="Name23" presStyleLbl="parChTrans1D4" presStyleIdx="23" presStyleCnt="33"/>
      <dgm:spPr/>
      <dgm:t>
        <a:bodyPr/>
        <a:lstStyle/>
        <a:p>
          <a:endParaRPr lang="en-US"/>
        </a:p>
      </dgm:t>
    </dgm:pt>
    <dgm:pt modelId="{D4F2DB56-0097-44DB-9E6C-6E1AA7ED886A}" type="pres">
      <dgm:prSet presAssocID="{AB94AA62-0E47-4665-8D24-05EB6589B141}" presName="hierRoot4" presStyleCnt="0"/>
      <dgm:spPr/>
    </dgm:pt>
    <dgm:pt modelId="{A04414C4-869F-4291-BCE8-F23111B0E719}" type="pres">
      <dgm:prSet presAssocID="{AB94AA62-0E47-4665-8D24-05EB6589B141}" presName="composite4" presStyleCnt="0"/>
      <dgm:spPr/>
    </dgm:pt>
    <dgm:pt modelId="{41358CF1-3CA0-4501-8C27-C4D06836843B}" type="pres">
      <dgm:prSet presAssocID="{AB94AA62-0E47-4665-8D24-05EB6589B141}" presName="background4" presStyleLbl="node4" presStyleIdx="23" presStyleCnt="33"/>
      <dgm:spPr/>
      <dgm:t>
        <a:bodyPr/>
        <a:lstStyle/>
        <a:p>
          <a:endParaRPr lang="en-US"/>
        </a:p>
      </dgm:t>
    </dgm:pt>
    <dgm:pt modelId="{98AC12D4-1C86-48DF-8051-3CF1E11E5CEE}" type="pres">
      <dgm:prSet presAssocID="{AB94AA62-0E47-4665-8D24-05EB6589B141}" presName="text4" presStyleLbl="fgAcc4" presStyleIdx="23" presStyleCnt="33" custScaleX="128977" custScale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C3E71-B85F-4761-870B-CC8E0B9144EC}" type="pres">
      <dgm:prSet presAssocID="{AB94AA62-0E47-4665-8D24-05EB6589B141}" presName="hierChild5" presStyleCnt="0"/>
      <dgm:spPr/>
    </dgm:pt>
    <dgm:pt modelId="{06BEED39-6AB5-4A4A-8313-F73428A92C8A}" type="pres">
      <dgm:prSet presAssocID="{2EA800B6-11CF-4D11-8BAC-2C54560C7745}" presName="Name17" presStyleLbl="parChTrans1D3" presStyleIdx="3" presStyleCnt="6"/>
      <dgm:spPr/>
      <dgm:t>
        <a:bodyPr/>
        <a:lstStyle/>
        <a:p>
          <a:endParaRPr lang="en-US"/>
        </a:p>
      </dgm:t>
    </dgm:pt>
    <dgm:pt modelId="{20D44F4F-A0F6-4E21-8EC6-BD2395757942}" type="pres">
      <dgm:prSet presAssocID="{357CD180-B0F6-411E-8F8D-3CCF9F0FE963}" presName="hierRoot3" presStyleCnt="0"/>
      <dgm:spPr/>
      <dgm:t>
        <a:bodyPr/>
        <a:lstStyle/>
        <a:p>
          <a:pPr rtl="1"/>
          <a:endParaRPr lang="fa-IR"/>
        </a:p>
      </dgm:t>
    </dgm:pt>
    <dgm:pt modelId="{9CE1B174-07D5-46CB-B4DC-A7DCCCEED0E7}" type="pres">
      <dgm:prSet presAssocID="{357CD180-B0F6-411E-8F8D-3CCF9F0FE963}" presName="composite3" presStyleCnt="0"/>
      <dgm:spPr/>
      <dgm:t>
        <a:bodyPr/>
        <a:lstStyle/>
        <a:p>
          <a:pPr rtl="1"/>
          <a:endParaRPr lang="fa-IR"/>
        </a:p>
      </dgm:t>
    </dgm:pt>
    <dgm:pt modelId="{832064A5-8763-41D4-87B9-6BC220708F20}" type="pres">
      <dgm:prSet presAssocID="{357CD180-B0F6-411E-8F8D-3CCF9F0FE963}" presName="background3" presStyleLbl="node3" presStyleIdx="3" presStyleCnt="6"/>
      <dgm:spPr/>
      <dgm:t>
        <a:bodyPr/>
        <a:lstStyle/>
        <a:p>
          <a:pPr rtl="1"/>
          <a:endParaRPr lang="fa-IR"/>
        </a:p>
      </dgm:t>
    </dgm:pt>
    <dgm:pt modelId="{F0ECE4BD-A45F-4654-813E-AA9F83E45A9E}" type="pres">
      <dgm:prSet presAssocID="{357CD180-B0F6-411E-8F8D-3CCF9F0FE963}" presName="text3" presStyleLbl="fgAcc3" presStyleIdx="3" presStyleCnt="6" custScaleX="117899" custScaleY="75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F3ACAD-1932-49AB-BBAF-6EE552862A80}" type="pres">
      <dgm:prSet presAssocID="{357CD180-B0F6-411E-8F8D-3CCF9F0FE963}" presName="hierChild4" presStyleCnt="0"/>
      <dgm:spPr/>
      <dgm:t>
        <a:bodyPr/>
        <a:lstStyle/>
        <a:p>
          <a:pPr rtl="1"/>
          <a:endParaRPr lang="fa-IR"/>
        </a:p>
      </dgm:t>
    </dgm:pt>
    <dgm:pt modelId="{FD10A596-DE34-4ECD-907A-3B41B26D60E8}" type="pres">
      <dgm:prSet presAssocID="{772098DE-30AB-434F-96DA-0CCA7B262DA1}" presName="Name23" presStyleLbl="parChTrans1D4" presStyleIdx="24" presStyleCnt="33"/>
      <dgm:spPr/>
      <dgm:t>
        <a:bodyPr/>
        <a:lstStyle/>
        <a:p>
          <a:endParaRPr lang="en-US"/>
        </a:p>
      </dgm:t>
    </dgm:pt>
    <dgm:pt modelId="{009ACD6C-7CEE-4E28-A639-D9BD16F6776C}" type="pres">
      <dgm:prSet presAssocID="{9C545048-AC71-4F2D-9FAB-D82A667A3A4F}" presName="hierRoot4" presStyleCnt="0"/>
      <dgm:spPr/>
    </dgm:pt>
    <dgm:pt modelId="{7266C307-243E-42F8-9DA7-DD9466FEEEC3}" type="pres">
      <dgm:prSet presAssocID="{9C545048-AC71-4F2D-9FAB-D82A667A3A4F}" presName="composite4" presStyleCnt="0"/>
      <dgm:spPr/>
    </dgm:pt>
    <dgm:pt modelId="{7AECD61E-E472-4A3C-BEBA-66DCDA9D9C1D}" type="pres">
      <dgm:prSet presAssocID="{9C545048-AC71-4F2D-9FAB-D82A667A3A4F}" presName="background4" presStyleLbl="node4" presStyleIdx="24" presStyleCnt="33"/>
      <dgm:spPr/>
      <dgm:t>
        <a:bodyPr/>
        <a:lstStyle/>
        <a:p>
          <a:endParaRPr lang="en-US"/>
        </a:p>
      </dgm:t>
    </dgm:pt>
    <dgm:pt modelId="{DA6EF11A-5853-44C9-AD49-7D3E7EEE35FD}" type="pres">
      <dgm:prSet presAssocID="{9C545048-AC71-4F2D-9FAB-D82A667A3A4F}" presName="text4" presStyleLbl="fgAcc4" presStyleIdx="24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111A71-1292-4C83-BDB6-699537F6CFA3}" type="pres">
      <dgm:prSet presAssocID="{9C545048-AC71-4F2D-9FAB-D82A667A3A4F}" presName="hierChild5" presStyleCnt="0"/>
      <dgm:spPr/>
    </dgm:pt>
    <dgm:pt modelId="{0EA8636D-551A-415A-A135-C5A8B43274F7}" type="pres">
      <dgm:prSet presAssocID="{B6077264-5491-48ED-AE17-5745BE3CA7BB}" presName="Name23" presStyleLbl="parChTrans1D4" presStyleIdx="25" presStyleCnt="33"/>
      <dgm:spPr/>
      <dgm:t>
        <a:bodyPr/>
        <a:lstStyle/>
        <a:p>
          <a:endParaRPr lang="en-US"/>
        </a:p>
      </dgm:t>
    </dgm:pt>
    <dgm:pt modelId="{6B9518D4-7B12-4723-8D2C-C1518E1B081F}" type="pres">
      <dgm:prSet presAssocID="{C5CA14B4-B8B5-42A9-8E79-FE04A1870473}" presName="hierRoot4" presStyleCnt="0"/>
      <dgm:spPr/>
    </dgm:pt>
    <dgm:pt modelId="{8582E4F4-3190-4423-98A2-BF77EE00B34A}" type="pres">
      <dgm:prSet presAssocID="{C5CA14B4-B8B5-42A9-8E79-FE04A1870473}" presName="composite4" presStyleCnt="0"/>
      <dgm:spPr/>
    </dgm:pt>
    <dgm:pt modelId="{86C3A2F4-4339-4C83-80C7-127263121F28}" type="pres">
      <dgm:prSet presAssocID="{C5CA14B4-B8B5-42A9-8E79-FE04A1870473}" presName="background4" presStyleLbl="node4" presStyleIdx="25" presStyleCnt="33"/>
      <dgm:spPr/>
      <dgm:t>
        <a:bodyPr/>
        <a:lstStyle/>
        <a:p>
          <a:endParaRPr lang="en-US"/>
        </a:p>
      </dgm:t>
    </dgm:pt>
    <dgm:pt modelId="{D709EC3D-1F30-4CFB-8E64-238E22AC2EDA}" type="pres">
      <dgm:prSet presAssocID="{C5CA14B4-B8B5-42A9-8E79-FE04A1870473}" presName="text4" presStyleLbl="fgAcc4" presStyleIdx="25" presStyleCnt="33" custScaleX="125696" custScaleY="1069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DC73C1-F972-4EAE-9CE5-F4B8080FB95F}" type="pres">
      <dgm:prSet presAssocID="{C5CA14B4-B8B5-42A9-8E79-FE04A1870473}" presName="hierChild5" presStyleCnt="0"/>
      <dgm:spPr/>
    </dgm:pt>
    <dgm:pt modelId="{7CBD78DA-2202-4687-8D9C-61E070BE4A17}" type="pres">
      <dgm:prSet presAssocID="{3CA6119B-E8FD-4AF1-B232-873ADFFA7BC4}" presName="Name23" presStyleLbl="parChTrans1D4" presStyleIdx="26" presStyleCnt="33"/>
      <dgm:spPr/>
      <dgm:t>
        <a:bodyPr/>
        <a:lstStyle/>
        <a:p>
          <a:endParaRPr lang="en-US"/>
        </a:p>
      </dgm:t>
    </dgm:pt>
    <dgm:pt modelId="{A27199D7-3E08-4B8C-9DBB-F7F423AE7DED}" type="pres">
      <dgm:prSet presAssocID="{909B1B3B-62FB-4029-8AFC-C1230360A098}" presName="hierRoot4" presStyleCnt="0"/>
      <dgm:spPr/>
    </dgm:pt>
    <dgm:pt modelId="{5B5A6089-FADF-42FA-97AC-F8BFD9826E55}" type="pres">
      <dgm:prSet presAssocID="{909B1B3B-62FB-4029-8AFC-C1230360A098}" presName="composite4" presStyleCnt="0"/>
      <dgm:spPr/>
    </dgm:pt>
    <dgm:pt modelId="{959C6DC3-1DF3-4C26-9D89-DEEAAD69D686}" type="pres">
      <dgm:prSet presAssocID="{909B1B3B-62FB-4029-8AFC-C1230360A098}" presName="background4" presStyleLbl="node4" presStyleIdx="26" presStyleCnt="33"/>
      <dgm:spPr/>
      <dgm:t>
        <a:bodyPr/>
        <a:lstStyle/>
        <a:p>
          <a:endParaRPr lang="en-US"/>
        </a:p>
      </dgm:t>
    </dgm:pt>
    <dgm:pt modelId="{6AEBB4FD-A445-471F-8C8F-A620B5E8E7AF}" type="pres">
      <dgm:prSet presAssocID="{909B1B3B-62FB-4029-8AFC-C1230360A098}" presName="text4" presStyleLbl="fgAcc4" presStyleIdx="26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9EDCF6-9E22-4984-B13D-FB2B2589DBC0}" type="pres">
      <dgm:prSet presAssocID="{909B1B3B-62FB-4029-8AFC-C1230360A098}" presName="hierChild5" presStyleCnt="0"/>
      <dgm:spPr/>
    </dgm:pt>
    <dgm:pt modelId="{85FF456A-72E4-455E-9587-F498CBDDCEDC}" type="pres">
      <dgm:prSet presAssocID="{35456AE5-B0F2-499F-830C-EF115C03C50C}" presName="Name23" presStyleLbl="parChTrans1D4" presStyleIdx="27" presStyleCnt="33"/>
      <dgm:spPr/>
      <dgm:t>
        <a:bodyPr/>
        <a:lstStyle/>
        <a:p>
          <a:endParaRPr lang="en-US"/>
        </a:p>
      </dgm:t>
    </dgm:pt>
    <dgm:pt modelId="{1592E87B-EEA9-47E3-B123-5F40B571875E}" type="pres">
      <dgm:prSet presAssocID="{824B9C00-84C9-4326-8880-E0DA506C9E12}" presName="hierRoot4" presStyleCnt="0"/>
      <dgm:spPr/>
    </dgm:pt>
    <dgm:pt modelId="{B50E802A-396A-48D2-B8EA-3483AF6E20DF}" type="pres">
      <dgm:prSet presAssocID="{824B9C00-84C9-4326-8880-E0DA506C9E12}" presName="composite4" presStyleCnt="0"/>
      <dgm:spPr/>
    </dgm:pt>
    <dgm:pt modelId="{E0503BDD-62E9-4A63-888D-84105214D4D8}" type="pres">
      <dgm:prSet presAssocID="{824B9C00-84C9-4326-8880-E0DA506C9E12}" presName="background4" presStyleLbl="node4" presStyleIdx="27" presStyleCnt="33"/>
      <dgm:spPr/>
      <dgm:t>
        <a:bodyPr/>
        <a:lstStyle/>
        <a:p>
          <a:endParaRPr lang="en-US"/>
        </a:p>
      </dgm:t>
    </dgm:pt>
    <dgm:pt modelId="{031CADBC-AAE7-48D0-946A-5F6DB220E85B}" type="pres">
      <dgm:prSet presAssocID="{824B9C00-84C9-4326-8880-E0DA506C9E12}" presName="text4" presStyleLbl="fgAcc4" presStyleIdx="27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D36AF3-7D4E-4955-8A8C-CF125003810B}" type="pres">
      <dgm:prSet presAssocID="{824B9C00-84C9-4326-8880-E0DA506C9E12}" presName="hierChild5" presStyleCnt="0"/>
      <dgm:spPr/>
    </dgm:pt>
    <dgm:pt modelId="{1D16A362-B4B4-4F22-9DE8-7B8FD04DBFA8}" type="pres">
      <dgm:prSet presAssocID="{325E29B4-8113-4BCB-BE49-69A77DA11FBE}" presName="Name10" presStyleLbl="parChTrans1D2" presStyleIdx="2" presStyleCnt="3"/>
      <dgm:spPr/>
      <dgm:t>
        <a:bodyPr/>
        <a:lstStyle/>
        <a:p>
          <a:endParaRPr lang="en-US"/>
        </a:p>
      </dgm:t>
    </dgm:pt>
    <dgm:pt modelId="{0DBD7446-93D5-4615-AEFD-B94D4C4D551A}" type="pres">
      <dgm:prSet presAssocID="{8DB70035-66F6-49D0-8E27-8D764B5367F7}" presName="hierRoot2" presStyleCnt="0"/>
      <dgm:spPr/>
      <dgm:t>
        <a:bodyPr/>
        <a:lstStyle/>
        <a:p>
          <a:endParaRPr lang="en-US"/>
        </a:p>
      </dgm:t>
    </dgm:pt>
    <dgm:pt modelId="{D34A4DBC-E6EE-4536-A8EC-4A17F689183A}" type="pres">
      <dgm:prSet presAssocID="{8DB70035-66F6-49D0-8E27-8D764B5367F7}" presName="composite2" presStyleCnt="0"/>
      <dgm:spPr/>
      <dgm:t>
        <a:bodyPr/>
        <a:lstStyle/>
        <a:p>
          <a:endParaRPr lang="en-US"/>
        </a:p>
      </dgm:t>
    </dgm:pt>
    <dgm:pt modelId="{45C7C842-246F-479A-B558-0B215B35B868}" type="pres">
      <dgm:prSet presAssocID="{8DB70035-66F6-49D0-8E27-8D764B5367F7}" presName="background2" presStyleLbl="node2" presStyleIdx="2" presStyleCnt="3"/>
      <dgm:spPr/>
      <dgm:t>
        <a:bodyPr/>
        <a:lstStyle/>
        <a:p>
          <a:endParaRPr lang="en-US"/>
        </a:p>
      </dgm:t>
    </dgm:pt>
    <dgm:pt modelId="{1AE00D8F-5E47-4856-8407-892753F40442}" type="pres">
      <dgm:prSet presAssocID="{8DB70035-66F6-49D0-8E27-8D764B5367F7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8C3125-C54B-472F-9F53-A5EE96AB5362}" type="pres">
      <dgm:prSet presAssocID="{8DB70035-66F6-49D0-8E27-8D764B5367F7}" presName="hierChild3" presStyleCnt="0"/>
      <dgm:spPr/>
      <dgm:t>
        <a:bodyPr/>
        <a:lstStyle/>
        <a:p>
          <a:endParaRPr lang="en-US"/>
        </a:p>
      </dgm:t>
    </dgm:pt>
    <dgm:pt modelId="{706A557D-E8AD-4C17-85A4-70A2B94E6588}" type="pres">
      <dgm:prSet presAssocID="{F36A794A-74BF-4197-B64B-B206D11E0BA8}" presName="Name17" presStyleLbl="parChTrans1D3" presStyleIdx="4" presStyleCnt="6"/>
      <dgm:spPr/>
      <dgm:t>
        <a:bodyPr/>
        <a:lstStyle/>
        <a:p>
          <a:endParaRPr lang="en-US"/>
        </a:p>
      </dgm:t>
    </dgm:pt>
    <dgm:pt modelId="{D1636A1C-A735-4A78-A692-DE8D5F393E48}" type="pres">
      <dgm:prSet presAssocID="{7C4A2C41-7BC4-4D57-BF01-F5FA051D2B2A}" presName="hierRoot3" presStyleCnt="0"/>
      <dgm:spPr/>
    </dgm:pt>
    <dgm:pt modelId="{590E10F2-D280-44B9-8CD6-BF280B9F544B}" type="pres">
      <dgm:prSet presAssocID="{7C4A2C41-7BC4-4D57-BF01-F5FA051D2B2A}" presName="composite3" presStyleCnt="0"/>
      <dgm:spPr/>
    </dgm:pt>
    <dgm:pt modelId="{5C78C9E3-0E9C-4A42-8C24-FC0425DD8350}" type="pres">
      <dgm:prSet presAssocID="{7C4A2C41-7BC4-4D57-BF01-F5FA051D2B2A}" presName="background3" presStyleLbl="node3" presStyleIdx="4" presStyleCnt="6"/>
      <dgm:spPr/>
      <dgm:t>
        <a:bodyPr/>
        <a:lstStyle/>
        <a:p>
          <a:endParaRPr lang="en-US"/>
        </a:p>
      </dgm:t>
    </dgm:pt>
    <dgm:pt modelId="{8A372534-A521-402F-AAB9-F66FACB54005}" type="pres">
      <dgm:prSet presAssocID="{7C4A2C41-7BC4-4D57-BF01-F5FA051D2B2A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86F717-1235-431E-A9EB-5D6DFBF1DA2D}" type="pres">
      <dgm:prSet presAssocID="{7C4A2C41-7BC4-4D57-BF01-F5FA051D2B2A}" presName="hierChild4" presStyleCnt="0"/>
      <dgm:spPr/>
    </dgm:pt>
    <dgm:pt modelId="{CDF23277-95A0-4881-AA49-E65B61F392EC}" type="pres">
      <dgm:prSet presAssocID="{04016350-A140-40F6-B444-A0AA9AC4649A}" presName="Name23" presStyleLbl="parChTrans1D4" presStyleIdx="28" presStyleCnt="33"/>
      <dgm:spPr/>
      <dgm:t>
        <a:bodyPr/>
        <a:lstStyle/>
        <a:p>
          <a:endParaRPr lang="en-US"/>
        </a:p>
      </dgm:t>
    </dgm:pt>
    <dgm:pt modelId="{8FBFF074-0880-4B2E-9BC2-C6B58832A831}" type="pres">
      <dgm:prSet presAssocID="{02E67346-B03B-4EDD-B4A8-A15A4037A69A}" presName="hierRoot4" presStyleCnt="0"/>
      <dgm:spPr/>
    </dgm:pt>
    <dgm:pt modelId="{F8C5DB8D-174C-4868-8270-A28C71FE9D0F}" type="pres">
      <dgm:prSet presAssocID="{02E67346-B03B-4EDD-B4A8-A15A4037A69A}" presName="composite4" presStyleCnt="0"/>
      <dgm:spPr/>
    </dgm:pt>
    <dgm:pt modelId="{8DE4915B-7701-4C93-8AFC-2B557A6A6711}" type="pres">
      <dgm:prSet presAssocID="{02E67346-B03B-4EDD-B4A8-A15A4037A69A}" presName="background4" presStyleLbl="node4" presStyleIdx="28" presStyleCnt="33"/>
      <dgm:spPr/>
      <dgm:t>
        <a:bodyPr/>
        <a:lstStyle/>
        <a:p>
          <a:endParaRPr lang="en-US"/>
        </a:p>
      </dgm:t>
    </dgm:pt>
    <dgm:pt modelId="{1B898C74-1173-4BF7-8674-89C99CFE598F}" type="pres">
      <dgm:prSet presAssocID="{02E67346-B03B-4EDD-B4A8-A15A4037A69A}" presName="text4" presStyleLbl="fgAcc4" presStyleIdx="28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152D3-E587-4620-963A-65E502AEAA61}" type="pres">
      <dgm:prSet presAssocID="{02E67346-B03B-4EDD-B4A8-A15A4037A69A}" presName="hierChild5" presStyleCnt="0"/>
      <dgm:spPr/>
    </dgm:pt>
    <dgm:pt modelId="{FDD1410E-FCE6-4607-9FBE-7876886D9188}" type="pres">
      <dgm:prSet presAssocID="{C640E624-7AD1-4645-8D56-90DCC4027E06}" presName="Name17" presStyleLbl="parChTrans1D3" presStyleIdx="5" presStyleCnt="6"/>
      <dgm:spPr/>
      <dgm:t>
        <a:bodyPr/>
        <a:lstStyle/>
        <a:p>
          <a:endParaRPr lang="en-US"/>
        </a:p>
      </dgm:t>
    </dgm:pt>
    <dgm:pt modelId="{54817845-1816-4003-A07C-A6F4CDDBC142}" type="pres">
      <dgm:prSet presAssocID="{1E074141-7478-4A92-A0BD-ACFA0E635DE3}" presName="hierRoot3" presStyleCnt="0"/>
      <dgm:spPr/>
    </dgm:pt>
    <dgm:pt modelId="{A8CCE614-2D94-40A4-B5ED-8E46A29834F5}" type="pres">
      <dgm:prSet presAssocID="{1E074141-7478-4A92-A0BD-ACFA0E635DE3}" presName="composite3" presStyleCnt="0"/>
      <dgm:spPr/>
    </dgm:pt>
    <dgm:pt modelId="{5D9BAB13-6E27-4F05-BE6F-D75958B6364F}" type="pres">
      <dgm:prSet presAssocID="{1E074141-7478-4A92-A0BD-ACFA0E635DE3}" presName="background3" presStyleLbl="node3" presStyleIdx="5" presStyleCnt="6"/>
      <dgm:spPr/>
      <dgm:t>
        <a:bodyPr/>
        <a:lstStyle/>
        <a:p>
          <a:endParaRPr lang="en-US"/>
        </a:p>
      </dgm:t>
    </dgm:pt>
    <dgm:pt modelId="{CC6C395B-E9D5-454B-AA35-69243F919A14}" type="pres">
      <dgm:prSet presAssocID="{1E074141-7478-4A92-A0BD-ACFA0E635DE3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43F403-6982-4E71-A258-81BC06D55570}" type="pres">
      <dgm:prSet presAssocID="{1E074141-7478-4A92-A0BD-ACFA0E635DE3}" presName="hierChild4" presStyleCnt="0"/>
      <dgm:spPr/>
    </dgm:pt>
    <dgm:pt modelId="{E16BF6C6-0F8C-4F7C-9CE4-E2EDF2B70820}" type="pres">
      <dgm:prSet presAssocID="{5300E0DC-4B1D-45FB-83F7-7E66BFFEA4F8}" presName="Name23" presStyleLbl="parChTrans1D4" presStyleIdx="29" presStyleCnt="33"/>
      <dgm:spPr/>
      <dgm:t>
        <a:bodyPr/>
        <a:lstStyle/>
        <a:p>
          <a:endParaRPr lang="en-US"/>
        </a:p>
      </dgm:t>
    </dgm:pt>
    <dgm:pt modelId="{2CF7CB18-F79D-4E50-9315-4D7C13F24C01}" type="pres">
      <dgm:prSet presAssocID="{D19B4AD8-0802-49F9-B4E3-14169F3254C9}" presName="hierRoot4" presStyleCnt="0"/>
      <dgm:spPr/>
    </dgm:pt>
    <dgm:pt modelId="{434D2BBA-5797-461D-910D-9DD59EDC7516}" type="pres">
      <dgm:prSet presAssocID="{D19B4AD8-0802-49F9-B4E3-14169F3254C9}" presName="composite4" presStyleCnt="0"/>
      <dgm:spPr/>
    </dgm:pt>
    <dgm:pt modelId="{7B055003-CE9D-499A-AB88-48C959C0C97B}" type="pres">
      <dgm:prSet presAssocID="{D19B4AD8-0802-49F9-B4E3-14169F3254C9}" presName="background4" presStyleLbl="node4" presStyleIdx="29" presStyleCnt="33"/>
      <dgm:spPr/>
      <dgm:t>
        <a:bodyPr/>
        <a:lstStyle/>
        <a:p>
          <a:endParaRPr lang="en-US"/>
        </a:p>
      </dgm:t>
    </dgm:pt>
    <dgm:pt modelId="{B3636319-D731-42B4-8D05-551E7D391ABB}" type="pres">
      <dgm:prSet presAssocID="{D19B4AD8-0802-49F9-B4E3-14169F3254C9}" presName="text4" presStyleLbl="fgAcc4" presStyleIdx="29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3DB1CD-8F0F-4B91-959B-23959C8C7636}" type="pres">
      <dgm:prSet presAssocID="{D19B4AD8-0802-49F9-B4E3-14169F3254C9}" presName="hierChild5" presStyleCnt="0"/>
      <dgm:spPr/>
    </dgm:pt>
    <dgm:pt modelId="{430217EE-9CA6-423D-897E-A49412B811E4}" type="pres">
      <dgm:prSet presAssocID="{4FD735E6-8BC0-4678-9F08-CA124A6C0DC9}" presName="Name23" presStyleLbl="parChTrans1D4" presStyleIdx="30" presStyleCnt="33"/>
      <dgm:spPr/>
      <dgm:t>
        <a:bodyPr/>
        <a:lstStyle/>
        <a:p>
          <a:endParaRPr lang="en-US"/>
        </a:p>
      </dgm:t>
    </dgm:pt>
    <dgm:pt modelId="{026A4027-4B04-432F-941F-5105840C9DDE}" type="pres">
      <dgm:prSet presAssocID="{C74E4BE0-3BAC-4EB7-A68C-4983B062CF5A}" presName="hierRoot4" presStyleCnt="0"/>
      <dgm:spPr/>
    </dgm:pt>
    <dgm:pt modelId="{FBF529EF-F775-41D4-B34A-EDBB99F3E842}" type="pres">
      <dgm:prSet presAssocID="{C74E4BE0-3BAC-4EB7-A68C-4983B062CF5A}" presName="composite4" presStyleCnt="0"/>
      <dgm:spPr/>
    </dgm:pt>
    <dgm:pt modelId="{330713A8-42A8-4EFF-BB7A-5C259D385FBD}" type="pres">
      <dgm:prSet presAssocID="{C74E4BE0-3BAC-4EB7-A68C-4983B062CF5A}" presName="background4" presStyleLbl="node4" presStyleIdx="30" presStyleCnt="33"/>
      <dgm:spPr/>
      <dgm:t>
        <a:bodyPr/>
        <a:lstStyle/>
        <a:p>
          <a:endParaRPr lang="en-US"/>
        </a:p>
      </dgm:t>
    </dgm:pt>
    <dgm:pt modelId="{A4AD31D8-65AA-458E-9056-643AB94D6DA2}" type="pres">
      <dgm:prSet presAssocID="{C74E4BE0-3BAC-4EB7-A68C-4983B062CF5A}" presName="text4" presStyleLbl="fgAcc4" presStyleIdx="30" presStyleCnt="33" custScaleX="148406" custScaleY="1400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6D2B0A-269E-49B2-BAFF-C38D89E6D13F}" type="pres">
      <dgm:prSet presAssocID="{C74E4BE0-3BAC-4EB7-A68C-4983B062CF5A}" presName="hierChild5" presStyleCnt="0"/>
      <dgm:spPr/>
    </dgm:pt>
    <dgm:pt modelId="{2F256FC8-F339-404F-96BF-C1943691D2D8}" type="pres">
      <dgm:prSet presAssocID="{94655764-D7AC-4E35-9F42-87D9029EE865}" presName="Name23" presStyleLbl="parChTrans1D4" presStyleIdx="31" presStyleCnt="33"/>
      <dgm:spPr/>
      <dgm:t>
        <a:bodyPr/>
        <a:lstStyle/>
        <a:p>
          <a:endParaRPr lang="en-US"/>
        </a:p>
      </dgm:t>
    </dgm:pt>
    <dgm:pt modelId="{B73F0FA6-3EFC-4A4E-ACCD-032AC699DD24}" type="pres">
      <dgm:prSet presAssocID="{40F8D615-4E70-4BF6-9A6C-79CD2F3154DD}" presName="hierRoot4" presStyleCnt="0"/>
      <dgm:spPr/>
    </dgm:pt>
    <dgm:pt modelId="{ED3407BD-83DB-4A73-89FB-7210F12FFFE7}" type="pres">
      <dgm:prSet presAssocID="{40F8D615-4E70-4BF6-9A6C-79CD2F3154DD}" presName="composite4" presStyleCnt="0"/>
      <dgm:spPr/>
    </dgm:pt>
    <dgm:pt modelId="{6C23ED49-18C5-4A07-83A3-41F9FD5D4B9C}" type="pres">
      <dgm:prSet presAssocID="{40F8D615-4E70-4BF6-9A6C-79CD2F3154DD}" presName="background4" presStyleLbl="node4" presStyleIdx="31" presStyleCnt="33"/>
      <dgm:spPr/>
      <dgm:t>
        <a:bodyPr/>
        <a:lstStyle/>
        <a:p>
          <a:endParaRPr lang="en-US"/>
        </a:p>
      </dgm:t>
    </dgm:pt>
    <dgm:pt modelId="{B670F1C1-7B49-42DD-BBB7-B74104BEA402}" type="pres">
      <dgm:prSet presAssocID="{40F8D615-4E70-4BF6-9A6C-79CD2F3154DD}" presName="text4" presStyleLbl="fgAcc4" presStyleIdx="31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0FB375-2AA3-4E8A-8C4D-999B818E8664}" type="pres">
      <dgm:prSet presAssocID="{40F8D615-4E70-4BF6-9A6C-79CD2F3154DD}" presName="hierChild5" presStyleCnt="0"/>
      <dgm:spPr/>
    </dgm:pt>
    <dgm:pt modelId="{72EC5C67-642E-463A-9674-9DBCCF3C43B0}" type="pres">
      <dgm:prSet presAssocID="{44DCC957-AC58-41A4-8304-F2D8E1DCFBC4}" presName="Name23" presStyleLbl="parChTrans1D4" presStyleIdx="32" presStyleCnt="33"/>
      <dgm:spPr/>
      <dgm:t>
        <a:bodyPr/>
        <a:lstStyle/>
        <a:p>
          <a:endParaRPr lang="en-US"/>
        </a:p>
      </dgm:t>
    </dgm:pt>
    <dgm:pt modelId="{DA92F7F3-EB98-407B-A2D7-CB29716CC464}" type="pres">
      <dgm:prSet presAssocID="{46E51CC2-5130-4DA4-A121-3C67119B34F5}" presName="hierRoot4" presStyleCnt="0"/>
      <dgm:spPr/>
    </dgm:pt>
    <dgm:pt modelId="{A45D70C6-50E4-4C61-ADD1-35E373998399}" type="pres">
      <dgm:prSet presAssocID="{46E51CC2-5130-4DA4-A121-3C67119B34F5}" presName="composite4" presStyleCnt="0"/>
      <dgm:spPr/>
    </dgm:pt>
    <dgm:pt modelId="{0E0262F5-D0AB-45A6-AEDD-55DE58A53064}" type="pres">
      <dgm:prSet presAssocID="{46E51CC2-5130-4DA4-A121-3C67119B34F5}" presName="background4" presStyleLbl="node4" presStyleIdx="32" presStyleCnt="33"/>
      <dgm:spPr/>
      <dgm:t>
        <a:bodyPr/>
        <a:lstStyle/>
        <a:p>
          <a:endParaRPr lang="en-US"/>
        </a:p>
      </dgm:t>
    </dgm:pt>
    <dgm:pt modelId="{7EA1E276-AB33-4CA4-BCF0-60FB74AA6414}" type="pres">
      <dgm:prSet presAssocID="{46E51CC2-5130-4DA4-A121-3C67119B34F5}" presName="text4" presStyleLbl="fgAcc4" presStyleIdx="32" presStyleCnt="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538B8F-7A18-4108-B0EC-71C506166CB0}" type="pres">
      <dgm:prSet presAssocID="{46E51CC2-5130-4DA4-A121-3C67119B34F5}" presName="hierChild5" presStyleCnt="0"/>
      <dgm:spPr/>
    </dgm:pt>
  </dgm:ptLst>
  <dgm:cxnLst>
    <dgm:cxn modelId="{B8D62D49-7E8A-42BE-8FFE-5413835DB7B0}" type="presOf" srcId="{9DA5C0F0-AC1D-4157-B86A-7AF7A2D84390}" destId="{09237FF6-0A41-4188-B9F1-C96A10DC6CAF}" srcOrd="0" destOrd="0" presId="urn:microsoft.com/office/officeart/2005/8/layout/hierarchy1"/>
    <dgm:cxn modelId="{9AF6294F-488D-4D90-ACF6-B135525E75A4}" srcId="{8DB70035-66F6-49D0-8E27-8D764B5367F7}" destId="{7C4A2C41-7BC4-4D57-BF01-F5FA051D2B2A}" srcOrd="0" destOrd="0" parTransId="{F36A794A-74BF-4197-B64B-B206D11E0BA8}" sibTransId="{A9DC4731-BC66-40C1-88E2-A139EBC3DE1E}"/>
    <dgm:cxn modelId="{91F35096-43D6-420D-A5CE-3A4F6EAE8646}" srcId="{9DA5C0F0-AC1D-4157-B86A-7AF7A2D84390}" destId="{893625AB-2C12-4CD0-AA23-7131E1B66E35}" srcOrd="0" destOrd="0" parTransId="{E63C0428-6577-4531-80BA-8A45687919BE}" sibTransId="{7A49AB73-C200-46BF-BC9D-D72A9FC0705F}"/>
    <dgm:cxn modelId="{882A5EC3-EEBC-4E32-ABC1-56ED68BCFDC1}" type="presOf" srcId="{893625AB-2C12-4CD0-AA23-7131E1B66E35}" destId="{21697C1E-EB0B-4969-A06C-5732961DA5B8}" srcOrd="0" destOrd="0" presId="urn:microsoft.com/office/officeart/2005/8/layout/hierarchy1"/>
    <dgm:cxn modelId="{99BCA2ED-B3D1-441C-A735-F94AB4B57A58}" srcId="{537494F4-2148-4525-80B0-CFFEC6D223E3}" destId="{FBDD4CFB-5BFE-4275-99AE-A31F30163481}" srcOrd="0" destOrd="0" parTransId="{DA9EB56C-9C24-4DBC-A256-579EF3968612}" sibTransId="{1A145723-DC66-4934-BCEB-AC0E6A7FDC47}"/>
    <dgm:cxn modelId="{27B49204-11CF-4A64-A4DC-1C4A66E59C5E}" type="presOf" srcId="{8A4B21E7-1483-4BB7-8CEF-E229A0A47F92}" destId="{667BF65A-A117-40A5-A622-C7E5948B92D7}" srcOrd="0" destOrd="0" presId="urn:microsoft.com/office/officeart/2005/8/layout/hierarchy1"/>
    <dgm:cxn modelId="{48C1690A-616B-4AC6-95B3-A1AF1ABD8D4A}" type="presOf" srcId="{6F6D6F31-47B2-4822-AB37-489F6198EE98}" destId="{1F2E98CF-005D-44FA-8501-9F492E728FC3}" srcOrd="0" destOrd="0" presId="urn:microsoft.com/office/officeart/2005/8/layout/hierarchy1"/>
    <dgm:cxn modelId="{20FF789B-F953-47C5-AC8F-BA7955B6386F}" type="presOf" srcId="{1064B4B0-B17D-4B9D-A608-3798EAAB42D6}" destId="{1D6E8D40-98B2-4D0F-82A5-D2344009C88D}" srcOrd="0" destOrd="0" presId="urn:microsoft.com/office/officeart/2005/8/layout/hierarchy1"/>
    <dgm:cxn modelId="{515E7CF8-2291-4088-853C-0C63A3BB051A}" type="presOf" srcId="{772098DE-30AB-434F-96DA-0CCA7B262DA1}" destId="{FD10A596-DE34-4ECD-907A-3B41B26D60E8}" srcOrd="0" destOrd="0" presId="urn:microsoft.com/office/officeart/2005/8/layout/hierarchy1"/>
    <dgm:cxn modelId="{07E7D57F-8B27-4725-AA0B-8A390CD7C8A7}" type="presOf" srcId="{CE77050A-704B-4D21-B112-EE1C1EF1E001}" destId="{834B8C79-4A87-4CDC-B031-EAEEC8A18519}" srcOrd="0" destOrd="0" presId="urn:microsoft.com/office/officeart/2005/8/layout/hierarchy1"/>
    <dgm:cxn modelId="{8663BBF1-390F-4A97-9ED3-190A69A1E372}" type="presOf" srcId="{C8AB1BAE-D73B-401E-9CAC-BAEF23C25DB0}" destId="{266CAEBD-3894-4D83-BC66-0EACDA487ABD}" srcOrd="0" destOrd="0" presId="urn:microsoft.com/office/officeart/2005/8/layout/hierarchy1"/>
    <dgm:cxn modelId="{373CCF95-2CD8-47AA-B992-07A41F56390F}" srcId="{F669C52D-BDF8-46F7-9B95-982FB5632D9D}" destId="{6C2555DE-30FF-4E01-89BA-E6A71091B2D9}" srcOrd="0" destOrd="0" parTransId="{A721DEBF-5EB3-4B11-973F-2EAA7E0AB56B}" sibTransId="{79F73EC4-877B-43A5-AE60-681DF996FFC5}"/>
    <dgm:cxn modelId="{8E5238F8-B609-4C8D-AF50-E55D09FD7A11}" type="presOf" srcId="{0DB00116-50E1-4778-825F-5F40A472799D}" destId="{A73BF838-975F-4360-82DF-74A957D102D9}" srcOrd="0" destOrd="0" presId="urn:microsoft.com/office/officeart/2005/8/layout/hierarchy1"/>
    <dgm:cxn modelId="{981095FF-09EB-44D6-8179-ABFB9D41566C}" type="presOf" srcId="{7B675B15-23F4-4EF2-BA67-87EF7DC1055E}" destId="{CD8A117E-96B5-4572-A0A4-FD07492A6580}" srcOrd="0" destOrd="0" presId="urn:microsoft.com/office/officeart/2005/8/layout/hierarchy1"/>
    <dgm:cxn modelId="{2DA20225-0923-483C-9C2A-D85BCEBE89BF}" srcId="{807CFB99-BE30-4AC6-88C6-FF59A658DE06}" destId="{357CD180-B0F6-411E-8F8D-3CCF9F0FE963}" srcOrd="1" destOrd="0" parTransId="{2EA800B6-11CF-4D11-8BAC-2C54560C7745}" sibTransId="{B7AC5788-0D82-4716-9236-0FA1AD3D8C3E}"/>
    <dgm:cxn modelId="{8CCBEAA5-D635-40CD-B017-F4FB74140028}" srcId="{893625AB-2C12-4CD0-AA23-7131E1B66E35}" destId="{6D5AACA1-6A62-4949-B986-8D515B148462}" srcOrd="0" destOrd="0" parTransId="{D94ECBCF-17FF-40C2-ADD7-F4E616D1EAFE}" sibTransId="{0F591674-DFCA-4292-9FE9-37E5B9FF7A5D}"/>
    <dgm:cxn modelId="{C672F23D-EDD2-4D30-9377-AD625B79B628}" type="presOf" srcId="{357CD180-B0F6-411E-8F8D-3CCF9F0FE963}" destId="{F0ECE4BD-A45F-4654-813E-AA9F83E45A9E}" srcOrd="0" destOrd="0" presId="urn:microsoft.com/office/officeart/2005/8/layout/hierarchy1"/>
    <dgm:cxn modelId="{A30D53C9-1BD9-49E7-A027-5FD8AB7A34EC}" srcId="{046404F9-1339-4DB8-B033-3098C5209EFD}" destId="{65DB1DBC-284B-4B09-84D5-C59FE215C792}" srcOrd="0" destOrd="0" parTransId="{1064B4B0-B17D-4B9D-A608-3798EAAB42D6}" sibTransId="{BF8A2909-EE40-47D9-9747-F38066264BB0}"/>
    <dgm:cxn modelId="{129A331B-38D2-4412-9810-5F3EACA09E7B}" type="presOf" srcId="{DDD1B3A0-AD5D-43E4-844E-BD6C33C22368}" destId="{6B90D16C-3C1C-43A1-B57A-8E08ECA18237}" srcOrd="0" destOrd="0" presId="urn:microsoft.com/office/officeart/2005/8/layout/hierarchy1"/>
    <dgm:cxn modelId="{7843B8DC-A913-4F23-9E62-F1B7E3877A9A}" type="presOf" srcId="{8F491C1E-D20E-46AA-B187-847D252E8F3B}" destId="{EDE40955-41E7-43D8-A325-2FAB5CA12889}" srcOrd="0" destOrd="0" presId="urn:microsoft.com/office/officeart/2005/8/layout/hierarchy1"/>
    <dgm:cxn modelId="{01D23D15-5283-47E7-8926-57C4E6F26CCB}" srcId="{2DD3E181-3738-4850-A7C3-18FE4AF19942}" destId="{6F6D6F31-47B2-4822-AB37-489F6198EE98}" srcOrd="1" destOrd="0" parTransId="{F8B32F19-5151-49E8-AB56-4B437174C409}" sibTransId="{DEE43625-7682-41AD-9337-85B2989F4931}"/>
    <dgm:cxn modelId="{9CA83D2D-7793-4001-AA11-E256795D8DA7}" srcId="{1E074141-7478-4A92-A0BD-ACFA0E635DE3}" destId="{40F8D615-4E70-4BF6-9A6C-79CD2F3154DD}" srcOrd="1" destOrd="0" parTransId="{94655764-D7AC-4E35-9F42-87D9029EE865}" sibTransId="{6FC7B4CE-62F1-4A60-9C74-7562CDC4DD1B}"/>
    <dgm:cxn modelId="{4734A98D-6E73-4FC5-9DD0-F02B1F9B2B33}" type="presOf" srcId="{ECCD668E-329E-411D-9541-DD01ED6A9CA7}" destId="{7C7E9DAC-E058-4C67-AB23-9BD3E5264B2F}" srcOrd="0" destOrd="0" presId="urn:microsoft.com/office/officeart/2005/8/layout/hierarchy1"/>
    <dgm:cxn modelId="{B1634ADC-269A-499D-BEBE-4134684FD5A5}" srcId="{C8AB1BAE-D73B-401E-9CAC-BAEF23C25DB0}" destId="{1DB533C1-1900-487A-B3C8-23B8B2EBD9EE}" srcOrd="0" destOrd="0" parTransId="{1CF142FA-3035-4384-A18F-B7952C383650}" sibTransId="{79DAA86D-5EA7-4C6F-89B8-9FC3135596BA}"/>
    <dgm:cxn modelId="{F2DFDD9A-61F3-4DAA-BAF0-25E78B91865F}" type="presOf" srcId="{8DB70035-66F6-49D0-8E27-8D764B5367F7}" destId="{1AE00D8F-5E47-4856-8407-892753F40442}" srcOrd="0" destOrd="0" presId="urn:microsoft.com/office/officeart/2005/8/layout/hierarchy1"/>
    <dgm:cxn modelId="{B9A931D9-855F-4AF2-8779-A1B3C17E973A}" type="presOf" srcId="{234FC9B7-2D5B-4F9D-A0D2-2C140990D8AD}" destId="{0A0029E3-48F1-411F-AD97-E4A96717A8B5}" srcOrd="0" destOrd="0" presId="urn:microsoft.com/office/officeart/2005/8/layout/hierarchy1"/>
    <dgm:cxn modelId="{35C16F70-4A8E-4112-B5CE-D1F4D22243F8}" type="presOf" srcId="{32ED167E-D8F6-442C-8543-930AEBD9FAB1}" destId="{5196C766-82D6-4900-BCAF-FF82E85F12A8}" srcOrd="0" destOrd="0" presId="urn:microsoft.com/office/officeart/2005/8/layout/hierarchy1"/>
    <dgm:cxn modelId="{09E02614-7EFA-4D49-83C1-FE6F0435D8B4}" type="presOf" srcId="{8F613848-DBAA-4F48-BF82-5786A6FE6848}" destId="{DEDF165E-B0EA-498F-B123-9AE895BF4499}" srcOrd="0" destOrd="0" presId="urn:microsoft.com/office/officeart/2005/8/layout/hierarchy1"/>
    <dgm:cxn modelId="{E39F2E17-54C6-4607-8FB9-04AD15013EC7}" srcId="{6D5AACA1-6A62-4949-B986-8D515B148462}" destId="{C8AB1BAE-D73B-401E-9CAC-BAEF23C25DB0}" srcOrd="1" destOrd="0" parTransId="{0BB798EA-15E7-439A-BAD4-5289F28F2E08}" sibTransId="{1054136F-F099-4E8D-91C1-F047435C96F1}"/>
    <dgm:cxn modelId="{6FF41048-8675-45FD-B85F-40304A7AD65B}" type="presOf" srcId="{E5DD9959-FDDC-4012-AAAE-D18FA5DEB863}" destId="{98813C17-9925-44A8-805D-91826CAB2405}" srcOrd="0" destOrd="0" presId="urn:microsoft.com/office/officeart/2005/8/layout/hierarchy1"/>
    <dgm:cxn modelId="{309C5B65-E7FE-48A7-A39A-272B05B1D50A}" type="presOf" srcId="{CAF6E1DD-440A-466E-B426-91B1CC4C5930}" destId="{34F97C86-02F3-498F-BFC4-02100E225F16}" srcOrd="0" destOrd="0" presId="urn:microsoft.com/office/officeart/2005/8/layout/hierarchy1"/>
    <dgm:cxn modelId="{10C82659-1695-45BB-9E46-16B5CED4BC70}" type="presOf" srcId="{9C545048-AC71-4F2D-9FAB-D82A667A3A4F}" destId="{DA6EF11A-5853-44C9-AD49-7D3E7EEE35FD}" srcOrd="0" destOrd="0" presId="urn:microsoft.com/office/officeart/2005/8/layout/hierarchy1"/>
    <dgm:cxn modelId="{086298D9-0A28-4A02-8DFB-67AEB919B9BB}" srcId="{D5740E6D-E54B-4787-B4F6-3EF810B1B462}" destId="{2DD3E181-3738-4850-A7C3-18FE4AF19942}" srcOrd="1" destOrd="0" parTransId="{571BFEE4-0A92-4990-A2FA-C43BF9C6D651}" sibTransId="{FDD13152-8BC0-484A-800F-F9CA3793E692}"/>
    <dgm:cxn modelId="{42D16CBA-5B95-4C51-B517-D060C508555C}" srcId="{1DB533C1-1900-487A-B3C8-23B8B2EBD9EE}" destId="{825F308D-948D-471D-A599-57B515559A47}" srcOrd="0" destOrd="0" parTransId="{AC3ACD6F-BA15-4DFC-B05F-4619C387D3CE}" sibTransId="{E42680B4-A355-4B16-9543-6C1B2C0E3807}"/>
    <dgm:cxn modelId="{FB3EDFFE-8696-4E05-8A6B-C4370AF96FE3}" type="presOf" srcId="{D4D34ED5-0431-451F-8F7B-DE9B147EB51E}" destId="{708EFCDF-9DBD-48F2-9D17-73FAF3440DB8}" srcOrd="0" destOrd="0" presId="urn:microsoft.com/office/officeart/2005/8/layout/hierarchy1"/>
    <dgm:cxn modelId="{218E6B8A-48C7-4D1A-AF1D-28DE2D7D23F1}" type="presOf" srcId="{A430C2CB-CFB2-40A3-9D84-79838A787F87}" destId="{6F7C73EA-61A5-4574-ABFE-69A8A2880B51}" srcOrd="0" destOrd="0" presId="urn:microsoft.com/office/officeart/2005/8/layout/hierarchy1"/>
    <dgm:cxn modelId="{5749282C-99DA-4D19-8C85-2DB7D2F5FB49}" type="presOf" srcId="{40F8D615-4E70-4BF6-9A6C-79CD2F3154DD}" destId="{B670F1C1-7B49-42DD-BBB7-B74104BEA402}" srcOrd="0" destOrd="0" presId="urn:microsoft.com/office/officeart/2005/8/layout/hierarchy1"/>
    <dgm:cxn modelId="{43C34910-1C7C-44E1-8BE8-F08AAECE32AD}" srcId="{825F308D-948D-471D-A599-57B515559A47}" destId="{8F491C1E-D20E-46AA-B187-847D252E8F3B}" srcOrd="0" destOrd="0" parTransId="{D4D34ED5-0431-451F-8F7B-DE9B147EB51E}" sibTransId="{76D1CB69-56E9-4D7C-82A6-F9180FA19536}"/>
    <dgm:cxn modelId="{B4BF982F-3E98-4D65-B8FA-ACEF90E84CD9}" type="presOf" srcId="{65DB1DBC-284B-4B09-84D5-C59FE215C792}" destId="{FB212D33-593A-4E4A-B8EF-91A886F12601}" srcOrd="0" destOrd="0" presId="urn:microsoft.com/office/officeart/2005/8/layout/hierarchy1"/>
    <dgm:cxn modelId="{7AF1601C-FBE7-4D20-B5DA-E566C3E0F4BA}" srcId="{9C545048-AC71-4F2D-9FAB-D82A667A3A4F}" destId="{C5CA14B4-B8B5-42A9-8E79-FE04A1870473}" srcOrd="0" destOrd="0" parTransId="{B6077264-5491-48ED-AE17-5745BE3CA7BB}" sibTransId="{1BF1E40C-226A-4794-8C6D-AAEF3A1F8762}"/>
    <dgm:cxn modelId="{42FADE08-DF82-4C3A-855B-F1F8DEC1946A}" type="presOf" srcId="{02E67346-B03B-4EDD-B4A8-A15A4037A69A}" destId="{1B898C74-1173-4BF7-8674-89C99CFE598F}" srcOrd="0" destOrd="0" presId="urn:microsoft.com/office/officeart/2005/8/layout/hierarchy1"/>
    <dgm:cxn modelId="{FD18F771-2119-4493-9DD0-693FE59A5162}" type="presOf" srcId="{909B1B3B-62FB-4029-8AFC-C1230360A098}" destId="{6AEBB4FD-A445-471F-8C8F-A620B5E8E7AF}" srcOrd="0" destOrd="0" presId="urn:microsoft.com/office/officeart/2005/8/layout/hierarchy1"/>
    <dgm:cxn modelId="{8A3609FD-D581-4AA3-A6F8-A55D7BEAC15F}" type="presOf" srcId="{35456AE5-B0F2-499F-830C-EF115C03C50C}" destId="{85FF456A-72E4-455E-9587-F498CBDDCEDC}" srcOrd="0" destOrd="0" presId="urn:microsoft.com/office/officeart/2005/8/layout/hierarchy1"/>
    <dgm:cxn modelId="{C91F007A-ECEF-48B7-A66A-6EBA8D1F16D0}" type="presOf" srcId="{807CFB99-BE30-4AC6-88C6-FF59A658DE06}" destId="{64067D5B-AE0A-4874-8C62-1165FA9A5D4A}" srcOrd="0" destOrd="0" presId="urn:microsoft.com/office/officeart/2005/8/layout/hierarchy1"/>
    <dgm:cxn modelId="{47847215-DA00-4209-9D72-788E69A89CD4}" type="presOf" srcId="{C5D4742E-2836-453B-8DEF-50BBC0BE1C34}" destId="{3AEBBC34-F51A-49F3-8539-7209F0E3C052}" srcOrd="0" destOrd="0" presId="urn:microsoft.com/office/officeart/2005/8/layout/hierarchy1"/>
    <dgm:cxn modelId="{98E52051-C01A-4034-BF52-6F5E37395C9E}" type="presOf" srcId="{F8B32F19-5151-49E8-AB56-4B437174C409}" destId="{02C8C199-9E41-42CF-80A2-9742052DBA7F}" srcOrd="0" destOrd="0" presId="urn:microsoft.com/office/officeart/2005/8/layout/hierarchy1"/>
    <dgm:cxn modelId="{C603770A-8409-48E7-9DA5-F9AC953435DB}" srcId="{357CD180-B0F6-411E-8F8D-3CCF9F0FE963}" destId="{909B1B3B-62FB-4029-8AFC-C1230360A098}" srcOrd="1" destOrd="0" parTransId="{3CA6119B-E8FD-4AF1-B232-873ADFFA7BC4}" sibTransId="{90D23009-DD36-47BA-982D-A2AD5ECFC711}"/>
    <dgm:cxn modelId="{579E39B3-0B22-43D5-A163-D0722452EDA8}" type="presOf" srcId="{6D5AACA1-6A62-4949-B986-8D515B148462}" destId="{06FD93A6-C38B-46D6-8B09-E1B5822937A2}" srcOrd="0" destOrd="0" presId="urn:microsoft.com/office/officeart/2005/8/layout/hierarchy1"/>
    <dgm:cxn modelId="{400AAAF1-DAAA-4A65-95C9-FE449CBD52D0}" srcId="{909B1B3B-62FB-4029-8AFC-C1230360A098}" destId="{824B9C00-84C9-4326-8880-E0DA506C9E12}" srcOrd="0" destOrd="0" parTransId="{35456AE5-B0F2-499F-830C-EF115C03C50C}" sibTransId="{B7FADF80-1E90-482B-BFF5-DB7AE59840DE}"/>
    <dgm:cxn modelId="{51404B1E-8C00-4B09-AE97-BE211EA95955}" srcId="{40F8D615-4E70-4BF6-9A6C-79CD2F3154DD}" destId="{46E51CC2-5130-4DA4-A121-3C67119B34F5}" srcOrd="0" destOrd="0" parTransId="{44DCC957-AC58-41A4-8304-F2D8E1DCFBC4}" sibTransId="{AE7BC333-A842-440F-979C-EEF5F9117127}"/>
    <dgm:cxn modelId="{6F7A4167-AC8B-412A-8890-F437E6C0A76B}" srcId="{2DD3E181-3738-4850-A7C3-18FE4AF19942}" destId="{F669C52D-BDF8-46F7-9B95-982FB5632D9D}" srcOrd="0" destOrd="0" parTransId="{C5D4742E-2836-453B-8DEF-50BBC0BE1C34}" sibTransId="{23E791EE-035D-472B-9C90-C7234EC5F459}"/>
    <dgm:cxn modelId="{FEAFB817-3EC7-4260-B575-131870EAE664}" type="presOf" srcId="{46E51CC2-5130-4DA4-A121-3C67119B34F5}" destId="{7EA1E276-AB33-4CA4-BCF0-60FB74AA6414}" srcOrd="0" destOrd="0" presId="urn:microsoft.com/office/officeart/2005/8/layout/hierarchy1"/>
    <dgm:cxn modelId="{3A91F303-0523-4043-B7A4-2142C6F3C005}" srcId="{7B675B15-23F4-4EF2-BA67-87EF7DC1055E}" destId="{046404F9-1339-4DB8-B033-3098C5209EFD}" srcOrd="1" destOrd="0" parTransId="{DCB44974-9C14-4CC3-9ADE-42B408540F8D}" sibTransId="{27276D26-9777-4C45-95C9-9B047D51B1C4}"/>
    <dgm:cxn modelId="{1E609A38-2A31-462B-9814-E80F3C328796}" srcId="{6D5AACA1-6A62-4949-B986-8D515B148462}" destId="{D5740E6D-E54B-4787-B4F6-3EF810B1B462}" srcOrd="0" destOrd="0" parTransId="{0DB00116-50E1-4778-825F-5F40A472799D}" sibTransId="{5EDF0451-CF03-4837-B6C7-CC854801CA6A}"/>
    <dgm:cxn modelId="{32804CCC-2E44-4379-8090-C948264D2B40}" type="presOf" srcId="{C5CA14B4-B8B5-42A9-8E79-FE04A1870473}" destId="{D709EC3D-1F30-4CFB-8E64-238E22AC2EDA}" srcOrd="0" destOrd="0" presId="urn:microsoft.com/office/officeart/2005/8/layout/hierarchy1"/>
    <dgm:cxn modelId="{9DB8005F-8157-4D7E-914F-DA8A9956BDDF}" srcId="{CAF6E1DD-440A-466E-B426-91B1CC4C5930}" destId="{8A9979C7-B4B4-483E-964B-A760CE57FFF3}" srcOrd="1" destOrd="0" parTransId="{8A4B21E7-1483-4BB7-8CEF-E229A0A47F92}" sibTransId="{C5D44C68-FA2F-4B98-A5E5-04CAEC94C15E}"/>
    <dgm:cxn modelId="{73E83CB3-590C-4D36-9ACD-6DCEAC51CF46}" type="presOf" srcId="{AB94AA62-0E47-4665-8D24-05EB6589B141}" destId="{98AC12D4-1C86-48DF-8051-3CF1E11E5CEE}" srcOrd="0" destOrd="0" presId="urn:microsoft.com/office/officeart/2005/8/layout/hierarchy1"/>
    <dgm:cxn modelId="{E7331C0B-447E-41CB-81AA-7FF41E085E4D}" type="presOf" srcId="{1CF142FA-3035-4384-A18F-B7952C383650}" destId="{EBEBB9C9-F902-46C7-BB15-0D93505AAD20}" srcOrd="0" destOrd="0" presId="urn:microsoft.com/office/officeart/2005/8/layout/hierarchy1"/>
    <dgm:cxn modelId="{1DCE9F19-9D42-4C06-A708-0729819C8271}" type="presOf" srcId="{DA9EB56C-9C24-4DBC-A256-579EF3968612}" destId="{0FD713E6-C326-445A-B822-BBBE5530637E}" srcOrd="0" destOrd="0" presId="urn:microsoft.com/office/officeart/2005/8/layout/hierarchy1"/>
    <dgm:cxn modelId="{EB99CC84-31CC-4E7D-BD81-116C0242E8DA}" type="presOf" srcId="{1E074141-7478-4A92-A0BD-ACFA0E635DE3}" destId="{CC6C395B-E9D5-454B-AA35-69243F919A14}" srcOrd="0" destOrd="0" presId="urn:microsoft.com/office/officeart/2005/8/layout/hierarchy1"/>
    <dgm:cxn modelId="{F5042E9D-5515-4E2D-B71E-CDC63BE55234}" srcId="{6F6D6F31-47B2-4822-AB37-489F6198EE98}" destId="{AB7DA577-57DC-43E8-858F-8E9AEF0C3C02}" srcOrd="0" destOrd="0" parTransId="{62C9EE9C-F97D-4D2E-9085-9DAB337C74A6}" sibTransId="{00FAD383-F5BD-4D15-8CC1-A8EBDC3C8B36}"/>
    <dgm:cxn modelId="{9809981E-A720-48A1-B036-C548F64C4BF8}" srcId="{893625AB-2C12-4CD0-AA23-7131E1B66E35}" destId="{807CFB99-BE30-4AC6-88C6-FF59A658DE06}" srcOrd="1" destOrd="0" parTransId="{7AF69ACF-1BD0-4A65-A173-1EABDDD635A5}" sibTransId="{DEBD13D0-8A3E-4516-91F2-C12AC1D00C81}"/>
    <dgm:cxn modelId="{BBC4B91C-9977-4C02-B5B3-391C4AB5303F}" srcId="{8DB70035-66F6-49D0-8E27-8D764B5367F7}" destId="{1E074141-7478-4A92-A0BD-ACFA0E635DE3}" srcOrd="1" destOrd="0" parTransId="{C640E624-7AD1-4645-8D56-90DCC4027E06}" sibTransId="{2CD91700-D138-445C-B3E0-7E6E8863D503}"/>
    <dgm:cxn modelId="{82A64653-623A-43C2-A4DC-BDC7134A33F6}" srcId="{7C4A2C41-7BC4-4D57-BF01-F5FA051D2B2A}" destId="{02E67346-B03B-4EDD-B4A8-A15A4037A69A}" srcOrd="0" destOrd="0" parTransId="{04016350-A140-40F6-B444-A0AA9AC4649A}" sibTransId="{E233C79C-3221-411E-9678-FDBBAD481536}"/>
    <dgm:cxn modelId="{C12D1D6B-560E-4CFC-81D2-107D295FA49C}" type="presOf" srcId="{94655764-D7AC-4E35-9F42-87D9029EE865}" destId="{2F256FC8-F339-404F-96BF-C1943691D2D8}" srcOrd="0" destOrd="0" presId="urn:microsoft.com/office/officeart/2005/8/layout/hierarchy1"/>
    <dgm:cxn modelId="{0AED07B9-DE42-4A52-8D2D-BBD19C7967EF}" type="presOf" srcId="{7AF69ACF-1BD0-4A65-A173-1EABDDD635A5}" destId="{3FD74F2F-A9E3-4552-A7AD-44ADECFDEBE9}" srcOrd="0" destOrd="0" presId="urn:microsoft.com/office/officeart/2005/8/layout/hierarchy1"/>
    <dgm:cxn modelId="{77FB567C-6024-4281-8356-7BD94B7355BD}" type="presOf" srcId="{04016350-A140-40F6-B444-A0AA9AC4649A}" destId="{CDF23277-95A0-4881-AA49-E65B61F392EC}" srcOrd="0" destOrd="0" presId="urn:microsoft.com/office/officeart/2005/8/layout/hierarchy1"/>
    <dgm:cxn modelId="{D27CBF7E-2E8E-4E96-8698-B858455CB592}" srcId="{D5740E6D-E54B-4787-B4F6-3EF810B1B462}" destId="{E5DD9959-FDDC-4012-AAAE-D18FA5DEB863}" srcOrd="0" destOrd="0" parTransId="{D1790BF6-BE1D-4D91-A632-A7CC1CD1D5C8}" sibTransId="{25921248-62F3-4457-80EA-8E2DECA58F10}"/>
    <dgm:cxn modelId="{B753760A-4371-47AF-B3F2-281BA22A2B05}" type="presOf" srcId="{81EE3643-AD4E-4C85-9C21-9DCDD4052EF2}" destId="{77F8304C-C76A-4C0E-95AD-59EE1DC25642}" srcOrd="0" destOrd="0" presId="urn:microsoft.com/office/officeart/2005/8/layout/hierarchy1"/>
    <dgm:cxn modelId="{89B7F26F-AFD6-4B6D-A503-E1C8027E4737}" type="presOf" srcId="{B6077264-5491-48ED-AE17-5745BE3CA7BB}" destId="{0EA8636D-551A-415A-A135-C5A8B43274F7}" srcOrd="0" destOrd="0" presId="urn:microsoft.com/office/officeart/2005/8/layout/hierarchy1"/>
    <dgm:cxn modelId="{D3A6471F-4869-4F36-8B9E-45114A442BDE}" type="presOf" srcId="{4FD735E6-8BC0-4678-9F08-CA124A6C0DC9}" destId="{430217EE-9CA6-423D-897E-A49412B811E4}" srcOrd="0" destOrd="0" presId="urn:microsoft.com/office/officeart/2005/8/layout/hierarchy1"/>
    <dgm:cxn modelId="{9CD7701F-C217-4FE3-8A0D-6B6A4F9BA60C}" type="presOf" srcId="{C74E4BE0-3BAC-4EB7-A68C-4983B062CF5A}" destId="{A4AD31D8-65AA-458E-9056-643AB94D6DA2}" srcOrd="0" destOrd="0" presId="urn:microsoft.com/office/officeart/2005/8/layout/hierarchy1"/>
    <dgm:cxn modelId="{E70A8FAA-BFC6-4070-B33C-A08DA5432B33}" type="presOf" srcId="{C8D3D28C-36DA-43DC-9683-15C9CA3B1A57}" destId="{3D903B9D-4ED4-4D27-A8E4-8B388BC67E2F}" srcOrd="0" destOrd="0" presId="urn:microsoft.com/office/officeart/2005/8/layout/hierarchy1"/>
    <dgm:cxn modelId="{5A9E44FD-E56F-4144-B292-039CEEAFCB35}" srcId="{357CD180-B0F6-411E-8F8D-3CCF9F0FE963}" destId="{9C545048-AC71-4F2D-9FAB-D82A667A3A4F}" srcOrd="0" destOrd="0" parTransId="{772098DE-30AB-434F-96DA-0CCA7B262DA1}" sibTransId="{482896DA-0462-4072-9594-1B1371059469}"/>
    <dgm:cxn modelId="{881A194D-7594-4E9C-816E-C37200D3F40F}" type="presOf" srcId="{2DD3E181-3738-4850-A7C3-18FE4AF19942}" destId="{1EF86A61-2158-4E9B-BAE4-A62E1041741A}" srcOrd="0" destOrd="0" presId="urn:microsoft.com/office/officeart/2005/8/layout/hierarchy1"/>
    <dgm:cxn modelId="{65C5A248-8141-4299-AEFC-70148ED650B9}" type="presOf" srcId="{571BFEE4-0A92-4990-A2FA-C43BF9C6D651}" destId="{8D550911-8B53-49E4-8EC0-5D0129D76AB6}" srcOrd="0" destOrd="0" presId="urn:microsoft.com/office/officeart/2005/8/layout/hierarchy1"/>
    <dgm:cxn modelId="{34D91B2E-324B-4477-A88C-F569E95C4E4B}" type="presOf" srcId="{D03519FC-B1F7-4FE1-9006-06ADDB8820D4}" destId="{31FB0962-6642-4C0C-B977-053D9F2C7875}" srcOrd="0" destOrd="0" presId="urn:microsoft.com/office/officeart/2005/8/layout/hierarchy1"/>
    <dgm:cxn modelId="{724B8757-EED9-4747-B789-8857BCDCDAC5}" type="presOf" srcId="{824B9C00-84C9-4326-8880-E0DA506C9E12}" destId="{031CADBC-AAE7-48D0-946A-5F6DB220E85B}" srcOrd="0" destOrd="0" presId="urn:microsoft.com/office/officeart/2005/8/layout/hierarchy1"/>
    <dgm:cxn modelId="{C6E39D6F-8F88-44D1-835A-032B856E1B3F}" type="presOf" srcId="{F36A794A-74BF-4197-B64B-B206D11E0BA8}" destId="{706A557D-E8AD-4C17-85A4-70A2B94E6588}" srcOrd="0" destOrd="0" presId="urn:microsoft.com/office/officeart/2005/8/layout/hierarchy1"/>
    <dgm:cxn modelId="{98038F9D-5D1B-4F16-A401-61486A2750EF}" srcId="{E5DD9959-FDDC-4012-AAAE-D18FA5DEB863}" destId="{537494F4-2148-4525-80B0-CFFEC6D223E3}" srcOrd="0" destOrd="0" parTransId="{1DE03655-D563-4B76-94D9-A1D64CAA7B9F}" sibTransId="{E405D056-F590-4483-B668-2B6FF62C9970}"/>
    <dgm:cxn modelId="{BB6D4F8E-DA54-4E68-8714-693C152FCF9C}" type="presOf" srcId="{0A5E3D4D-2F6F-48BA-A73F-095791116576}" destId="{FA284E62-9EC4-4215-ABA2-1445FCF7D33B}" srcOrd="0" destOrd="0" presId="urn:microsoft.com/office/officeart/2005/8/layout/hierarchy1"/>
    <dgm:cxn modelId="{286EB2BA-D359-42C4-B371-B39A404F8255}" type="presOf" srcId="{F669C52D-BDF8-46F7-9B95-982FB5632D9D}" destId="{9C34D541-55F0-4926-8FB3-1A031AC17F85}" srcOrd="0" destOrd="0" presId="urn:microsoft.com/office/officeart/2005/8/layout/hierarchy1"/>
    <dgm:cxn modelId="{259931BB-96D1-42B8-BE04-A9840799692C}" type="presOf" srcId="{AC3ACD6F-BA15-4DFC-B05F-4619C387D3CE}" destId="{3400017E-798C-4EED-83BA-CECB5FCD4483}" srcOrd="0" destOrd="0" presId="urn:microsoft.com/office/officeart/2005/8/layout/hierarchy1"/>
    <dgm:cxn modelId="{13E8C5EE-9F71-471B-A582-64CB8E3D1E6A}" type="presOf" srcId="{AB7DA577-57DC-43E8-858F-8E9AEF0C3C02}" destId="{9C4BDB57-BAAB-4EB6-B50D-F6593F06943D}" srcOrd="0" destOrd="0" presId="urn:microsoft.com/office/officeart/2005/8/layout/hierarchy1"/>
    <dgm:cxn modelId="{86FBDB60-B69F-4D0A-ACAD-84196DA98EDB}" srcId="{1E074141-7478-4A92-A0BD-ACFA0E635DE3}" destId="{D19B4AD8-0802-49F9-B4E3-14169F3254C9}" srcOrd="0" destOrd="0" parTransId="{5300E0DC-4B1D-45FB-83F7-7E66BFFEA4F8}" sibTransId="{5C2BCECA-4E2A-4C78-B322-A0A688BF75C6}"/>
    <dgm:cxn modelId="{3A95EBBC-1713-4826-A55A-1D2465648DB7}" srcId="{DDBE134B-DD23-40CC-9348-3F4065D59222}" destId="{186A6EF8-4C66-4D5B-826E-A89AAF2B6310}" srcOrd="0" destOrd="0" parTransId="{13DA724D-ED66-456D-99B7-841150259751}" sibTransId="{5687DF54-F61D-4799-A88B-06CE3713618F}"/>
    <dgm:cxn modelId="{E7848CEC-B2FE-4FC2-91CF-93CEB1485BCF}" type="presOf" srcId="{0F755379-1260-435E-BDF2-7CA31EA0C117}" destId="{D55ACC65-3D91-435F-8C65-004FD7010B8B}" srcOrd="0" destOrd="0" presId="urn:microsoft.com/office/officeart/2005/8/layout/hierarchy1"/>
    <dgm:cxn modelId="{A987D25D-7651-489C-A16C-4699E9FA2AF3}" type="presOf" srcId="{D19B4AD8-0802-49F9-B4E3-14169F3254C9}" destId="{B3636319-D731-42B4-8D05-551E7D391ABB}" srcOrd="0" destOrd="0" presId="urn:microsoft.com/office/officeart/2005/8/layout/hierarchy1"/>
    <dgm:cxn modelId="{5B98BB6C-008B-4361-BC81-FD33F1EC7102}" srcId="{8A9979C7-B4B4-483E-964B-A760CE57FFF3}" destId="{AB94AA62-0E47-4665-8D24-05EB6589B141}" srcOrd="0" destOrd="0" parTransId="{8F613848-DBAA-4F48-BF82-5786A6FE6848}" sibTransId="{38506FE7-AF81-404E-9AF7-9C66328D4A54}"/>
    <dgm:cxn modelId="{2B5E4DD2-F490-4CAA-B392-6FDD58B1DBFF}" srcId="{1DB533C1-1900-487A-B3C8-23B8B2EBD9EE}" destId="{234FC9B7-2D5B-4F9D-A0D2-2C140990D8AD}" srcOrd="1" destOrd="0" parTransId="{32ED167E-D8F6-442C-8543-930AEBD9FAB1}" sibTransId="{DBDF8C74-5AD6-41A0-803A-8719CA686671}"/>
    <dgm:cxn modelId="{3AFE3286-AA8D-4DBA-8857-A647F63C00BE}" type="presOf" srcId="{8A9979C7-B4B4-483E-964B-A760CE57FFF3}" destId="{C7047BCE-F588-4FA6-8CCB-C9410663BE64}" srcOrd="0" destOrd="0" presId="urn:microsoft.com/office/officeart/2005/8/layout/hierarchy1"/>
    <dgm:cxn modelId="{CBCB61CC-4167-499F-9DAF-C7DB10F3F3EF}" type="presOf" srcId="{5300E0DC-4B1D-45FB-83F7-7E66BFFEA4F8}" destId="{E16BF6C6-0F8C-4F7C-9CE4-E2EDF2B70820}" srcOrd="0" destOrd="0" presId="urn:microsoft.com/office/officeart/2005/8/layout/hierarchy1"/>
    <dgm:cxn modelId="{6F9F5720-3FE1-4104-865B-0B9B36C763C3}" srcId="{7B675B15-23F4-4EF2-BA67-87EF7DC1055E}" destId="{81EE3643-AD4E-4C85-9C21-9DCDD4052EF2}" srcOrd="0" destOrd="0" parTransId="{0A5E3D4D-2F6F-48BA-A73F-095791116576}" sibTransId="{3417CA60-6970-4C15-856C-49EBB7A7130E}"/>
    <dgm:cxn modelId="{FD608874-3772-47F5-B496-F24C4653371C}" srcId="{E5DD9959-FDDC-4012-AAAE-D18FA5DEB863}" destId="{FE714342-2C0A-4583-91BE-FD07014B81D8}" srcOrd="1" destOrd="0" parTransId="{161BAEFF-5757-465F-B16F-45288CDDC6F0}" sibTransId="{2999938B-2526-46B7-A679-464551004EB5}"/>
    <dgm:cxn modelId="{7043A334-F14E-4EA9-A5CB-13C80C464144}" type="presOf" srcId="{4214938D-BD76-4F05-BF77-51640C617A91}" destId="{56CE8A07-821F-4A32-A21E-FE4B2B2A2DF9}" srcOrd="0" destOrd="0" presId="urn:microsoft.com/office/officeart/2005/8/layout/hierarchy1"/>
    <dgm:cxn modelId="{6A8B1949-C359-41C9-80EE-231A5A334EC5}" type="presOf" srcId="{046404F9-1339-4DB8-B033-3098C5209EFD}" destId="{FD95D558-3DF5-4D3F-871C-D94F144FF2E0}" srcOrd="0" destOrd="0" presId="urn:microsoft.com/office/officeart/2005/8/layout/hierarchy1"/>
    <dgm:cxn modelId="{3AA7561D-C5DD-4825-88AF-AFEF7C6F0113}" srcId="{CAF6E1DD-440A-466E-B426-91B1CC4C5930}" destId="{DDBE134B-DD23-40CC-9348-3F4065D59222}" srcOrd="0" destOrd="0" parTransId="{ECCD668E-329E-411D-9541-DD01ED6A9CA7}" sibTransId="{F6DEA30A-612A-48B4-B629-E1699DF3C413}"/>
    <dgm:cxn modelId="{F483E613-CF6D-4E3C-9645-2685B5DABEAE}" type="presOf" srcId="{D1790BF6-BE1D-4D91-A632-A7CC1CD1D5C8}" destId="{42179B0C-9CD8-414F-A9AE-325AB904BDAF}" srcOrd="0" destOrd="0" presId="urn:microsoft.com/office/officeart/2005/8/layout/hierarchy1"/>
    <dgm:cxn modelId="{AC0D6451-AD0F-4489-BA09-EDCB73125AE8}" type="presOf" srcId="{FE714342-2C0A-4583-91BE-FD07014B81D8}" destId="{75F4A4EB-AEF2-472C-BDA9-54BBCDEDFDA2}" srcOrd="0" destOrd="0" presId="urn:microsoft.com/office/officeart/2005/8/layout/hierarchy1"/>
    <dgm:cxn modelId="{6BCDFB44-DD50-4116-A497-510EC9F69C3E}" srcId="{FE714342-2C0A-4583-91BE-FD07014B81D8}" destId="{A430C2CB-CFB2-40A3-9D84-79838A787F87}" srcOrd="0" destOrd="0" parTransId="{C8D3D28C-36DA-43DC-9683-15C9CA3B1A57}" sibTransId="{A6B4EF11-0D29-472A-84AF-C4ECBD888402}"/>
    <dgm:cxn modelId="{33316213-9B84-4493-B6D6-DEE70295C502}" srcId="{C8AB1BAE-D73B-401E-9CAC-BAEF23C25DB0}" destId="{7B675B15-23F4-4EF2-BA67-87EF7DC1055E}" srcOrd="1" destOrd="0" parTransId="{4214938D-BD76-4F05-BF77-51640C617A91}" sibTransId="{9BCD4BAE-F6D2-4687-8B47-7171E5BFC12D}"/>
    <dgm:cxn modelId="{00686281-2A1C-4E4E-8B21-9FF6FC42A8DB}" type="presOf" srcId="{FBDD4CFB-5BFE-4275-99AE-A31F30163481}" destId="{2E0EE572-09E3-4E2D-9B59-A720BB8D4B19}" srcOrd="0" destOrd="0" presId="urn:microsoft.com/office/officeart/2005/8/layout/hierarchy1"/>
    <dgm:cxn modelId="{3BDE588C-7645-460B-A2F1-2C71E0BEEE04}" srcId="{D19B4AD8-0802-49F9-B4E3-14169F3254C9}" destId="{C74E4BE0-3BAC-4EB7-A68C-4983B062CF5A}" srcOrd="0" destOrd="0" parTransId="{4FD735E6-8BC0-4678-9F08-CA124A6C0DC9}" sibTransId="{08811EED-4F12-4727-A177-902835826089}"/>
    <dgm:cxn modelId="{00066192-28E0-4F21-9F19-555E07690899}" type="presOf" srcId="{537494F4-2148-4525-80B0-CFFEC6D223E3}" destId="{AB31EDC3-0A7B-4C0E-A9D3-E582DA766A26}" srcOrd="0" destOrd="0" presId="urn:microsoft.com/office/officeart/2005/8/layout/hierarchy1"/>
    <dgm:cxn modelId="{21544EB7-00D5-4B24-BA06-D9B0344561F6}" type="presOf" srcId="{A721DEBF-5EB3-4B11-973F-2EAA7E0AB56B}" destId="{69B82D0B-5D8A-4EE0-9102-0B4238799439}" srcOrd="0" destOrd="0" presId="urn:microsoft.com/office/officeart/2005/8/layout/hierarchy1"/>
    <dgm:cxn modelId="{9635B3C6-70D0-4531-BD93-431B1208233A}" type="presOf" srcId="{DCB44974-9C14-4CC3-9ADE-42B408540F8D}" destId="{0B75490E-891D-4C50-9BE5-768CF5E0C99F}" srcOrd="0" destOrd="0" presId="urn:microsoft.com/office/officeart/2005/8/layout/hierarchy1"/>
    <dgm:cxn modelId="{B97B8F59-8CB5-47E5-A5D0-58CDF4B3E476}" type="presOf" srcId="{6C2555DE-30FF-4E01-89BA-E6A71091B2D9}" destId="{53692D38-10BE-4C0B-B292-D211F85E383D}" srcOrd="0" destOrd="0" presId="urn:microsoft.com/office/officeart/2005/8/layout/hierarchy1"/>
    <dgm:cxn modelId="{AF31CD6B-826D-4FD5-92D0-CBBB1D7F4BC7}" type="presOf" srcId="{0BB798EA-15E7-439A-BAD4-5289F28F2E08}" destId="{8A2BC6F7-630B-47EE-B9E7-AAE07F29A98D}" srcOrd="0" destOrd="0" presId="urn:microsoft.com/office/officeart/2005/8/layout/hierarchy1"/>
    <dgm:cxn modelId="{287E97E5-F987-4CBE-BF78-DA2EA82D78BE}" type="presOf" srcId="{13DA724D-ED66-456D-99B7-841150259751}" destId="{8E542E20-477D-4A2C-9ED0-1F22FAC71DFB}" srcOrd="0" destOrd="0" presId="urn:microsoft.com/office/officeart/2005/8/layout/hierarchy1"/>
    <dgm:cxn modelId="{E998C4AF-3566-42CB-BC87-7A82F663F3FB}" type="presOf" srcId="{3CA6119B-E8FD-4AF1-B232-873ADFFA7BC4}" destId="{7CBD78DA-2202-4687-8D9C-61E070BE4A17}" srcOrd="0" destOrd="0" presId="urn:microsoft.com/office/officeart/2005/8/layout/hierarchy1"/>
    <dgm:cxn modelId="{61BC7F46-EEC8-4C72-8A03-303B34D76E76}" type="presOf" srcId="{C640E624-7AD1-4645-8D56-90DCC4027E06}" destId="{FDD1410E-FCE6-4607-9FBE-7876886D9188}" srcOrd="0" destOrd="0" presId="urn:microsoft.com/office/officeart/2005/8/layout/hierarchy1"/>
    <dgm:cxn modelId="{2383BF43-A50C-4E20-80CC-E2ED9160F272}" srcId="{81EE3643-AD4E-4C85-9C21-9DCDD4052EF2}" destId="{0F755379-1260-435E-BDF2-7CA31EA0C117}" srcOrd="0" destOrd="0" parTransId="{D03519FC-B1F7-4FE1-9006-06ADDB8820D4}" sibTransId="{DD643BD4-B79F-43D0-B8CA-D099469F555C}"/>
    <dgm:cxn modelId="{DD481411-2643-457F-B930-1AF32C08A826}" type="presOf" srcId="{7C4A2C41-7BC4-4D57-BF01-F5FA051D2B2A}" destId="{8A372534-A521-402F-AAB9-F66FACB54005}" srcOrd="0" destOrd="0" presId="urn:microsoft.com/office/officeart/2005/8/layout/hierarchy1"/>
    <dgm:cxn modelId="{D6A71001-04C3-4878-B5BA-54E3C301CA3D}" type="presOf" srcId="{325E29B4-8113-4BCB-BE49-69A77DA11FBE}" destId="{1D16A362-B4B4-4F22-9DE8-7B8FD04DBFA8}" srcOrd="0" destOrd="0" presId="urn:microsoft.com/office/officeart/2005/8/layout/hierarchy1"/>
    <dgm:cxn modelId="{867F10D4-BDDF-45DC-9705-E8C9FD5C9274}" type="presOf" srcId="{161BAEFF-5757-465F-B16F-45288CDDC6F0}" destId="{1831F29C-7562-41DA-88FD-4A6F12397056}" srcOrd="0" destOrd="0" presId="urn:microsoft.com/office/officeart/2005/8/layout/hierarchy1"/>
    <dgm:cxn modelId="{910FE283-EFBF-49AE-9FF4-4EAE2E5039C9}" srcId="{807CFB99-BE30-4AC6-88C6-FF59A658DE06}" destId="{CAF6E1DD-440A-466E-B426-91B1CC4C5930}" srcOrd="0" destOrd="0" parTransId="{DDD1B3A0-AD5D-43E4-844E-BD6C33C22368}" sibTransId="{8995675C-5A97-4EFF-9A02-8BD679A6A127}"/>
    <dgm:cxn modelId="{BB17B7D5-0499-4302-95AD-521537F831B8}" srcId="{234FC9B7-2D5B-4F9D-A0D2-2C140990D8AD}" destId="{CE77050A-704B-4D21-B112-EE1C1EF1E001}" srcOrd="0" destOrd="0" parTransId="{B2F93EB6-10F4-4610-BDE9-B3925AC0A58E}" sibTransId="{25F8F247-5194-4A35-92D9-E7EA9AA5F05D}"/>
    <dgm:cxn modelId="{4889A110-3BDA-436E-9C71-8829E28BFD2C}" type="presOf" srcId="{DDBE134B-DD23-40CC-9348-3F4065D59222}" destId="{B9C19B9A-56C6-4B6B-A852-FA96BD044EAA}" srcOrd="0" destOrd="0" presId="urn:microsoft.com/office/officeart/2005/8/layout/hierarchy1"/>
    <dgm:cxn modelId="{F334585F-760D-444C-8F5C-2BEDB4C05667}" type="presOf" srcId="{186A6EF8-4C66-4D5B-826E-A89AAF2B6310}" destId="{BC1C449D-9AB0-4E3F-8342-07E30F9FC331}" srcOrd="0" destOrd="0" presId="urn:microsoft.com/office/officeart/2005/8/layout/hierarchy1"/>
    <dgm:cxn modelId="{67FA039F-8058-4FC4-A95C-CCF95C65DE19}" type="presOf" srcId="{B2F93EB6-10F4-4610-BDE9-B3925AC0A58E}" destId="{0DCF3037-AD90-47E9-BE37-D07810B8ED60}" srcOrd="0" destOrd="0" presId="urn:microsoft.com/office/officeart/2005/8/layout/hierarchy1"/>
    <dgm:cxn modelId="{4ED2BD16-54D7-4055-990C-C0689C8BBCF4}" type="presOf" srcId="{D5740E6D-E54B-4787-B4F6-3EF810B1B462}" destId="{19B54416-3A6F-4C0A-9950-A02C4171131E}" srcOrd="0" destOrd="0" presId="urn:microsoft.com/office/officeart/2005/8/layout/hierarchy1"/>
    <dgm:cxn modelId="{18C485FE-32D0-4C02-B1BF-AB78D77022EB}" type="presOf" srcId="{44DCC957-AC58-41A4-8304-F2D8E1DCFBC4}" destId="{72EC5C67-642E-463A-9674-9DBCCF3C43B0}" srcOrd="0" destOrd="0" presId="urn:microsoft.com/office/officeart/2005/8/layout/hierarchy1"/>
    <dgm:cxn modelId="{152A119B-4B45-40C1-8E38-66E22AAAE8F0}" srcId="{893625AB-2C12-4CD0-AA23-7131E1B66E35}" destId="{8DB70035-66F6-49D0-8E27-8D764B5367F7}" srcOrd="2" destOrd="0" parTransId="{325E29B4-8113-4BCB-BE49-69A77DA11FBE}" sibTransId="{1523CF5E-2925-4B8C-A41D-02E9FA022A6F}"/>
    <dgm:cxn modelId="{D5F0E487-D4B4-418D-90EC-1BF5C2B9ADF8}" type="presOf" srcId="{1DB533C1-1900-487A-B3C8-23B8B2EBD9EE}" destId="{47AE1490-61C3-4A0F-9D8D-7256934E2942}" srcOrd="0" destOrd="0" presId="urn:microsoft.com/office/officeart/2005/8/layout/hierarchy1"/>
    <dgm:cxn modelId="{07ADEB82-19C1-4842-830B-62CA73C22BBB}" type="presOf" srcId="{2EA800B6-11CF-4D11-8BAC-2C54560C7745}" destId="{06BEED39-6AB5-4A4A-8313-F73428A92C8A}" srcOrd="0" destOrd="0" presId="urn:microsoft.com/office/officeart/2005/8/layout/hierarchy1"/>
    <dgm:cxn modelId="{FAF6DE36-08C3-43B3-A3BD-9943C7C273EA}" type="presOf" srcId="{1DE03655-D563-4B76-94D9-A1D64CAA7B9F}" destId="{951268A2-F602-44B4-871F-F6A68AD430E1}" srcOrd="0" destOrd="0" presId="urn:microsoft.com/office/officeart/2005/8/layout/hierarchy1"/>
    <dgm:cxn modelId="{DFDE6478-6F87-4A19-BAE4-1C5B3AC171D6}" type="presOf" srcId="{D94ECBCF-17FF-40C2-ADD7-F4E616D1EAFE}" destId="{1D93F8EC-A6A3-44DF-80B4-0A71DA54097D}" srcOrd="0" destOrd="0" presId="urn:microsoft.com/office/officeart/2005/8/layout/hierarchy1"/>
    <dgm:cxn modelId="{AB136F0C-C869-4E5C-B8A4-3D64EEB58397}" type="presOf" srcId="{62C9EE9C-F97D-4D2E-9085-9DAB337C74A6}" destId="{1451B2C1-473F-4410-9349-36ACB218258D}" srcOrd="0" destOrd="0" presId="urn:microsoft.com/office/officeart/2005/8/layout/hierarchy1"/>
    <dgm:cxn modelId="{0F220E0F-C6D3-49B9-81FE-8DE533AC9974}" type="presOf" srcId="{825F308D-948D-471D-A599-57B515559A47}" destId="{474EC432-C277-4F3F-9C54-8CDF56A6379D}" srcOrd="0" destOrd="0" presId="urn:microsoft.com/office/officeart/2005/8/layout/hierarchy1"/>
    <dgm:cxn modelId="{BF4131D8-26D3-4D62-9F93-BDC0A5F76925}" type="presParOf" srcId="{09237FF6-0A41-4188-B9F1-C96A10DC6CAF}" destId="{627412E1-8DAE-4329-B8F2-B5BF92F2E4CC}" srcOrd="0" destOrd="0" presId="urn:microsoft.com/office/officeart/2005/8/layout/hierarchy1"/>
    <dgm:cxn modelId="{563878AF-0683-43E1-8FBE-360E0895079F}" type="presParOf" srcId="{627412E1-8DAE-4329-B8F2-B5BF92F2E4CC}" destId="{1ED42E45-1402-419B-A10F-2DB74781747B}" srcOrd="0" destOrd="0" presId="urn:microsoft.com/office/officeart/2005/8/layout/hierarchy1"/>
    <dgm:cxn modelId="{19314052-F4C3-4A83-8EB5-06023606EA18}" type="presParOf" srcId="{1ED42E45-1402-419B-A10F-2DB74781747B}" destId="{017E7EFB-904B-4CF3-8F3D-D86F4C78E557}" srcOrd="0" destOrd="0" presId="urn:microsoft.com/office/officeart/2005/8/layout/hierarchy1"/>
    <dgm:cxn modelId="{E1E8591D-0E6C-4777-AB44-A958DC62CE54}" type="presParOf" srcId="{1ED42E45-1402-419B-A10F-2DB74781747B}" destId="{21697C1E-EB0B-4969-A06C-5732961DA5B8}" srcOrd="1" destOrd="0" presId="urn:microsoft.com/office/officeart/2005/8/layout/hierarchy1"/>
    <dgm:cxn modelId="{283F8AFE-FBFD-4D31-95DF-8B647BF0C44E}" type="presParOf" srcId="{627412E1-8DAE-4329-B8F2-B5BF92F2E4CC}" destId="{C5C69ECD-D648-44F1-B8C3-5466916B418A}" srcOrd="1" destOrd="0" presId="urn:microsoft.com/office/officeart/2005/8/layout/hierarchy1"/>
    <dgm:cxn modelId="{70F08337-E717-48F0-BFDB-8A5B322CA076}" type="presParOf" srcId="{C5C69ECD-D648-44F1-B8C3-5466916B418A}" destId="{1D93F8EC-A6A3-44DF-80B4-0A71DA54097D}" srcOrd="0" destOrd="0" presId="urn:microsoft.com/office/officeart/2005/8/layout/hierarchy1"/>
    <dgm:cxn modelId="{2A14B857-07D0-4BFF-BC5A-42EEC3055EE5}" type="presParOf" srcId="{C5C69ECD-D648-44F1-B8C3-5466916B418A}" destId="{B73A9A0B-F9DC-4D00-9EFB-CDAD7FA2ACB8}" srcOrd="1" destOrd="0" presId="urn:microsoft.com/office/officeart/2005/8/layout/hierarchy1"/>
    <dgm:cxn modelId="{E70C216B-746D-481A-AE71-F112AA9BCBF3}" type="presParOf" srcId="{B73A9A0B-F9DC-4D00-9EFB-CDAD7FA2ACB8}" destId="{F9BF8D33-312C-43BB-ABC2-F591821F7F92}" srcOrd="0" destOrd="0" presId="urn:microsoft.com/office/officeart/2005/8/layout/hierarchy1"/>
    <dgm:cxn modelId="{E685461B-72F1-42DC-B90B-6A2A8894F737}" type="presParOf" srcId="{F9BF8D33-312C-43BB-ABC2-F591821F7F92}" destId="{3D4EEE81-D9C7-424D-90AD-2BCB109A16FB}" srcOrd="0" destOrd="0" presId="urn:microsoft.com/office/officeart/2005/8/layout/hierarchy1"/>
    <dgm:cxn modelId="{800D5752-40BC-4192-A4F2-2EB4B2D06292}" type="presParOf" srcId="{F9BF8D33-312C-43BB-ABC2-F591821F7F92}" destId="{06FD93A6-C38B-46D6-8B09-E1B5822937A2}" srcOrd="1" destOrd="0" presId="urn:microsoft.com/office/officeart/2005/8/layout/hierarchy1"/>
    <dgm:cxn modelId="{D2927B1B-74D0-44EC-9FED-935B3ADF87CA}" type="presParOf" srcId="{B73A9A0B-F9DC-4D00-9EFB-CDAD7FA2ACB8}" destId="{D80B323D-1080-407B-91B3-3270B2FA1B77}" srcOrd="1" destOrd="0" presId="urn:microsoft.com/office/officeart/2005/8/layout/hierarchy1"/>
    <dgm:cxn modelId="{D32E4F3B-79B0-4D19-BA9C-722B2697E3DB}" type="presParOf" srcId="{D80B323D-1080-407B-91B3-3270B2FA1B77}" destId="{A73BF838-975F-4360-82DF-74A957D102D9}" srcOrd="0" destOrd="0" presId="urn:microsoft.com/office/officeart/2005/8/layout/hierarchy1"/>
    <dgm:cxn modelId="{CC122FAB-C5DB-4492-B981-84FA0A2CF7DF}" type="presParOf" srcId="{D80B323D-1080-407B-91B3-3270B2FA1B77}" destId="{C8C74480-7E64-4DDE-A77D-75C5C940A4B5}" srcOrd="1" destOrd="0" presId="urn:microsoft.com/office/officeart/2005/8/layout/hierarchy1"/>
    <dgm:cxn modelId="{79EA40C3-5119-4C46-A664-3691200BE80C}" type="presParOf" srcId="{C8C74480-7E64-4DDE-A77D-75C5C940A4B5}" destId="{5CB4374E-4DFC-4D21-9576-94F40B9D3803}" srcOrd="0" destOrd="0" presId="urn:microsoft.com/office/officeart/2005/8/layout/hierarchy1"/>
    <dgm:cxn modelId="{D75E775A-0978-40AF-BBFC-1FA87255045F}" type="presParOf" srcId="{5CB4374E-4DFC-4D21-9576-94F40B9D3803}" destId="{64A10CC9-4BFD-4896-A4BA-2C69764C296C}" srcOrd="0" destOrd="0" presId="urn:microsoft.com/office/officeart/2005/8/layout/hierarchy1"/>
    <dgm:cxn modelId="{70978768-AFC9-4A1D-A443-8FD2614FCE00}" type="presParOf" srcId="{5CB4374E-4DFC-4D21-9576-94F40B9D3803}" destId="{19B54416-3A6F-4C0A-9950-A02C4171131E}" srcOrd="1" destOrd="0" presId="urn:microsoft.com/office/officeart/2005/8/layout/hierarchy1"/>
    <dgm:cxn modelId="{1DE0A399-7669-427A-AE22-5D5D67F908CA}" type="presParOf" srcId="{C8C74480-7E64-4DDE-A77D-75C5C940A4B5}" destId="{169DBE97-5476-4DA6-B2AF-F4414BDC338E}" srcOrd="1" destOrd="0" presId="urn:microsoft.com/office/officeart/2005/8/layout/hierarchy1"/>
    <dgm:cxn modelId="{9E5C7045-ECC9-451E-87C0-910A76457D67}" type="presParOf" srcId="{169DBE97-5476-4DA6-B2AF-F4414BDC338E}" destId="{42179B0C-9CD8-414F-A9AE-325AB904BDAF}" srcOrd="0" destOrd="0" presId="urn:microsoft.com/office/officeart/2005/8/layout/hierarchy1"/>
    <dgm:cxn modelId="{59F6DA64-5AE6-4E5D-96B6-C589A5ED032A}" type="presParOf" srcId="{169DBE97-5476-4DA6-B2AF-F4414BDC338E}" destId="{090D5FDB-352C-42DA-A301-9498E9B2D41B}" srcOrd="1" destOrd="0" presId="urn:microsoft.com/office/officeart/2005/8/layout/hierarchy1"/>
    <dgm:cxn modelId="{CAB97A4A-4953-4E3E-AAC7-939B1F245ECD}" type="presParOf" srcId="{090D5FDB-352C-42DA-A301-9498E9B2D41B}" destId="{F3A81E9B-271F-4A2A-80FF-633107CAEBDE}" srcOrd="0" destOrd="0" presId="urn:microsoft.com/office/officeart/2005/8/layout/hierarchy1"/>
    <dgm:cxn modelId="{C0CAF8AC-6B6B-4024-8B2F-9332087800CA}" type="presParOf" srcId="{F3A81E9B-271F-4A2A-80FF-633107CAEBDE}" destId="{5CCFF73C-CD65-47A0-B645-3894BEE54574}" srcOrd="0" destOrd="0" presId="urn:microsoft.com/office/officeart/2005/8/layout/hierarchy1"/>
    <dgm:cxn modelId="{A4D2817D-6E1A-4897-987E-96F14D751A42}" type="presParOf" srcId="{F3A81E9B-271F-4A2A-80FF-633107CAEBDE}" destId="{98813C17-9925-44A8-805D-91826CAB2405}" srcOrd="1" destOrd="0" presId="urn:microsoft.com/office/officeart/2005/8/layout/hierarchy1"/>
    <dgm:cxn modelId="{833E9C50-15ED-4C95-AFFA-C64C2354A6A7}" type="presParOf" srcId="{090D5FDB-352C-42DA-A301-9498E9B2D41B}" destId="{81FF15FB-F77E-42F0-8773-4AEA6BE9941E}" srcOrd="1" destOrd="0" presId="urn:microsoft.com/office/officeart/2005/8/layout/hierarchy1"/>
    <dgm:cxn modelId="{57624C44-2799-4A3C-B8B9-76AE4308C016}" type="presParOf" srcId="{81FF15FB-F77E-42F0-8773-4AEA6BE9941E}" destId="{951268A2-F602-44B4-871F-F6A68AD430E1}" srcOrd="0" destOrd="0" presId="urn:microsoft.com/office/officeart/2005/8/layout/hierarchy1"/>
    <dgm:cxn modelId="{F0EA44F6-C14C-43E9-980A-9A4D23621C0F}" type="presParOf" srcId="{81FF15FB-F77E-42F0-8773-4AEA6BE9941E}" destId="{8CDD4086-C945-4852-A75B-104F590A386E}" srcOrd="1" destOrd="0" presId="urn:microsoft.com/office/officeart/2005/8/layout/hierarchy1"/>
    <dgm:cxn modelId="{BB8FE681-FDA2-4AEE-935A-84ECE0D5AD47}" type="presParOf" srcId="{8CDD4086-C945-4852-A75B-104F590A386E}" destId="{92ADE4CF-1DC8-41DF-B32A-B788EA071E21}" srcOrd="0" destOrd="0" presId="urn:microsoft.com/office/officeart/2005/8/layout/hierarchy1"/>
    <dgm:cxn modelId="{23B14706-152A-4A49-AEEC-EF47910BE41F}" type="presParOf" srcId="{92ADE4CF-1DC8-41DF-B32A-B788EA071E21}" destId="{CEBB8064-4595-4BFF-A278-6F06E8721677}" srcOrd="0" destOrd="0" presId="urn:microsoft.com/office/officeart/2005/8/layout/hierarchy1"/>
    <dgm:cxn modelId="{0CE92E9B-0FBB-4AB8-8B02-3D43E76FC0E4}" type="presParOf" srcId="{92ADE4CF-1DC8-41DF-B32A-B788EA071E21}" destId="{AB31EDC3-0A7B-4C0E-A9D3-E582DA766A26}" srcOrd="1" destOrd="0" presId="urn:microsoft.com/office/officeart/2005/8/layout/hierarchy1"/>
    <dgm:cxn modelId="{75B7AFDE-E048-41E6-9ABB-B7EC17795F40}" type="presParOf" srcId="{8CDD4086-C945-4852-A75B-104F590A386E}" destId="{02A743C7-F1E5-4936-AE21-B8A412B5E257}" srcOrd="1" destOrd="0" presId="urn:microsoft.com/office/officeart/2005/8/layout/hierarchy1"/>
    <dgm:cxn modelId="{3936AE57-2AFA-4E69-B84D-0E5097985D1E}" type="presParOf" srcId="{02A743C7-F1E5-4936-AE21-B8A412B5E257}" destId="{0FD713E6-C326-445A-B822-BBBE5530637E}" srcOrd="0" destOrd="0" presId="urn:microsoft.com/office/officeart/2005/8/layout/hierarchy1"/>
    <dgm:cxn modelId="{E26B4724-D40D-429A-9ECE-C4F3E4ADB54E}" type="presParOf" srcId="{02A743C7-F1E5-4936-AE21-B8A412B5E257}" destId="{A321A041-5F98-4C5F-9496-9C9E6350946B}" srcOrd="1" destOrd="0" presId="urn:microsoft.com/office/officeart/2005/8/layout/hierarchy1"/>
    <dgm:cxn modelId="{35E92846-D51B-4924-A452-8B13977C5875}" type="presParOf" srcId="{A321A041-5F98-4C5F-9496-9C9E6350946B}" destId="{11DAD227-0EE5-4B47-B002-35FF0DD3B689}" srcOrd="0" destOrd="0" presId="urn:microsoft.com/office/officeart/2005/8/layout/hierarchy1"/>
    <dgm:cxn modelId="{70F98A9A-42B6-41E8-B56C-69D34E2BB52A}" type="presParOf" srcId="{11DAD227-0EE5-4B47-B002-35FF0DD3B689}" destId="{450A0D30-B6FF-4051-A038-37298681311E}" srcOrd="0" destOrd="0" presId="urn:microsoft.com/office/officeart/2005/8/layout/hierarchy1"/>
    <dgm:cxn modelId="{A28A6A1A-F4DF-4376-9A7B-E53731923BE6}" type="presParOf" srcId="{11DAD227-0EE5-4B47-B002-35FF0DD3B689}" destId="{2E0EE572-09E3-4E2D-9B59-A720BB8D4B19}" srcOrd="1" destOrd="0" presId="urn:microsoft.com/office/officeart/2005/8/layout/hierarchy1"/>
    <dgm:cxn modelId="{6718937A-FCE1-42FC-A4A8-2531CC787471}" type="presParOf" srcId="{A321A041-5F98-4C5F-9496-9C9E6350946B}" destId="{E6826C01-03D5-4BDC-B8A5-7FA6951018A5}" srcOrd="1" destOrd="0" presId="urn:microsoft.com/office/officeart/2005/8/layout/hierarchy1"/>
    <dgm:cxn modelId="{6AFF1C83-1E9F-47E4-9CC1-2BD85151CE9C}" type="presParOf" srcId="{81FF15FB-F77E-42F0-8773-4AEA6BE9941E}" destId="{1831F29C-7562-41DA-88FD-4A6F12397056}" srcOrd="2" destOrd="0" presId="urn:microsoft.com/office/officeart/2005/8/layout/hierarchy1"/>
    <dgm:cxn modelId="{16874170-3EE8-422A-90B1-C58CC6B865F5}" type="presParOf" srcId="{81FF15FB-F77E-42F0-8773-4AEA6BE9941E}" destId="{EF375AC7-DF6C-4F6C-909B-AE39CE1DDF9E}" srcOrd="3" destOrd="0" presId="urn:microsoft.com/office/officeart/2005/8/layout/hierarchy1"/>
    <dgm:cxn modelId="{5EDC9629-0AFD-461F-A09D-5A5C58C77437}" type="presParOf" srcId="{EF375AC7-DF6C-4F6C-909B-AE39CE1DDF9E}" destId="{DCEB4498-1786-4A75-9E69-8DF90A7001A2}" srcOrd="0" destOrd="0" presId="urn:microsoft.com/office/officeart/2005/8/layout/hierarchy1"/>
    <dgm:cxn modelId="{21BA3A8F-4C52-491C-9FD2-F7CD88C77421}" type="presParOf" srcId="{DCEB4498-1786-4A75-9E69-8DF90A7001A2}" destId="{93640ADF-B449-4E10-9897-C49CC1EC1E57}" srcOrd="0" destOrd="0" presId="urn:microsoft.com/office/officeart/2005/8/layout/hierarchy1"/>
    <dgm:cxn modelId="{44E978BD-1DAA-4E70-B670-2A9BBF1955B3}" type="presParOf" srcId="{DCEB4498-1786-4A75-9E69-8DF90A7001A2}" destId="{75F4A4EB-AEF2-472C-BDA9-54BBCDEDFDA2}" srcOrd="1" destOrd="0" presId="urn:microsoft.com/office/officeart/2005/8/layout/hierarchy1"/>
    <dgm:cxn modelId="{23CCE5CA-F063-4ACF-BE7E-25680384B811}" type="presParOf" srcId="{EF375AC7-DF6C-4F6C-909B-AE39CE1DDF9E}" destId="{798AE3F3-2C76-4ECD-A9FA-C892973D6F47}" srcOrd="1" destOrd="0" presId="urn:microsoft.com/office/officeart/2005/8/layout/hierarchy1"/>
    <dgm:cxn modelId="{AB7E6354-09BC-4A93-8B9D-29949CF04BC7}" type="presParOf" srcId="{798AE3F3-2C76-4ECD-A9FA-C892973D6F47}" destId="{3D903B9D-4ED4-4D27-A8E4-8B388BC67E2F}" srcOrd="0" destOrd="0" presId="urn:microsoft.com/office/officeart/2005/8/layout/hierarchy1"/>
    <dgm:cxn modelId="{DAE73F9E-0E9C-4F61-B27D-1B4547BC6AC9}" type="presParOf" srcId="{798AE3F3-2C76-4ECD-A9FA-C892973D6F47}" destId="{07D779DC-95BD-42D4-B16E-A4391B9AABE5}" srcOrd="1" destOrd="0" presId="urn:microsoft.com/office/officeart/2005/8/layout/hierarchy1"/>
    <dgm:cxn modelId="{1C60484F-398C-4D7F-96C8-926E7D8C94BB}" type="presParOf" srcId="{07D779DC-95BD-42D4-B16E-A4391B9AABE5}" destId="{C470D684-DC66-451E-8AA3-8920696A7E99}" srcOrd="0" destOrd="0" presId="urn:microsoft.com/office/officeart/2005/8/layout/hierarchy1"/>
    <dgm:cxn modelId="{30C23C5F-A555-4B86-9EE3-50507414048E}" type="presParOf" srcId="{C470D684-DC66-451E-8AA3-8920696A7E99}" destId="{FB0E203E-6E74-470E-AFC8-56573B563F8D}" srcOrd="0" destOrd="0" presId="urn:microsoft.com/office/officeart/2005/8/layout/hierarchy1"/>
    <dgm:cxn modelId="{90B1963F-DDDB-4BC3-B1D8-080CB6048E23}" type="presParOf" srcId="{C470D684-DC66-451E-8AA3-8920696A7E99}" destId="{6F7C73EA-61A5-4574-ABFE-69A8A2880B51}" srcOrd="1" destOrd="0" presId="urn:microsoft.com/office/officeart/2005/8/layout/hierarchy1"/>
    <dgm:cxn modelId="{45C793D2-4AFC-45B1-B971-06DC3DDA34CE}" type="presParOf" srcId="{07D779DC-95BD-42D4-B16E-A4391B9AABE5}" destId="{B0FA02A8-DFB3-43F4-9623-FCD0B2838140}" srcOrd="1" destOrd="0" presId="urn:microsoft.com/office/officeart/2005/8/layout/hierarchy1"/>
    <dgm:cxn modelId="{6445A3CC-B877-494B-B045-8C7998179DD4}" type="presParOf" srcId="{169DBE97-5476-4DA6-B2AF-F4414BDC338E}" destId="{8D550911-8B53-49E4-8EC0-5D0129D76AB6}" srcOrd="2" destOrd="0" presId="urn:microsoft.com/office/officeart/2005/8/layout/hierarchy1"/>
    <dgm:cxn modelId="{137AA5E1-4959-4D64-9B1F-95C8B1F1409A}" type="presParOf" srcId="{169DBE97-5476-4DA6-B2AF-F4414BDC338E}" destId="{E295C9AB-B2A6-496D-849B-0F7516DE857F}" srcOrd="3" destOrd="0" presId="urn:microsoft.com/office/officeart/2005/8/layout/hierarchy1"/>
    <dgm:cxn modelId="{A4CBF942-3954-4EB3-A768-2A5950BE4EF2}" type="presParOf" srcId="{E295C9AB-B2A6-496D-849B-0F7516DE857F}" destId="{ED76E662-B738-49E4-8C6D-EB7B12DCE71D}" srcOrd="0" destOrd="0" presId="urn:microsoft.com/office/officeart/2005/8/layout/hierarchy1"/>
    <dgm:cxn modelId="{29B03949-3CCF-4AEF-9395-A00E9EEC2D8A}" type="presParOf" srcId="{ED76E662-B738-49E4-8C6D-EB7B12DCE71D}" destId="{5C109CBA-BCF6-45F3-9A16-1FDD4ECCDE64}" srcOrd="0" destOrd="0" presId="urn:microsoft.com/office/officeart/2005/8/layout/hierarchy1"/>
    <dgm:cxn modelId="{740AC618-F2D7-4B63-8EB7-0DBB8E448121}" type="presParOf" srcId="{ED76E662-B738-49E4-8C6D-EB7B12DCE71D}" destId="{1EF86A61-2158-4E9B-BAE4-A62E1041741A}" srcOrd="1" destOrd="0" presId="urn:microsoft.com/office/officeart/2005/8/layout/hierarchy1"/>
    <dgm:cxn modelId="{1B61AD4D-3F07-4039-91D9-2DF93B969294}" type="presParOf" srcId="{E295C9AB-B2A6-496D-849B-0F7516DE857F}" destId="{FE3BA4D2-7146-45F2-A300-EAB414AB7604}" srcOrd="1" destOrd="0" presId="urn:microsoft.com/office/officeart/2005/8/layout/hierarchy1"/>
    <dgm:cxn modelId="{2486DB21-F611-4A92-BDF0-23129A74443B}" type="presParOf" srcId="{FE3BA4D2-7146-45F2-A300-EAB414AB7604}" destId="{3AEBBC34-F51A-49F3-8539-7209F0E3C052}" srcOrd="0" destOrd="0" presId="urn:microsoft.com/office/officeart/2005/8/layout/hierarchy1"/>
    <dgm:cxn modelId="{A675D42C-F95C-4188-872E-FDC8199979E0}" type="presParOf" srcId="{FE3BA4D2-7146-45F2-A300-EAB414AB7604}" destId="{C10360D7-6FB6-4858-9BAF-340F49D3BE97}" srcOrd="1" destOrd="0" presId="urn:microsoft.com/office/officeart/2005/8/layout/hierarchy1"/>
    <dgm:cxn modelId="{ABBDB700-4E37-4FD5-B90D-4FE41911C8EB}" type="presParOf" srcId="{C10360D7-6FB6-4858-9BAF-340F49D3BE97}" destId="{98F28E00-3A01-41A5-9360-6AB1222B1EA3}" srcOrd="0" destOrd="0" presId="urn:microsoft.com/office/officeart/2005/8/layout/hierarchy1"/>
    <dgm:cxn modelId="{123F1300-16B5-4046-AF43-D7850AF461FA}" type="presParOf" srcId="{98F28E00-3A01-41A5-9360-6AB1222B1EA3}" destId="{C898087B-3C78-4B8D-93FA-A30F9C1AC8E7}" srcOrd="0" destOrd="0" presId="urn:microsoft.com/office/officeart/2005/8/layout/hierarchy1"/>
    <dgm:cxn modelId="{F6D05DE4-4E57-439A-9C62-7E6BB99EBA4E}" type="presParOf" srcId="{98F28E00-3A01-41A5-9360-6AB1222B1EA3}" destId="{9C34D541-55F0-4926-8FB3-1A031AC17F85}" srcOrd="1" destOrd="0" presId="urn:microsoft.com/office/officeart/2005/8/layout/hierarchy1"/>
    <dgm:cxn modelId="{558DF32B-2D9A-4976-BA30-3A16AF2DAFCD}" type="presParOf" srcId="{C10360D7-6FB6-4858-9BAF-340F49D3BE97}" destId="{617BEF0E-1571-453C-A809-8D435859F212}" srcOrd="1" destOrd="0" presId="urn:microsoft.com/office/officeart/2005/8/layout/hierarchy1"/>
    <dgm:cxn modelId="{A04510E5-0F72-4226-8873-EB3D6073E8B4}" type="presParOf" srcId="{617BEF0E-1571-453C-A809-8D435859F212}" destId="{69B82D0B-5D8A-4EE0-9102-0B4238799439}" srcOrd="0" destOrd="0" presId="urn:microsoft.com/office/officeart/2005/8/layout/hierarchy1"/>
    <dgm:cxn modelId="{7B5D9E14-9290-47E5-8C6F-882B5A562F1E}" type="presParOf" srcId="{617BEF0E-1571-453C-A809-8D435859F212}" destId="{9F9C04F7-91BF-42C7-A5A9-2431A64113B4}" srcOrd="1" destOrd="0" presId="urn:microsoft.com/office/officeart/2005/8/layout/hierarchy1"/>
    <dgm:cxn modelId="{478CEE2E-E1EF-4018-98D9-2D18E6C1620A}" type="presParOf" srcId="{9F9C04F7-91BF-42C7-A5A9-2431A64113B4}" destId="{A37BA0DB-1E07-46DA-A745-EFF2023CB3C7}" srcOrd="0" destOrd="0" presId="urn:microsoft.com/office/officeart/2005/8/layout/hierarchy1"/>
    <dgm:cxn modelId="{5A479B82-DC30-4E26-B7C7-FE3E7D946C79}" type="presParOf" srcId="{A37BA0DB-1E07-46DA-A745-EFF2023CB3C7}" destId="{73668659-B0C3-420B-B4C4-D595108AD547}" srcOrd="0" destOrd="0" presId="urn:microsoft.com/office/officeart/2005/8/layout/hierarchy1"/>
    <dgm:cxn modelId="{FDD0EE12-C5DF-469E-BCC3-34EC5CBC4D05}" type="presParOf" srcId="{A37BA0DB-1E07-46DA-A745-EFF2023CB3C7}" destId="{53692D38-10BE-4C0B-B292-D211F85E383D}" srcOrd="1" destOrd="0" presId="urn:microsoft.com/office/officeart/2005/8/layout/hierarchy1"/>
    <dgm:cxn modelId="{4397AE1F-B4D1-4CA1-B059-B3B3F5D39B7F}" type="presParOf" srcId="{9F9C04F7-91BF-42C7-A5A9-2431A64113B4}" destId="{F0AA1FD7-FC5B-4576-9D80-9B7C932D9531}" srcOrd="1" destOrd="0" presId="urn:microsoft.com/office/officeart/2005/8/layout/hierarchy1"/>
    <dgm:cxn modelId="{8D13258B-6D6F-4C45-B9A2-A1B704A927D5}" type="presParOf" srcId="{FE3BA4D2-7146-45F2-A300-EAB414AB7604}" destId="{02C8C199-9E41-42CF-80A2-9742052DBA7F}" srcOrd="2" destOrd="0" presId="urn:microsoft.com/office/officeart/2005/8/layout/hierarchy1"/>
    <dgm:cxn modelId="{650596BB-6BC7-47B7-B3FB-583BC189A549}" type="presParOf" srcId="{FE3BA4D2-7146-45F2-A300-EAB414AB7604}" destId="{7AF917DF-9FA4-4F1C-86BF-87942A85C911}" srcOrd="3" destOrd="0" presId="urn:microsoft.com/office/officeart/2005/8/layout/hierarchy1"/>
    <dgm:cxn modelId="{ED154BDB-C39D-49D6-BB90-BD1C20A2A958}" type="presParOf" srcId="{7AF917DF-9FA4-4F1C-86BF-87942A85C911}" destId="{2E580171-FCC4-444E-8BCC-8A6A9F9171AE}" srcOrd="0" destOrd="0" presId="urn:microsoft.com/office/officeart/2005/8/layout/hierarchy1"/>
    <dgm:cxn modelId="{D98DBC49-B06B-405F-BCF8-60849957AF63}" type="presParOf" srcId="{2E580171-FCC4-444E-8BCC-8A6A9F9171AE}" destId="{E5F14438-45D4-4DC7-BA4D-8CE64F28B13C}" srcOrd="0" destOrd="0" presId="urn:microsoft.com/office/officeart/2005/8/layout/hierarchy1"/>
    <dgm:cxn modelId="{BF813D53-4867-4E91-BC5C-234D8B262439}" type="presParOf" srcId="{2E580171-FCC4-444E-8BCC-8A6A9F9171AE}" destId="{1F2E98CF-005D-44FA-8501-9F492E728FC3}" srcOrd="1" destOrd="0" presId="urn:microsoft.com/office/officeart/2005/8/layout/hierarchy1"/>
    <dgm:cxn modelId="{5AC7F218-12D9-4EE7-B1C6-1A8F3AFF2C84}" type="presParOf" srcId="{7AF917DF-9FA4-4F1C-86BF-87942A85C911}" destId="{CAABEEAE-E088-457F-87EA-20A8BB72F7DD}" srcOrd="1" destOrd="0" presId="urn:microsoft.com/office/officeart/2005/8/layout/hierarchy1"/>
    <dgm:cxn modelId="{AF994C19-E138-4DD9-B3A6-783EC8FF27F5}" type="presParOf" srcId="{CAABEEAE-E088-457F-87EA-20A8BB72F7DD}" destId="{1451B2C1-473F-4410-9349-36ACB218258D}" srcOrd="0" destOrd="0" presId="urn:microsoft.com/office/officeart/2005/8/layout/hierarchy1"/>
    <dgm:cxn modelId="{523AAA48-986C-4A46-9D2D-F87A55C4B56D}" type="presParOf" srcId="{CAABEEAE-E088-457F-87EA-20A8BB72F7DD}" destId="{60DA1A82-6C7F-4CAC-8C68-BD300510321E}" srcOrd="1" destOrd="0" presId="urn:microsoft.com/office/officeart/2005/8/layout/hierarchy1"/>
    <dgm:cxn modelId="{5030D4DD-7838-4B08-8476-444895075216}" type="presParOf" srcId="{60DA1A82-6C7F-4CAC-8C68-BD300510321E}" destId="{C507F3F0-EDF4-4DC4-821A-9272717BB347}" srcOrd="0" destOrd="0" presId="urn:microsoft.com/office/officeart/2005/8/layout/hierarchy1"/>
    <dgm:cxn modelId="{23577803-6986-4DB8-A0B2-92CF32C134D5}" type="presParOf" srcId="{C507F3F0-EDF4-4DC4-821A-9272717BB347}" destId="{1857E6DE-2D7C-4FCF-9512-F0E1859E3167}" srcOrd="0" destOrd="0" presId="urn:microsoft.com/office/officeart/2005/8/layout/hierarchy1"/>
    <dgm:cxn modelId="{B494DDDC-ADA5-49E8-8F31-2739B77385DA}" type="presParOf" srcId="{C507F3F0-EDF4-4DC4-821A-9272717BB347}" destId="{9C4BDB57-BAAB-4EB6-B50D-F6593F06943D}" srcOrd="1" destOrd="0" presId="urn:microsoft.com/office/officeart/2005/8/layout/hierarchy1"/>
    <dgm:cxn modelId="{216352F0-AAB3-4803-88A9-2649232AFE40}" type="presParOf" srcId="{60DA1A82-6C7F-4CAC-8C68-BD300510321E}" destId="{CAE468E7-A73C-4E9E-A0B1-A666416BD4D1}" srcOrd="1" destOrd="0" presId="urn:microsoft.com/office/officeart/2005/8/layout/hierarchy1"/>
    <dgm:cxn modelId="{7F052FE3-C680-4BF2-A157-89F047C2FC07}" type="presParOf" srcId="{D80B323D-1080-407B-91B3-3270B2FA1B77}" destId="{8A2BC6F7-630B-47EE-B9E7-AAE07F29A98D}" srcOrd="2" destOrd="0" presId="urn:microsoft.com/office/officeart/2005/8/layout/hierarchy1"/>
    <dgm:cxn modelId="{86C33477-A15E-4990-AC0C-CE4118C1F427}" type="presParOf" srcId="{D80B323D-1080-407B-91B3-3270B2FA1B77}" destId="{EE247D54-0038-4950-978B-6D2DB94BE4E6}" srcOrd="3" destOrd="0" presId="urn:microsoft.com/office/officeart/2005/8/layout/hierarchy1"/>
    <dgm:cxn modelId="{E365044F-986E-476B-A560-E98ADEDFDFC6}" type="presParOf" srcId="{EE247D54-0038-4950-978B-6D2DB94BE4E6}" destId="{D5631B16-6973-4B50-BD7C-76156F22BDB9}" srcOrd="0" destOrd="0" presId="urn:microsoft.com/office/officeart/2005/8/layout/hierarchy1"/>
    <dgm:cxn modelId="{E07BF62F-DFB0-4A51-B69F-1D356263786B}" type="presParOf" srcId="{D5631B16-6973-4B50-BD7C-76156F22BDB9}" destId="{CB1A900A-F6A4-45B6-8658-88E47D530D34}" srcOrd="0" destOrd="0" presId="urn:microsoft.com/office/officeart/2005/8/layout/hierarchy1"/>
    <dgm:cxn modelId="{E390BE53-2A00-48FD-9205-781610ED8041}" type="presParOf" srcId="{D5631B16-6973-4B50-BD7C-76156F22BDB9}" destId="{266CAEBD-3894-4D83-BC66-0EACDA487ABD}" srcOrd="1" destOrd="0" presId="urn:microsoft.com/office/officeart/2005/8/layout/hierarchy1"/>
    <dgm:cxn modelId="{B9D2BC0B-3431-4A95-B4D1-2E091CCD398C}" type="presParOf" srcId="{EE247D54-0038-4950-978B-6D2DB94BE4E6}" destId="{C9F08FDD-2BFD-4537-ADB4-7313F4C2620E}" srcOrd="1" destOrd="0" presId="urn:microsoft.com/office/officeart/2005/8/layout/hierarchy1"/>
    <dgm:cxn modelId="{7FDDEEA1-D6EC-4A6A-97A8-D0B0A0BEE613}" type="presParOf" srcId="{C9F08FDD-2BFD-4537-ADB4-7313F4C2620E}" destId="{EBEBB9C9-F902-46C7-BB15-0D93505AAD20}" srcOrd="0" destOrd="0" presId="urn:microsoft.com/office/officeart/2005/8/layout/hierarchy1"/>
    <dgm:cxn modelId="{FE3EBC79-2299-48A4-BBBB-67A0198EE832}" type="presParOf" srcId="{C9F08FDD-2BFD-4537-ADB4-7313F4C2620E}" destId="{6151F4DF-6D27-40BA-AF90-E8C44E1A72D2}" srcOrd="1" destOrd="0" presId="urn:microsoft.com/office/officeart/2005/8/layout/hierarchy1"/>
    <dgm:cxn modelId="{7C1769B6-49E3-45A2-A805-FD5F9D75F2E4}" type="presParOf" srcId="{6151F4DF-6D27-40BA-AF90-E8C44E1A72D2}" destId="{E6D3835C-9003-4C72-A301-A6582B23B500}" srcOrd="0" destOrd="0" presId="urn:microsoft.com/office/officeart/2005/8/layout/hierarchy1"/>
    <dgm:cxn modelId="{B424374B-4913-480F-85B9-A4A6CE2CFCEE}" type="presParOf" srcId="{E6D3835C-9003-4C72-A301-A6582B23B500}" destId="{59E0F61F-BF66-43AD-9115-A0C54E8E38C6}" srcOrd="0" destOrd="0" presId="urn:microsoft.com/office/officeart/2005/8/layout/hierarchy1"/>
    <dgm:cxn modelId="{8B88F609-6EE2-4D4C-A051-AFC942C16FC0}" type="presParOf" srcId="{E6D3835C-9003-4C72-A301-A6582B23B500}" destId="{47AE1490-61C3-4A0F-9D8D-7256934E2942}" srcOrd="1" destOrd="0" presId="urn:microsoft.com/office/officeart/2005/8/layout/hierarchy1"/>
    <dgm:cxn modelId="{CC0660A2-A8B9-408B-8BCC-245D1C0DF94F}" type="presParOf" srcId="{6151F4DF-6D27-40BA-AF90-E8C44E1A72D2}" destId="{D4E7223A-191F-43AE-B5C9-CCD8A227EF54}" srcOrd="1" destOrd="0" presId="urn:microsoft.com/office/officeart/2005/8/layout/hierarchy1"/>
    <dgm:cxn modelId="{915331C6-6DCB-48DD-875E-0C2380D72FF6}" type="presParOf" srcId="{D4E7223A-191F-43AE-B5C9-CCD8A227EF54}" destId="{3400017E-798C-4EED-83BA-CECB5FCD4483}" srcOrd="0" destOrd="0" presId="urn:microsoft.com/office/officeart/2005/8/layout/hierarchy1"/>
    <dgm:cxn modelId="{C7D6B251-08A6-4168-BC39-93E119817751}" type="presParOf" srcId="{D4E7223A-191F-43AE-B5C9-CCD8A227EF54}" destId="{5B962E2A-63F4-4D4F-9FA8-F24539AF5666}" srcOrd="1" destOrd="0" presId="urn:microsoft.com/office/officeart/2005/8/layout/hierarchy1"/>
    <dgm:cxn modelId="{CD32EF04-B21E-4454-B5D0-B6B4BC9D6AB6}" type="presParOf" srcId="{5B962E2A-63F4-4D4F-9FA8-F24539AF5666}" destId="{D2BFF887-712C-4F40-AEEB-7C8C77C8DD00}" srcOrd="0" destOrd="0" presId="urn:microsoft.com/office/officeart/2005/8/layout/hierarchy1"/>
    <dgm:cxn modelId="{84CC0FDB-DDB0-49B5-9F94-B88DC7B1474E}" type="presParOf" srcId="{D2BFF887-712C-4F40-AEEB-7C8C77C8DD00}" destId="{995207EC-02E9-40A4-8C1D-0D343AB259F4}" srcOrd="0" destOrd="0" presId="urn:microsoft.com/office/officeart/2005/8/layout/hierarchy1"/>
    <dgm:cxn modelId="{8088195C-D1F7-400D-8E0D-E121D0F12EBD}" type="presParOf" srcId="{D2BFF887-712C-4F40-AEEB-7C8C77C8DD00}" destId="{474EC432-C277-4F3F-9C54-8CDF56A6379D}" srcOrd="1" destOrd="0" presId="urn:microsoft.com/office/officeart/2005/8/layout/hierarchy1"/>
    <dgm:cxn modelId="{C32059A2-1B5A-400F-8BC9-66085F344E5A}" type="presParOf" srcId="{5B962E2A-63F4-4D4F-9FA8-F24539AF5666}" destId="{584FC6B3-A1FF-4C1D-ACD0-BE0F4CF9CC18}" srcOrd="1" destOrd="0" presId="urn:microsoft.com/office/officeart/2005/8/layout/hierarchy1"/>
    <dgm:cxn modelId="{9121F50C-48DA-419C-96E2-E2F33E5AD3AB}" type="presParOf" srcId="{584FC6B3-A1FF-4C1D-ACD0-BE0F4CF9CC18}" destId="{708EFCDF-9DBD-48F2-9D17-73FAF3440DB8}" srcOrd="0" destOrd="0" presId="urn:microsoft.com/office/officeart/2005/8/layout/hierarchy1"/>
    <dgm:cxn modelId="{6D229A48-F2EE-446C-A5C2-A89184F51F8F}" type="presParOf" srcId="{584FC6B3-A1FF-4C1D-ACD0-BE0F4CF9CC18}" destId="{0519AAE2-896E-45CC-A03B-EA6E1C088E37}" srcOrd="1" destOrd="0" presId="urn:microsoft.com/office/officeart/2005/8/layout/hierarchy1"/>
    <dgm:cxn modelId="{435964ED-D910-4F02-AD27-FD56FD10DF21}" type="presParOf" srcId="{0519AAE2-896E-45CC-A03B-EA6E1C088E37}" destId="{DD2E3B67-E734-48B1-B006-09236651BFEC}" srcOrd="0" destOrd="0" presId="urn:microsoft.com/office/officeart/2005/8/layout/hierarchy1"/>
    <dgm:cxn modelId="{251D96B8-6949-473B-B3D3-738C39B59242}" type="presParOf" srcId="{DD2E3B67-E734-48B1-B006-09236651BFEC}" destId="{5C0CF9E7-D19D-49D5-A297-1217C822CB8B}" srcOrd="0" destOrd="0" presId="urn:microsoft.com/office/officeart/2005/8/layout/hierarchy1"/>
    <dgm:cxn modelId="{17C1EE80-3552-4F2E-943F-1AFC0087CB2C}" type="presParOf" srcId="{DD2E3B67-E734-48B1-B006-09236651BFEC}" destId="{EDE40955-41E7-43D8-A325-2FAB5CA12889}" srcOrd="1" destOrd="0" presId="urn:microsoft.com/office/officeart/2005/8/layout/hierarchy1"/>
    <dgm:cxn modelId="{246A71B9-2DFB-445F-A9E4-C3EC943DFFB6}" type="presParOf" srcId="{0519AAE2-896E-45CC-A03B-EA6E1C088E37}" destId="{765E68C0-4C02-4518-B629-5D6C069C3230}" srcOrd="1" destOrd="0" presId="urn:microsoft.com/office/officeart/2005/8/layout/hierarchy1"/>
    <dgm:cxn modelId="{136C9829-39CC-4F83-94B8-269C73C46392}" type="presParOf" srcId="{D4E7223A-191F-43AE-B5C9-CCD8A227EF54}" destId="{5196C766-82D6-4900-BCAF-FF82E85F12A8}" srcOrd="2" destOrd="0" presId="urn:microsoft.com/office/officeart/2005/8/layout/hierarchy1"/>
    <dgm:cxn modelId="{070AB61D-F18C-4EFC-92CA-0BCA8D02885A}" type="presParOf" srcId="{D4E7223A-191F-43AE-B5C9-CCD8A227EF54}" destId="{3325324D-3614-458A-A882-65535EDFFFB8}" srcOrd="3" destOrd="0" presId="urn:microsoft.com/office/officeart/2005/8/layout/hierarchy1"/>
    <dgm:cxn modelId="{85653807-8791-480B-9820-A94FFA16A51E}" type="presParOf" srcId="{3325324D-3614-458A-A882-65535EDFFFB8}" destId="{63C94D61-F5A2-4257-8848-1CC4B77B7466}" srcOrd="0" destOrd="0" presId="urn:microsoft.com/office/officeart/2005/8/layout/hierarchy1"/>
    <dgm:cxn modelId="{B5801E90-5A49-4416-98E3-02268281F46F}" type="presParOf" srcId="{63C94D61-F5A2-4257-8848-1CC4B77B7466}" destId="{492126F8-B734-4F1F-A2F1-05027E765D1D}" srcOrd="0" destOrd="0" presId="urn:microsoft.com/office/officeart/2005/8/layout/hierarchy1"/>
    <dgm:cxn modelId="{140331CB-A2A2-4BB0-B4C4-D27A0A631119}" type="presParOf" srcId="{63C94D61-F5A2-4257-8848-1CC4B77B7466}" destId="{0A0029E3-48F1-411F-AD97-E4A96717A8B5}" srcOrd="1" destOrd="0" presId="urn:microsoft.com/office/officeart/2005/8/layout/hierarchy1"/>
    <dgm:cxn modelId="{7DEB2DA3-F07E-415B-BF82-87C5123A50BB}" type="presParOf" srcId="{3325324D-3614-458A-A882-65535EDFFFB8}" destId="{C948CE0E-6C49-473D-9512-5E492C5A5EF4}" srcOrd="1" destOrd="0" presId="urn:microsoft.com/office/officeart/2005/8/layout/hierarchy1"/>
    <dgm:cxn modelId="{C888A7A9-E474-4771-9291-EF921F8DBA56}" type="presParOf" srcId="{C948CE0E-6C49-473D-9512-5E492C5A5EF4}" destId="{0DCF3037-AD90-47E9-BE37-D07810B8ED60}" srcOrd="0" destOrd="0" presId="urn:microsoft.com/office/officeart/2005/8/layout/hierarchy1"/>
    <dgm:cxn modelId="{BFE9E06A-764A-44E5-97F8-435F9F737106}" type="presParOf" srcId="{C948CE0E-6C49-473D-9512-5E492C5A5EF4}" destId="{E686FE18-665C-49BD-AC13-2F5D1E21FD5C}" srcOrd="1" destOrd="0" presId="urn:microsoft.com/office/officeart/2005/8/layout/hierarchy1"/>
    <dgm:cxn modelId="{76672262-9B9B-40A1-86BF-60AB4ED9CCEB}" type="presParOf" srcId="{E686FE18-665C-49BD-AC13-2F5D1E21FD5C}" destId="{3918EDDB-3CB1-4770-8346-2A18AE35A6B5}" srcOrd="0" destOrd="0" presId="urn:microsoft.com/office/officeart/2005/8/layout/hierarchy1"/>
    <dgm:cxn modelId="{F32A4589-DF98-42C1-BA26-A73BF56285EA}" type="presParOf" srcId="{3918EDDB-3CB1-4770-8346-2A18AE35A6B5}" destId="{38332089-63C5-492B-81D8-2B678F37FB49}" srcOrd="0" destOrd="0" presId="urn:microsoft.com/office/officeart/2005/8/layout/hierarchy1"/>
    <dgm:cxn modelId="{44D10439-D27E-44B0-9269-F62231D72392}" type="presParOf" srcId="{3918EDDB-3CB1-4770-8346-2A18AE35A6B5}" destId="{834B8C79-4A87-4CDC-B031-EAEEC8A18519}" srcOrd="1" destOrd="0" presId="urn:microsoft.com/office/officeart/2005/8/layout/hierarchy1"/>
    <dgm:cxn modelId="{0701CF73-F3EC-4E96-AE7B-554BE2CDF882}" type="presParOf" srcId="{E686FE18-665C-49BD-AC13-2F5D1E21FD5C}" destId="{E6192038-0223-4C06-B645-2A18160C6A07}" srcOrd="1" destOrd="0" presId="urn:microsoft.com/office/officeart/2005/8/layout/hierarchy1"/>
    <dgm:cxn modelId="{C4308E87-9A81-4133-A18E-155B8DE99E85}" type="presParOf" srcId="{C9F08FDD-2BFD-4537-ADB4-7313F4C2620E}" destId="{56CE8A07-821F-4A32-A21E-FE4B2B2A2DF9}" srcOrd="2" destOrd="0" presId="urn:microsoft.com/office/officeart/2005/8/layout/hierarchy1"/>
    <dgm:cxn modelId="{9800E0B4-B05B-4517-975F-5B1958277D83}" type="presParOf" srcId="{C9F08FDD-2BFD-4537-ADB4-7313F4C2620E}" destId="{0029650E-3EA0-4427-9CF2-FB65C2FCE3E8}" srcOrd="3" destOrd="0" presId="urn:microsoft.com/office/officeart/2005/8/layout/hierarchy1"/>
    <dgm:cxn modelId="{F025FD79-C2AC-4BAF-88E2-968A6643B685}" type="presParOf" srcId="{0029650E-3EA0-4427-9CF2-FB65C2FCE3E8}" destId="{E5C5317D-720D-4F35-9F19-745C42177877}" srcOrd="0" destOrd="0" presId="urn:microsoft.com/office/officeart/2005/8/layout/hierarchy1"/>
    <dgm:cxn modelId="{438926AD-FE52-440C-9069-003596B84026}" type="presParOf" srcId="{E5C5317D-720D-4F35-9F19-745C42177877}" destId="{7DF6E808-B842-4D02-8DCC-995BBDB83D4F}" srcOrd="0" destOrd="0" presId="urn:microsoft.com/office/officeart/2005/8/layout/hierarchy1"/>
    <dgm:cxn modelId="{1718ABE4-AD86-49DC-9C43-38AF43E3EEF5}" type="presParOf" srcId="{E5C5317D-720D-4F35-9F19-745C42177877}" destId="{CD8A117E-96B5-4572-A0A4-FD07492A6580}" srcOrd="1" destOrd="0" presId="urn:microsoft.com/office/officeart/2005/8/layout/hierarchy1"/>
    <dgm:cxn modelId="{8F47B5C6-304D-493E-9A72-838B7901BB3D}" type="presParOf" srcId="{0029650E-3EA0-4427-9CF2-FB65C2FCE3E8}" destId="{14AEBEC4-227C-4484-BECA-93E7CAC7A695}" srcOrd="1" destOrd="0" presId="urn:microsoft.com/office/officeart/2005/8/layout/hierarchy1"/>
    <dgm:cxn modelId="{2ABBAA05-BE4D-41FA-9AF1-AA5F740DE4D2}" type="presParOf" srcId="{14AEBEC4-227C-4484-BECA-93E7CAC7A695}" destId="{FA284E62-9EC4-4215-ABA2-1445FCF7D33B}" srcOrd="0" destOrd="0" presId="urn:microsoft.com/office/officeart/2005/8/layout/hierarchy1"/>
    <dgm:cxn modelId="{3AFC2B93-76DF-4A09-9AB4-BD7E819D9A11}" type="presParOf" srcId="{14AEBEC4-227C-4484-BECA-93E7CAC7A695}" destId="{2BE377B0-F468-49A3-9145-C557B801094C}" srcOrd="1" destOrd="0" presId="urn:microsoft.com/office/officeart/2005/8/layout/hierarchy1"/>
    <dgm:cxn modelId="{F2BA7CBB-7DB9-4FD3-B821-CE6ADBC55987}" type="presParOf" srcId="{2BE377B0-F468-49A3-9145-C557B801094C}" destId="{30F5303D-7130-4752-98D4-5321EDDB884E}" srcOrd="0" destOrd="0" presId="urn:microsoft.com/office/officeart/2005/8/layout/hierarchy1"/>
    <dgm:cxn modelId="{41D0C2A6-E871-4DE9-B08D-A373D0278E49}" type="presParOf" srcId="{30F5303D-7130-4752-98D4-5321EDDB884E}" destId="{63EBD88D-0A4E-4CAC-B44D-D2BB90C77998}" srcOrd="0" destOrd="0" presId="urn:microsoft.com/office/officeart/2005/8/layout/hierarchy1"/>
    <dgm:cxn modelId="{53535170-57A0-404E-8367-4D1090E83B49}" type="presParOf" srcId="{30F5303D-7130-4752-98D4-5321EDDB884E}" destId="{77F8304C-C76A-4C0E-95AD-59EE1DC25642}" srcOrd="1" destOrd="0" presId="urn:microsoft.com/office/officeart/2005/8/layout/hierarchy1"/>
    <dgm:cxn modelId="{5A3D7A5A-11D6-4712-9661-4C28014897AF}" type="presParOf" srcId="{2BE377B0-F468-49A3-9145-C557B801094C}" destId="{1A711844-0534-4F85-B5C6-1C30BB953C50}" srcOrd="1" destOrd="0" presId="urn:microsoft.com/office/officeart/2005/8/layout/hierarchy1"/>
    <dgm:cxn modelId="{AA66DD76-0C18-49BF-9248-C3E9F727EF79}" type="presParOf" srcId="{1A711844-0534-4F85-B5C6-1C30BB953C50}" destId="{31FB0962-6642-4C0C-B977-053D9F2C7875}" srcOrd="0" destOrd="0" presId="urn:microsoft.com/office/officeart/2005/8/layout/hierarchy1"/>
    <dgm:cxn modelId="{0EA954DF-14A5-4120-9317-D1EBE2E3EFD5}" type="presParOf" srcId="{1A711844-0534-4F85-B5C6-1C30BB953C50}" destId="{C1D9457D-67E3-4A6A-B3DB-F9E88D98DED8}" srcOrd="1" destOrd="0" presId="urn:microsoft.com/office/officeart/2005/8/layout/hierarchy1"/>
    <dgm:cxn modelId="{9CCE39F5-CA65-4795-8392-F10201338E45}" type="presParOf" srcId="{C1D9457D-67E3-4A6A-B3DB-F9E88D98DED8}" destId="{58D2D97D-CEA8-4F66-A732-9015CBE6FEAB}" srcOrd="0" destOrd="0" presId="urn:microsoft.com/office/officeart/2005/8/layout/hierarchy1"/>
    <dgm:cxn modelId="{765ECFBD-0DA8-48EB-8BE6-2AE3349D0F8F}" type="presParOf" srcId="{58D2D97D-CEA8-4F66-A732-9015CBE6FEAB}" destId="{296008F3-3EDF-4F65-98C2-AFED1245A740}" srcOrd="0" destOrd="0" presId="urn:microsoft.com/office/officeart/2005/8/layout/hierarchy1"/>
    <dgm:cxn modelId="{01268B8B-A533-457D-ADFD-2745ADBD374E}" type="presParOf" srcId="{58D2D97D-CEA8-4F66-A732-9015CBE6FEAB}" destId="{D55ACC65-3D91-435F-8C65-004FD7010B8B}" srcOrd="1" destOrd="0" presId="urn:microsoft.com/office/officeart/2005/8/layout/hierarchy1"/>
    <dgm:cxn modelId="{8186D836-4C4C-4297-839C-2032CAFDC3A4}" type="presParOf" srcId="{C1D9457D-67E3-4A6A-B3DB-F9E88D98DED8}" destId="{CA0362DD-9BDD-4BBB-80DE-DF418B33EDF4}" srcOrd="1" destOrd="0" presId="urn:microsoft.com/office/officeart/2005/8/layout/hierarchy1"/>
    <dgm:cxn modelId="{AAA224BE-5611-42A7-B4CD-70F81E282898}" type="presParOf" srcId="{14AEBEC4-227C-4484-BECA-93E7CAC7A695}" destId="{0B75490E-891D-4C50-9BE5-768CF5E0C99F}" srcOrd="2" destOrd="0" presId="urn:microsoft.com/office/officeart/2005/8/layout/hierarchy1"/>
    <dgm:cxn modelId="{629BE67E-B717-4D22-9D08-32C4B84C799A}" type="presParOf" srcId="{14AEBEC4-227C-4484-BECA-93E7CAC7A695}" destId="{25811724-8D81-4D4A-8B5A-B9C8BE327733}" srcOrd="3" destOrd="0" presId="urn:microsoft.com/office/officeart/2005/8/layout/hierarchy1"/>
    <dgm:cxn modelId="{A3010CA9-49CB-4790-A563-56D8E323FA74}" type="presParOf" srcId="{25811724-8D81-4D4A-8B5A-B9C8BE327733}" destId="{45427EC5-E69A-43D8-AEA1-C1A14A635579}" srcOrd="0" destOrd="0" presId="urn:microsoft.com/office/officeart/2005/8/layout/hierarchy1"/>
    <dgm:cxn modelId="{A1A34874-3D8F-414E-9C22-55BF0A967160}" type="presParOf" srcId="{45427EC5-E69A-43D8-AEA1-C1A14A635579}" destId="{A1CA5B07-B4CE-440B-975B-7CFFFB7591C0}" srcOrd="0" destOrd="0" presId="urn:microsoft.com/office/officeart/2005/8/layout/hierarchy1"/>
    <dgm:cxn modelId="{4FFBAE8A-8710-47C1-9510-5EA5DB50C34E}" type="presParOf" srcId="{45427EC5-E69A-43D8-AEA1-C1A14A635579}" destId="{FD95D558-3DF5-4D3F-871C-D94F144FF2E0}" srcOrd="1" destOrd="0" presId="urn:microsoft.com/office/officeart/2005/8/layout/hierarchy1"/>
    <dgm:cxn modelId="{8493DFBA-05A9-4A34-AD56-200D4D9F68BC}" type="presParOf" srcId="{25811724-8D81-4D4A-8B5A-B9C8BE327733}" destId="{ACEECA20-39BC-4C37-A715-1F173AAD9187}" srcOrd="1" destOrd="0" presId="urn:microsoft.com/office/officeart/2005/8/layout/hierarchy1"/>
    <dgm:cxn modelId="{F47EF1D4-CBFD-4369-ABA5-E1EF2BD9D8DC}" type="presParOf" srcId="{ACEECA20-39BC-4C37-A715-1F173AAD9187}" destId="{1D6E8D40-98B2-4D0F-82A5-D2344009C88D}" srcOrd="0" destOrd="0" presId="urn:microsoft.com/office/officeart/2005/8/layout/hierarchy1"/>
    <dgm:cxn modelId="{873C6E4E-913C-47BD-AAAE-84E790878BD4}" type="presParOf" srcId="{ACEECA20-39BC-4C37-A715-1F173AAD9187}" destId="{4A6314D9-FDBD-4ED0-82A5-C1D1FE814A2A}" srcOrd="1" destOrd="0" presId="urn:microsoft.com/office/officeart/2005/8/layout/hierarchy1"/>
    <dgm:cxn modelId="{FA5530F3-75CB-42E9-A332-7190D220FF60}" type="presParOf" srcId="{4A6314D9-FDBD-4ED0-82A5-C1D1FE814A2A}" destId="{7F41765B-7276-4E2A-B8EC-A94DEBCBDA82}" srcOrd="0" destOrd="0" presId="urn:microsoft.com/office/officeart/2005/8/layout/hierarchy1"/>
    <dgm:cxn modelId="{2365201E-D45C-41A3-B0DC-721520EA23F3}" type="presParOf" srcId="{7F41765B-7276-4E2A-B8EC-A94DEBCBDA82}" destId="{71A0B9B7-8EC4-4750-B451-F23EF6D5605C}" srcOrd="0" destOrd="0" presId="urn:microsoft.com/office/officeart/2005/8/layout/hierarchy1"/>
    <dgm:cxn modelId="{D3EB8486-79F8-43BD-9387-C4261D9F4A8B}" type="presParOf" srcId="{7F41765B-7276-4E2A-B8EC-A94DEBCBDA82}" destId="{FB212D33-593A-4E4A-B8EF-91A886F12601}" srcOrd="1" destOrd="0" presId="urn:microsoft.com/office/officeart/2005/8/layout/hierarchy1"/>
    <dgm:cxn modelId="{EB4424DC-C47F-44C8-BD77-8DFA0CAF0DAA}" type="presParOf" srcId="{4A6314D9-FDBD-4ED0-82A5-C1D1FE814A2A}" destId="{42110EA5-036B-4F90-A527-15634C182917}" srcOrd="1" destOrd="0" presId="urn:microsoft.com/office/officeart/2005/8/layout/hierarchy1"/>
    <dgm:cxn modelId="{DA6B91E2-D810-4F1E-82D1-75E1CE41BC43}" type="presParOf" srcId="{C5C69ECD-D648-44F1-B8C3-5466916B418A}" destId="{3FD74F2F-A9E3-4552-A7AD-44ADECFDEBE9}" srcOrd="2" destOrd="0" presId="urn:microsoft.com/office/officeart/2005/8/layout/hierarchy1"/>
    <dgm:cxn modelId="{8E8414ED-C133-4322-A75F-7D11AFE8C617}" type="presParOf" srcId="{C5C69ECD-D648-44F1-B8C3-5466916B418A}" destId="{38B545E0-7EBB-4D06-A4BE-388122EB0160}" srcOrd="3" destOrd="0" presId="urn:microsoft.com/office/officeart/2005/8/layout/hierarchy1"/>
    <dgm:cxn modelId="{92B97B93-65AD-42FC-AF7B-39C94F655CCE}" type="presParOf" srcId="{38B545E0-7EBB-4D06-A4BE-388122EB0160}" destId="{7157D6B5-15E2-4D57-82DF-010B55824B3F}" srcOrd="0" destOrd="0" presId="urn:microsoft.com/office/officeart/2005/8/layout/hierarchy1"/>
    <dgm:cxn modelId="{D049C430-8F26-4BEB-8A80-E64D2DFC069F}" type="presParOf" srcId="{7157D6B5-15E2-4D57-82DF-010B55824B3F}" destId="{1E1C5E84-12FA-4BF9-9A64-7DC41334DF34}" srcOrd="0" destOrd="0" presId="urn:microsoft.com/office/officeart/2005/8/layout/hierarchy1"/>
    <dgm:cxn modelId="{A952F8CB-1254-49CA-9D62-5415D028A29A}" type="presParOf" srcId="{7157D6B5-15E2-4D57-82DF-010B55824B3F}" destId="{64067D5B-AE0A-4874-8C62-1165FA9A5D4A}" srcOrd="1" destOrd="0" presId="urn:microsoft.com/office/officeart/2005/8/layout/hierarchy1"/>
    <dgm:cxn modelId="{F1038321-3C10-48D9-93FB-691EB8CF9B8B}" type="presParOf" srcId="{38B545E0-7EBB-4D06-A4BE-388122EB0160}" destId="{5EA7A0AC-06EF-44C6-BB2E-AC5374E3FBFF}" srcOrd="1" destOrd="0" presId="urn:microsoft.com/office/officeart/2005/8/layout/hierarchy1"/>
    <dgm:cxn modelId="{27C3C9A9-D583-4388-934F-4609A3143416}" type="presParOf" srcId="{5EA7A0AC-06EF-44C6-BB2E-AC5374E3FBFF}" destId="{6B90D16C-3C1C-43A1-B57A-8E08ECA18237}" srcOrd="0" destOrd="0" presId="urn:microsoft.com/office/officeart/2005/8/layout/hierarchy1"/>
    <dgm:cxn modelId="{2935ECE4-1B2E-4F46-BB9D-C65D07845967}" type="presParOf" srcId="{5EA7A0AC-06EF-44C6-BB2E-AC5374E3FBFF}" destId="{DC29C0FA-C371-4339-80C9-4823108F9B1D}" srcOrd="1" destOrd="0" presId="urn:microsoft.com/office/officeart/2005/8/layout/hierarchy1"/>
    <dgm:cxn modelId="{F84F886B-1E5B-4E8F-B51A-FF663095D146}" type="presParOf" srcId="{DC29C0FA-C371-4339-80C9-4823108F9B1D}" destId="{290D2A6D-A6FF-4DCC-8C0B-46A6B49BEB4A}" srcOrd="0" destOrd="0" presId="urn:microsoft.com/office/officeart/2005/8/layout/hierarchy1"/>
    <dgm:cxn modelId="{8EE079E5-6748-4197-B770-79CD7C81999C}" type="presParOf" srcId="{290D2A6D-A6FF-4DCC-8C0B-46A6B49BEB4A}" destId="{48BCCB49-3836-4459-9D08-DE9994B71EC7}" srcOrd="0" destOrd="0" presId="urn:microsoft.com/office/officeart/2005/8/layout/hierarchy1"/>
    <dgm:cxn modelId="{C9F9C8A5-6518-470A-B900-2EA071EC2724}" type="presParOf" srcId="{290D2A6D-A6FF-4DCC-8C0B-46A6B49BEB4A}" destId="{34F97C86-02F3-498F-BFC4-02100E225F16}" srcOrd="1" destOrd="0" presId="urn:microsoft.com/office/officeart/2005/8/layout/hierarchy1"/>
    <dgm:cxn modelId="{946AFBB1-98BD-43DC-BB12-167BBCCC3DD4}" type="presParOf" srcId="{DC29C0FA-C371-4339-80C9-4823108F9B1D}" destId="{4D1FE425-0EA1-4B1A-AD2C-8E87FF99E354}" srcOrd="1" destOrd="0" presId="urn:microsoft.com/office/officeart/2005/8/layout/hierarchy1"/>
    <dgm:cxn modelId="{388C0D1B-BDCC-469F-852B-4FBCED936123}" type="presParOf" srcId="{4D1FE425-0EA1-4B1A-AD2C-8E87FF99E354}" destId="{7C7E9DAC-E058-4C67-AB23-9BD3E5264B2F}" srcOrd="0" destOrd="0" presId="urn:microsoft.com/office/officeart/2005/8/layout/hierarchy1"/>
    <dgm:cxn modelId="{743EBF1F-5810-4E73-8A27-7137A47D5F60}" type="presParOf" srcId="{4D1FE425-0EA1-4B1A-AD2C-8E87FF99E354}" destId="{29292619-92C7-4130-9685-2433286C3435}" srcOrd="1" destOrd="0" presId="urn:microsoft.com/office/officeart/2005/8/layout/hierarchy1"/>
    <dgm:cxn modelId="{47FE9337-F8E9-4AC0-8BD9-33E2B67F9D2F}" type="presParOf" srcId="{29292619-92C7-4130-9685-2433286C3435}" destId="{ACED479D-0D62-4A92-A254-7F89E4E87798}" srcOrd="0" destOrd="0" presId="urn:microsoft.com/office/officeart/2005/8/layout/hierarchy1"/>
    <dgm:cxn modelId="{65E39359-2444-4C83-8E48-05841D0CB612}" type="presParOf" srcId="{ACED479D-0D62-4A92-A254-7F89E4E87798}" destId="{0F1AC893-3821-4533-B37D-8370BD251921}" srcOrd="0" destOrd="0" presId="urn:microsoft.com/office/officeart/2005/8/layout/hierarchy1"/>
    <dgm:cxn modelId="{4F1A19B7-280F-49EE-A7A8-B5F00FAF379F}" type="presParOf" srcId="{ACED479D-0D62-4A92-A254-7F89E4E87798}" destId="{B9C19B9A-56C6-4B6B-A852-FA96BD044EAA}" srcOrd="1" destOrd="0" presId="urn:microsoft.com/office/officeart/2005/8/layout/hierarchy1"/>
    <dgm:cxn modelId="{28468AD9-8038-42AE-891B-05955FA68E3D}" type="presParOf" srcId="{29292619-92C7-4130-9685-2433286C3435}" destId="{1410E2D2-8985-4765-B38A-92AAC0E56A6E}" srcOrd="1" destOrd="0" presId="urn:microsoft.com/office/officeart/2005/8/layout/hierarchy1"/>
    <dgm:cxn modelId="{3DD17DB3-DF0C-4464-AF21-6A98982FD6C3}" type="presParOf" srcId="{1410E2D2-8985-4765-B38A-92AAC0E56A6E}" destId="{8E542E20-477D-4A2C-9ED0-1F22FAC71DFB}" srcOrd="0" destOrd="0" presId="urn:microsoft.com/office/officeart/2005/8/layout/hierarchy1"/>
    <dgm:cxn modelId="{326B254A-9E33-45E3-B1C1-018D0BB94572}" type="presParOf" srcId="{1410E2D2-8985-4765-B38A-92AAC0E56A6E}" destId="{DE0298F5-925D-44E7-B333-DE3FAA5B14E5}" srcOrd="1" destOrd="0" presId="urn:microsoft.com/office/officeart/2005/8/layout/hierarchy1"/>
    <dgm:cxn modelId="{D597C1E6-4F9F-430A-8F52-AB867BAF7F9B}" type="presParOf" srcId="{DE0298F5-925D-44E7-B333-DE3FAA5B14E5}" destId="{5FAF6358-AB89-4B54-A3E3-567BB536E439}" srcOrd="0" destOrd="0" presId="urn:microsoft.com/office/officeart/2005/8/layout/hierarchy1"/>
    <dgm:cxn modelId="{4B15A6D8-070A-4B39-BFAD-52C85E4A1907}" type="presParOf" srcId="{5FAF6358-AB89-4B54-A3E3-567BB536E439}" destId="{E06C4F5A-C756-4025-8160-81D0A21AB01D}" srcOrd="0" destOrd="0" presId="urn:microsoft.com/office/officeart/2005/8/layout/hierarchy1"/>
    <dgm:cxn modelId="{A5D5CB5F-3920-43E9-8221-D1051265686C}" type="presParOf" srcId="{5FAF6358-AB89-4B54-A3E3-567BB536E439}" destId="{BC1C449D-9AB0-4E3F-8342-07E30F9FC331}" srcOrd="1" destOrd="0" presId="urn:microsoft.com/office/officeart/2005/8/layout/hierarchy1"/>
    <dgm:cxn modelId="{4B89EAA8-A791-4714-9C81-411D43EE9B3F}" type="presParOf" srcId="{DE0298F5-925D-44E7-B333-DE3FAA5B14E5}" destId="{40AD31A0-4ED0-4412-A836-1CC006B98212}" srcOrd="1" destOrd="0" presId="urn:microsoft.com/office/officeart/2005/8/layout/hierarchy1"/>
    <dgm:cxn modelId="{6E4221F2-2D18-4A94-A7B7-27BD5AAAF4A1}" type="presParOf" srcId="{4D1FE425-0EA1-4B1A-AD2C-8E87FF99E354}" destId="{667BF65A-A117-40A5-A622-C7E5948B92D7}" srcOrd="2" destOrd="0" presId="urn:microsoft.com/office/officeart/2005/8/layout/hierarchy1"/>
    <dgm:cxn modelId="{2D50ABBF-02A7-49CB-A8D4-A35D7962787A}" type="presParOf" srcId="{4D1FE425-0EA1-4B1A-AD2C-8E87FF99E354}" destId="{19CAB3F6-6D68-4B69-A3EB-E62C3AE9C255}" srcOrd="3" destOrd="0" presId="urn:microsoft.com/office/officeart/2005/8/layout/hierarchy1"/>
    <dgm:cxn modelId="{1C4E5575-F0BD-4AD5-869C-04D0312A90C8}" type="presParOf" srcId="{19CAB3F6-6D68-4B69-A3EB-E62C3AE9C255}" destId="{D01079B9-5FE6-478A-A8E8-F9EE5D56E88B}" srcOrd="0" destOrd="0" presId="urn:microsoft.com/office/officeart/2005/8/layout/hierarchy1"/>
    <dgm:cxn modelId="{BF07FBB9-1854-46CC-A9D6-DA118611DE60}" type="presParOf" srcId="{D01079B9-5FE6-478A-A8E8-F9EE5D56E88B}" destId="{F8FAE98F-5445-4368-A999-FDB7A12023BF}" srcOrd="0" destOrd="0" presId="urn:microsoft.com/office/officeart/2005/8/layout/hierarchy1"/>
    <dgm:cxn modelId="{BE215DD3-9CBC-4705-8322-3C9604C48CBA}" type="presParOf" srcId="{D01079B9-5FE6-478A-A8E8-F9EE5D56E88B}" destId="{C7047BCE-F588-4FA6-8CCB-C9410663BE64}" srcOrd="1" destOrd="0" presId="urn:microsoft.com/office/officeart/2005/8/layout/hierarchy1"/>
    <dgm:cxn modelId="{B7895800-9483-4E4C-A005-971335C153A9}" type="presParOf" srcId="{19CAB3F6-6D68-4B69-A3EB-E62C3AE9C255}" destId="{4AF04340-F750-4703-9AD9-37E90FDF9F30}" srcOrd="1" destOrd="0" presId="urn:microsoft.com/office/officeart/2005/8/layout/hierarchy1"/>
    <dgm:cxn modelId="{6C98D92A-7C92-4B3D-9B22-4B7D7C15DE3E}" type="presParOf" srcId="{4AF04340-F750-4703-9AD9-37E90FDF9F30}" destId="{DEDF165E-B0EA-498F-B123-9AE895BF4499}" srcOrd="0" destOrd="0" presId="urn:microsoft.com/office/officeart/2005/8/layout/hierarchy1"/>
    <dgm:cxn modelId="{256DF9DF-96EF-4CC8-8945-09BA9B6B54D7}" type="presParOf" srcId="{4AF04340-F750-4703-9AD9-37E90FDF9F30}" destId="{D4F2DB56-0097-44DB-9E6C-6E1AA7ED886A}" srcOrd="1" destOrd="0" presId="urn:microsoft.com/office/officeart/2005/8/layout/hierarchy1"/>
    <dgm:cxn modelId="{511D4956-B0C7-497C-ABBF-D5C56BC050F3}" type="presParOf" srcId="{D4F2DB56-0097-44DB-9E6C-6E1AA7ED886A}" destId="{A04414C4-869F-4291-BCE8-F23111B0E719}" srcOrd="0" destOrd="0" presId="urn:microsoft.com/office/officeart/2005/8/layout/hierarchy1"/>
    <dgm:cxn modelId="{0C7917BC-D813-44C3-B9C0-C3CB92F5DB52}" type="presParOf" srcId="{A04414C4-869F-4291-BCE8-F23111B0E719}" destId="{41358CF1-3CA0-4501-8C27-C4D06836843B}" srcOrd="0" destOrd="0" presId="urn:microsoft.com/office/officeart/2005/8/layout/hierarchy1"/>
    <dgm:cxn modelId="{0955E93F-3D92-4F91-AD95-82E0F6CDF698}" type="presParOf" srcId="{A04414C4-869F-4291-BCE8-F23111B0E719}" destId="{98AC12D4-1C86-48DF-8051-3CF1E11E5CEE}" srcOrd="1" destOrd="0" presId="urn:microsoft.com/office/officeart/2005/8/layout/hierarchy1"/>
    <dgm:cxn modelId="{294D5752-F931-4E9D-BEB0-409C4E86FABF}" type="presParOf" srcId="{D4F2DB56-0097-44DB-9E6C-6E1AA7ED886A}" destId="{5E5C3E71-B85F-4761-870B-CC8E0B9144EC}" srcOrd="1" destOrd="0" presId="urn:microsoft.com/office/officeart/2005/8/layout/hierarchy1"/>
    <dgm:cxn modelId="{EC975E91-D013-4675-B850-C9A59A7CDC6E}" type="presParOf" srcId="{5EA7A0AC-06EF-44C6-BB2E-AC5374E3FBFF}" destId="{06BEED39-6AB5-4A4A-8313-F73428A92C8A}" srcOrd="2" destOrd="0" presId="urn:microsoft.com/office/officeart/2005/8/layout/hierarchy1"/>
    <dgm:cxn modelId="{A918D9A5-712F-44AD-A9E1-69B31312107D}" type="presParOf" srcId="{5EA7A0AC-06EF-44C6-BB2E-AC5374E3FBFF}" destId="{20D44F4F-A0F6-4E21-8EC6-BD2395757942}" srcOrd="3" destOrd="0" presId="urn:microsoft.com/office/officeart/2005/8/layout/hierarchy1"/>
    <dgm:cxn modelId="{61AFA6E0-4F5A-4734-B437-1C17F077BEAD}" type="presParOf" srcId="{20D44F4F-A0F6-4E21-8EC6-BD2395757942}" destId="{9CE1B174-07D5-46CB-B4DC-A7DCCCEED0E7}" srcOrd="0" destOrd="0" presId="urn:microsoft.com/office/officeart/2005/8/layout/hierarchy1"/>
    <dgm:cxn modelId="{890E17CC-846E-4DB5-BBB5-5B5FAB171712}" type="presParOf" srcId="{9CE1B174-07D5-46CB-B4DC-A7DCCCEED0E7}" destId="{832064A5-8763-41D4-87B9-6BC220708F20}" srcOrd="0" destOrd="0" presId="urn:microsoft.com/office/officeart/2005/8/layout/hierarchy1"/>
    <dgm:cxn modelId="{FE983433-9153-4687-8CEB-A3DBC7B71B2E}" type="presParOf" srcId="{9CE1B174-07D5-46CB-B4DC-A7DCCCEED0E7}" destId="{F0ECE4BD-A45F-4654-813E-AA9F83E45A9E}" srcOrd="1" destOrd="0" presId="urn:microsoft.com/office/officeart/2005/8/layout/hierarchy1"/>
    <dgm:cxn modelId="{FF14ED5C-3BA6-4D4B-A71F-BAE4514C705A}" type="presParOf" srcId="{20D44F4F-A0F6-4E21-8EC6-BD2395757942}" destId="{1DF3ACAD-1932-49AB-BBAF-6EE552862A80}" srcOrd="1" destOrd="0" presId="urn:microsoft.com/office/officeart/2005/8/layout/hierarchy1"/>
    <dgm:cxn modelId="{B99B414C-9575-4018-9B0F-79364E47B713}" type="presParOf" srcId="{1DF3ACAD-1932-49AB-BBAF-6EE552862A80}" destId="{FD10A596-DE34-4ECD-907A-3B41B26D60E8}" srcOrd="0" destOrd="0" presId="urn:microsoft.com/office/officeart/2005/8/layout/hierarchy1"/>
    <dgm:cxn modelId="{B891AB12-A063-4CE3-A550-A46E439034B8}" type="presParOf" srcId="{1DF3ACAD-1932-49AB-BBAF-6EE552862A80}" destId="{009ACD6C-7CEE-4E28-A639-D9BD16F6776C}" srcOrd="1" destOrd="0" presId="urn:microsoft.com/office/officeart/2005/8/layout/hierarchy1"/>
    <dgm:cxn modelId="{30B406AD-CAEF-4174-80A6-736B97E197A9}" type="presParOf" srcId="{009ACD6C-7CEE-4E28-A639-D9BD16F6776C}" destId="{7266C307-243E-42F8-9DA7-DD9466FEEEC3}" srcOrd="0" destOrd="0" presId="urn:microsoft.com/office/officeart/2005/8/layout/hierarchy1"/>
    <dgm:cxn modelId="{ADE4F692-B54F-40CC-A364-CE483F866175}" type="presParOf" srcId="{7266C307-243E-42F8-9DA7-DD9466FEEEC3}" destId="{7AECD61E-E472-4A3C-BEBA-66DCDA9D9C1D}" srcOrd="0" destOrd="0" presId="urn:microsoft.com/office/officeart/2005/8/layout/hierarchy1"/>
    <dgm:cxn modelId="{043FA625-2312-4AED-A8E8-BF2C8A97EAA9}" type="presParOf" srcId="{7266C307-243E-42F8-9DA7-DD9466FEEEC3}" destId="{DA6EF11A-5853-44C9-AD49-7D3E7EEE35FD}" srcOrd="1" destOrd="0" presId="urn:microsoft.com/office/officeart/2005/8/layout/hierarchy1"/>
    <dgm:cxn modelId="{19390480-FF7D-48B9-9FBA-C33462653135}" type="presParOf" srcId="{009ACD6C-7CEE-4E28-A639-D9BD16F6776C}" destId="{37111A71-1292-4C83-BDB6-699537F6CFA3}" srcOrd="1" destOrd="0" presId="urn:microsoft.com/office/officeart/2005/8/layout/hierarchy1"/>
    <dgm:cxn modelId="{69492EE1-3877-4EF1-BD5A-B39D8B023C31}" type="presParOf" srcId="{37111A71-1292-4C83-BDB6-699537F6CFA3}" destId="{0EA8636D-551A-415A-A135-C5A8B43274F7}" srcOrd="0" destOrd="0" presId="urn:microsoft.com/office/officeart/2005/8/layout/hierarchy1"/>
    <dgm:cxn modelId="{9780F05C-65D9-4243-963A-3502B8FF5845}" type="presParOf" srcId="{37111A71-1292-4C83-BDB6-699537F6CFA3}" destId="{6B9518D4-7B12-4723-8D2C-C1518E1B081F}" srcOrd="1" destOrd="0" presId="urn:microsoft.com/office/officeart/2005/8/layout/hierarchy1"/>
    <dgm:cxn modelId="{F4D32BAA-12C2-4BEB-BC62-4FBF6DD5F899}" type="presParOf" srcId="{6B9518D4-7B12-4723-8D2C-C1518E1B081F}" destId="{8582E4F4-3190-4423-98A2-BF77EE00B34A}" srcOrd="0" destOrd="0" presId="urn:microsoft.com/office/officeart/2005/8/layout/hierarchy1"/>
    <dgm:cxn modelId="{9EC69EDE-4472-4530-A943-9023BC8BD6C3}" type="presParOf" srcId="{8582E4F4-3190-4423-98A2-BF77EE00B34A}" destId="{86C3A2F4-4339-4C83-80C7-127263121F28}" srcOrd="0" destOrd="0" presId="urn:microsoft.com/office/officeart/2005/8/layout/hierarchy1"/>
    <dgm:cxn modelId="{04EA675C-3F91-4913-948E-DB2A4D013AB0}" type="presParOf" srcId="{8582E4F4-3190-4423-98A2-BF77EE00B34A}" destId="{D709EC3D-1F30-4CFB-8E64-238E22AC2EDA}" srcOrd="1" destOrd="0" presId="urn:microsoft.com/office/officeart/2005/8/layout/hierarchy1"/>
    <dgm:cxn modelId="{3BDEA387-FD7B-4ED1-92A1-9E1C375F773E}" type="presParOf" srcId="{6B9518D4-7B12-4723-8D2C-C1518E1B081F}" destId="{F6DC73C1-F972-4EAE-9CE5-F4B8080FB95F}" srcOrd="1" destOrd="0" presId="urn:microsoft.com/office/officeart/2005/8/layout/hierarchy1"/>
    <dgm:cxn modelId="{EB43B7F1-310E-44AC-B4B2-251D183AC60C}" type="presParOf" srcId="{1DF3ACAD-1932-49AB-BBAF-6EE552862A80}" destId="{7CBD78DA-2202-4687-8D9C-61E070BE4A17}" srcOrd="2" destOrd="0" presId="urn:microsoft.com/office/officeart/2005/8/layout/hierarchy1"/>
    <dgm:cxn modelId="{FE6634C8-774F-4CCA-A9AD-F7478BC05A03}" type="presParOf" srcId="{1DF3ACAD-1932-49AB-BBAF-6EE552862A80}" destId="{A27199D7-3E08-4B8C-9DBB-F7F423AE7DED}" srcOrd="3" destOrd="0" presId="urn:microsoft.com/office/officeart/2005/8/layout/hierarchy1"/>
    <dgm:cxn modelId="{6E4F89EE-C47A-4FB1-A417-B7D693FA9264}" type="presParOf" srcId="{A27199D7-3E08-4B8C-9DBB-F7F423AE7DED}" destId="{5B5A6089-FADF-42FA-97AC-F8BFD9826E55}" srcOrd="0" destOrd="0" presId="urn:microsoft.com/office/officeart/2005/8/layout/hierarchy1"/>
    <dgm:cxn modelId="{8D1D1ED9-F094-477C-B988-0068C72CF9A5}" type="presParOf" srcId="{5B5A6089-FADF-42FA-97AC-F8BFD9826E55}" destId="{959C6DC3-1DF3-4C26-9D89-DEEAAD69D686}" srcOrd="0" destOrd="0" presId="urn:microsoft.com/office/officeart/2005/8/layout/hierarchy1"/>
    <dgm:cxn modelId="{2A066A06-61CC-4A29-A571-32C34F970A11}" type="presParOf" srcId="{5B5A6089-FADF-42FA-97AC-F8BFD9826E55}" destId="{6AEBB4FD-A445-471F-8C8F-A620B5E8E7AF}" srcOrd="1" destOrd="0" presId="urn:microsoft.com/office/officeart/2005/8/layout/hierarchy1"/>
    <dgm:cxn modelId="{E27FABF0-B0DB-46DC-B07C-EAFD7F1B547B}" type="presParOf" srcId="{A27199D7-3E08-4B8C-9DBB-F7F423AE7DED}" destId="{6E9EDCF6-9E22-4984-B13D-FB2B2589DBC0}" srcOrd="1" destOrd="0" presId="urn:microsoft.com/office/officeart/2005/8/layout/hierarchy1"/>
    <dgm:cxn modelId="{A450C7E2-4CD1-4374-82DC-79E5DA087791}" type="presParOf" srcId="{6E9EDCF6-9E22-4984-B13D-FB2B2589DBC0}" destId="{85FF456A-72E4-455E-9587-F498CBDDCEDC}" srcOrd="0" destOrd="0" presId="urn:microsoft.com/office/officeart/2005/8/layout/hierarchy1"/>
    <dgm:cxn modelId="{C03C9864-F7FC-42AE-8B9A-41573D19EE9F}" type="presParOf" srcId="{6E9EDCF6-9E22-4984-B13D-FB2B2589DBC0}" destId="{1592E87B-EEA9-47E3-B123-5F40B571875E}" srcOrd="1" destOrd="0" presId="urn:microsoft.com/office/officeart/2005/8/layout/hierarchy1"/>
    <dgm:cxn modelId="{571560AA-B576-4706-A64F-2E9AEB38364C}" type="presParOf" srcId="{1592E87B-EEA9-47E3-B123-5F40B571875E}" destId="{B50E802A-396A-48D2-B8EA-3483AF6E20DF}" srcOrd="0" destOrd="0" presId="urn:microsoft.com/office/officeart/2005/8/layout/hierarchy1"/>
    <dgm:cxn modelId="{70C36BAC-810D-4F9F-88DD-5E70F2689B29}" type="presParOf" srcId="{B50E802A-396A-48D2-B8EA-3483AF6E20DF}" destId="{E0503BDD-62E9-4A63-888D-84105214D4D8}" srcOrd="0" destOrd="0" presId="urn:microsoft.com/office/officeart/2005/8/layout/hierarchy1"/>
    <dgm:cxn modelId="{5D3AC957-6302-4B06-8983-D9C7B69872EE}" type="presParOf" srcId="{B50E802A-396A-48D2-B8EA-3483AF6E20DF}" destId="{031CADBC-AAE7-48D0-946A-5F6DB220E85B}" srcOrd="1" destOrd="0" presId="urn:microsoft.com/office/officeart/2005/8/layout/hierarchy1"/>
    <dgm:cxn modelId="{7542E07B-3117-4164-B430-07BFC74291C2}" type="presParOf" srcId="{1592E87B-EEA9-47E3-B123-5F40B571875E}" destId="{4CD36AF3-7D4E-4955-8A8C-CF125003810B}" srcOrd="1" destOrd="0" presId="urn:microsoft.com/office/officeart/2005/8/layout/hierarchy1"/>
    <dgm:cxn modelId="{5017F7DC-F4A0-42A1-856B-6A5EF1739964}" type="presParOf" srcId="{C5C69ECD-D648-44F1-B8C3-5466916B418A}" destId="{1D16A362-B4B4-4F22-9DE8-7B8FD04DBFA8}" srcOrd="4" destOrd="0" presId="urn:microsoft.com/office/officeart/2005/8/layout/hierarchy1"/>
    <dgm:cxn modelId="{5593F9F1-A9CA-4255-A3E1-300422EAF58B}" type="presParOf" srcId="{C5C69ECD-D648-44F1-B8C3-5466916B418A}" destId="{0DBD7446-93D5-4615-AEFD-B94D4C4D551A}" srcOrd="5" destOrd="0" presId="urn:microsoft.com/office/officeart/2005/8/layout/hierarchy1"/>
    <dgm:cxn modelId="{AD8B248A-87D2-481A-9DD0-1D4A7841D965}" type="presParOf" srcId="{0DBD7446-93D5-4615-AEFD-B94D4C4D551A}" destId="{D34A4DBC-E6EE-4536-A8EC-4A17F689183A}" srcOrd="0" destOrd="0" presId="urn:microsoft.com/office/officeart/2005/8/layout/hierarchy1"/>
    <dgm:cxn modelId="{5E38938C-E984-4525-9D79-03D6CB45888C}" type="presParOf" srcId="{D34A4DBC-E6EE-4536-A8EC-4A17F689183A}" destId="{45C7C842-246F-479A-B558-0B215B35B868}" srcOrd="0" destOrd="0" presId="urn:microsoft.com/office/officeart/2005/8/layout/hierarchy1"/>
    <dgm:cxn modelId="{B4082B5F-6F82-46D9-839E-F0FBDD3DEDC1}" type="presParOf" srcId="{D34A4DBC-E6EE-4536-A8EC-4A17F689183A}" destId="{1AE00D8F-5E47-4856-8407-892753F40442}" srcOrd="1" destOrd="0" presId="urn:microsoft.com/office/officeart/2005/8/layout/hierarchy1"/>
    <dgm:cxn modelId="{A0E0B904-2DF7-4345-88B3-2B51EB5AC1EF}" type="presParOf" srcId="{0DBD7446-93D5-4615-AEFD-B94D4C4D551A}" destId="{C58C3125-C54B-472F-9F53-A5EE96AB5362}" srcOrd="1" destOrd="0" presId="urn:microsoft.com/office/officeart/2005/8/layout/hierarchy1"/>
    <dgm:cxn modelId="{3C268C95-C6BF-46BE-8978-92F5A7C0199F}" type="presParOf" srcId="{C58C3125-C54B-472F-9F53-A5EE96AB5362}" destId="{706A557D-E8AD-4C17-85A4-70A2B94E6588}" srcOrd="0" destOrd="0" presId="urn:microsoft.com/office/officeart/2005/8/layout/hierarchy1"/>
    <dgm:cxn modelId="{5F115E71-11C0-46FE-AEA9-31B26665618C}" type="presParOf" srcId="{C58C3125-C54B-472F-9F53-A5EE96AB5362}" destId="{D1636A1C-A735-4A78-A692-DE8D5F393E48}" srcOrd="1" destOrd="0" presId="urn:microsoft.com/office/officeart/2005/8/layout/hierarchy1"/>
    <dgm:cxn modelId="{7E4F4309-C826-4CF1-ACF3-4DBA9BEA5B80}" type="presParOf" srcId="{D1636A1C-A735-4A78-A692-DE8D5F393E48}" destId="{590E10F2-D280-44B9-8CD6-BF280B9F544B}" srcOrd="0" destOrd="0" presId="urn:microsoft.com/office/officeart/2005/8/layout/hierarchy1"/>
    <dgm:cxn modelId="{22FC55A9-54F0-4DB9-BBB4-59FE451FBC27}" type="presParOf" srcId="{590E10F2-D280-44B9-8CD6-BF280B9F544B}" destId="{5C78C9E3-0E9C-4A42-8C24-FC0425DD8350}" srcOrd="0" destOrd="0" presId="urn:microsoft.com/office/officeart/2005/8/layout/hierarchy1"/>
    <dgm:cxn modelId="{770B169C-A184-4EB0-B6AB-934B7D92CF37}" type="presParOf" srcId="{590E10F2-D280-44B9-8CD6-BF280B9F544B}" destId="{8A372534-A521-402F-AAB9-F66FACB54005}" srcOrd="1" destOrd="0" presId="urn:microsoft.com/office/officeart/2005/8/layout/hierarchy1"/>
    <dgm:cxn modelId="{916CDBF5-9997-4176-8ADC-7A1ED85BFA98}" type="presParOf" srcId="{D1636A1C-A735-4A78-A692-DE8D5F393E48}" destId="{DC86F717-1235-431E-A9EB-5D6DFBF1DA2D}" srcOrd="1" destOrd="0" presId="urn:microsoft.com/office/officeart/2005/8/layout/hierarchy1"/>
    <dgm:cxn modelId="{5A744DCC-1B6B-48D6-8499-40B71A5B3C91}" type="presParOf" srcId="{DC86F717-1235-431E-A9EB-5D6DFBF1DA2D}" destId="{CDF23277-95A0-4881-AA49-E65B61F392EC}" srcOrd="0" destOrd="0" presId="urn:microsoft.com/office/officeart/2005/8/layout/hierarchy1"/>
    <dgm:cxn modelId="{C8AC51A1-0D01-4908-82F8-2803A642747B}" type="presParOf" srcId="{DC86F717-1235-431E-A9EB-5D6DFBF1DA2D}" destId="{8FBFF074-0880-4B2E-9BC2-C6B58832A831}" srcOrd="1" destOrd="0" presId="urn:microsoft.com/office/officeart/2005/8/layout/hierarchy1"/>
    <dgm:cxn modelId="{E6FC15E9-839B-45A2-A560-6DCEF03D270A}" type="presParOf" srcId="{8FBFF074-0880-4B2E-9BC2-C6B58832A831}" destId="{F8C5DB8D-174C-4868-8270-A28C71FE9D0F}" srcOrd="0" destOrd="0" presId="urn:microsoft.com/office/officeart/2005/8/layout/hierarchy1"/>
    <dgm:cxn modelId="{174EA928-A1DB-4DA4-AD84-00A6EAF7E803}" type="presParOf" srcId="{F8C5DB8D-174C-4868-8270-A28C71FE9D0F}" destId="{8DE4915B-7701-4C93-8AFC-2B557A6A6711}" srcOrd="0" destOrd="0" presId="urn:microsoft.com/office/officeart/2005/8/layout/hierarchy1"/>
    <dgm:cxn modelId="{3BDAB4BC-AB91-422C-971F-CF6FC3D7B01D}" type="presParOf" srcId="{F8C5DB8D-174C-4868-8270-A28C71FE9D0F}" destId="{1B898C74-1173-4BF7-8674-89C99CFE598F}" srcOrd="1" destOrd="0" presId="urn:microsoft.com/office/officeart/2005/8/layout/hierarchy1"/>
    <dgm:cxn modelId="{A14709C2-3B08-4DCE-A0AA-B71D1CF4BBCC}" type="presParOf" srcId="{8FBFF074-0880-4B2E-9BC2-C6B58832A831}" destId="{4BB152D3-E587-4620-963A-65E502AEAA61}" srcOrd="1" destOrd="0" presId="urn:microsoft.com/office/officeart/2005/8/layout/hierarchy1"/>
    <dgm:cxn modelId="{34C0C5F3-D048-4D6C-9391-0B052907E5CC}" type="presParOf" srcId="{C58C3125-C54B-472F-9F53-A5EE96AB5362}" destId="{FDD1410E-FCE6-4607-9FBE-7876886D9188}" srcOrd="2" destOrd="0" presId="urn:microsoft.com/office/officeart/2005/8/layout/hierarchy1"/>
    <dgm:cxn modelId="{743F405F-D42F-4EBC-AC52-8CB7D27361E2}" type="presParOf" srcId="{C58C3125-C54B-472F-9F53-A5EE96AB5362}" destId="{54817845-1816-4003-A07C-A6F4CDDBC142}" srcOrd="3" destOrd="0" presId="urn:microsoft.com/office/officeart/2005/8/layout/hierarchy1"/>
    <dgm:cxn modelId="{EA62EE1A-6142-460C-BC67-343C04B4EE84}" type="presParOf" srcId="{54817845-1816-4003-A07C-A6F4CDDBC142}" destId="{A8CCE614-2D94-40A4-B5ED-8E46A29834F5}" srcOrd="0" destOrd="0" presId="urn:microsoft.com/office/officeart/2005/8/layout/hierarchy1"/>
    <dgm:cxn modelId="{73039CA0-AEC1-45EF-A9EE-0F18D72BC532}" type="presParOf" srcId="{A8CCE614-2D94-40A4-B5ED-8E46A29834F5}" destId="{5D9BAB13-6E27-4F05-BE6F-D75958B6364F}" srcOrd="0" destOrd="0" presId="urn:microsoft.com/office/officeart/2005/8/layout/hierarchy1"/>
    <dgm:cxn modelId="{CB61E2F1-2DC4-483E-BC74-646558D8BF8F}" type="presParOf" srcId="{A8CCE614-2D94-40A4-B5ED-8E46A29834F5}" destId="{CC6C395B-E9D5-454B-AA35-69243F919A14}" srcOrd="1" destOrd="0" presId="urn:microsoft.com/office/officeart/2005/8/layout/hierarchy1"/>
    <dgm:cxn modelId="{E0D0520F-2E4A-4757-B4C6-618D4BCC6249}" type="presParOf" srcId="{54817845-1816-4003-A07C-A6F4CDDBC142}" destId="{6643F403-6982-4E71-A258-81BC06D55570}" srcOrd="1" destOrd="0" presId="urn:microsoft.com/office/officeart/2005/8/layout/hierarchy1"/>
    <dgm:cxn modelId="{0B058D00-C4E9-4505-BE02-FA4F286FDE0E}" type="presParOf" srcId="{6643F403-6982-4E71-A258-81BC06D55570}" destId="{E16BF6C6-0F8C-4F7C-9CE4-E2EDF2B70820}" srcOrd="0" destOrd="0" presId="urn:microsoft.com/office/officeart/2005/8/layout/hierarchy1"/>
    <dgm:cxn modelId="{29C0F057-07E8-4AC9-96D7-B30264AF3C77}" type="presParOf" srcId="{6643F403-6982-4E71-A258-81BC06D55570}" destId="{2CF7CB18-F79D-4E50-9315-4D7C13F24C01}" srcOrd="1" destOrd="0" presId="urn:microsoft.com/office/officeart/2005/8/layout/hierarchy1"/>
    <dgm:cxn modelId="{3D0F6942-6F0A-4880-BCE2-A0AAAF96967A}" type="presParOf" srcId="{2CF7CB18-F79D-4E50-9315-4D7C13F24C01}" destId="{434D2BBA-5797-461D-910D-9DD59EDC7516}" srcOrd="0" destOrd="0" presId="urn:microsoft.com/office/officeart/2005/8/layout/hierarchy1"/>
    <dgm:cxn modelId="{87036767-B508-4216-8789-18EC7A00E437}" type="presParOf" srcId="{434D2BBA-5797-461D-910D-9DD59EDC7516}" destId="{7B055003-CE9D-499A-AB88-48C959C0C97B}" srcOrd="0" destOrd="0" presId="urn:microsoft.com/office/officeart/2005/8/layout/hierarchy1"/>
    <dgm:cxn modelId="{A6A4DE0E-9BA7-47DA-8E62-7203DDC61575}" type="presParOf" srcId="{434D2BBA-5797-461D-910D-9DD59EDC7516}" destId="{B3636319-D731-42B4-8D05-551E7D391ABB}" srcOrd="1" destOrd="0" presId="urn:microsoft.com/office/officeart/2005/8/layout/hierarchy1"/>
    <dgm:cxn modelId="{BF076821-EDF4-4B27-8B07-5708962856D4}" type="presParOf" srcId="{2CF7CB18-F79D-4E50-9315-4D7C13F24C01}" destId="{803DB1CD-8F0F-4B91-959B-23959C8C7636}" srcOrd="1" destOrd="0" presId="urn:microsoft.com/office/officeart/2005/8/layout/hierarchy1"/>
    <dgm:cxn modelId="{58ACD07E-02BB-44E0-A9EF-C311954FB893}" type="presParOf" srcId="{803DB1CD-8F0F-4B91-959B-23959C8C7636}" destId="{430217EE-9CA6-423D-897E-A49412B811E4}" srcOrd="0" destOrd="0" presId="urn:microsoft.com/office/officeart/2005/8/layout/hierarchy1"/>
    <dgm:cxn modelId="{9079837F-CEB7-4903-9008-88DB792AC939}" type="presParOf" srcId="{803DB1CD-8F0F-4B91-959B-23959C8C7636}" destId="{026A4027-4B04-432F-941F-5105840C9DDE}" srcOrd="1" destOrd="0" presId="urn:microsoft.com/office/officeart/2005/8/layout/hierarchy1"/>
    <dgm:cxn modelId="{337A5BD5-1D54-42DD-9539-86927DE28D34}" type="presParOf" srcId="{026A4027-4B04-432F-941F-5105840C9DDE}" destId="{FBF529EF-F775-41D4-B34A-EDBB99F3E842}" srcOrd="0" destOrd="0" presId="urn:microsoft.com/office/officeart/2005/8/layout/hierarchy1"/>
    <dgm:cxn modelId="{FEAF76C5-730C-47E7-BB4A-F7923CD25131}" type="presParOf" srcId="{FBF529EF-F775-41D4-B34A-EDBB99F3E842}" destId="{330713A8-42A8-4EFF-BB7A-5C259D385FBD}" srcOrd="0" destOrd="0" presId="urn:microsoft.com/office/officeart/2005/8/layout/hierarchy1"/>
    <dgm:cxn modelId="{BC61F5E0-9A13-43C3-AF89-4CB7D4B7C24B}" type="presParOf" srcId="{FBF529EF-F775-41D4-B34A-EDBB99F3E842}" destId="{A4AD31D8-65AA-458E-9056-643AB94D6DA2}" srcOrd="1" destOrd="0" presId="urn:microsoft.com/office/officeart/2005/8/layout/hierarchy1"/>
    <dgm:cxn modelId="{C21DF7B3-CB68-411A-A762-010C0EB92FE5}" type="presParOf" srcId="{026A4027-4B04-432F-941F-5105840C9DDE}" destId="{6B6D2B0A-269E-49B2-BAFF-C38D89E6D13F}" srcOrd="1" destOrd="0" presId="urn:microsoft.com/office/officeart/2005/8/layout/hierarchy1"/>
    <dgm:cxn modelId="{D2B4817A-7F28-4D85-A181-26EA15DBBA75}" type="presParOf" srcId="{6643F403-6982-4E71-A258-81BC06D55570}" destId="{2F256FC8-F339-404F-96BF-C1943691D2D8}" srcOrd="2" destOrd="0" presId="urn:microsoft.com/office/officeart/2005/8/layout/hierarchy1"/>
    <dgm:cxn modelId="{3E909C27-C2A0-44E2-BE7E-18DD9583655B}" type="presParOf" srcId="{6643F403-6982-4E71-A258-81BC06D55570}" destId="{B73F0FA6-3EFC-4A4E-ACCD-032AC699DD24}" srcOrd="3" destOrd="0" presId="urn:microsoft.com/office/officeart/2005/8/layout/hierarchy1"/>
    <dgm:cxn modelId="{B3A6B9F7-75EE-43DB-96FB-F0876C5F706C}" type="presParOf" srcId="{B73F0FA6-3EFC-4A4E-ACCD-032AC699DD24}" destId="{ED3407BD-83DB-4A73-89FB-7210F12FFFE7}" srcOrd="0" destOrd="0" presId="urn:microsoft.com/office/officeart/2005/8/layout/hierarchy1"/>
    <dgm:cxn modelId="{CCF9CD2D-899F-41CE-8EF9-D4B24E9A5AA2}" type="presParOf" srcId="{ED3407BD-83DB-4A73-89FB-7210F12FFFE7}" destId="{6C23ED49-18C5-4A07-83A3-41F9FD5D4B9C}" srcOrd="0" destOrd="0" presId="urn:microsoft.com/office/officeart/2005/8/layout/hierarchy1"/>
    <dgm:cxn modelId="{F5532D25-B7A5-41CE-AD6E-D358F202D8ED}" type="presParOf" srcId="{ED3407BD-83DB-4A73-89FB-7210F12FFFE7}" destId="{B670F1C1-7B49-42DD-BBB7-B74104BEA402}" srcOrd="1" destOrd="0" presId="urn:microsoft.com/office/officeart/2005/8/layout/hierarchy1"/>
    <dgm:cxn modelId="{5EA71430-8D2B-4DCE-8341-4379183F9A14}" type="presParOf" srcId="{B73F0FA6-3EFC-4A4E-ACCD-032AC699DD24}" destId="{1D0FB375-2AA3-4E8A-8C4D-999B818E8664}" srcOrd="1" destOrd="0" presId="urn:microsoft.com/office/officeart/2005/8/layout/hierarchy1"/>
    <dgm:cxn modelId="{95A404D0-D92C-401D-980D-74A8FE0A1284}" type="presParOf" srcId="{1D0FB375-2AA3-4E8A-8C4D-999B818E8664}" destId="{72EC5C67-642E-463A-9674-9DBCCF3C43B0}" srcOrd="0" destOrd="0" presId="urn:microsoft.com/office/officeart/2005/8/layout/hierarchy1"/>
    <dgm:cxn modelId="{4BE5B0F6-B5AA-474F-B28D-95C0D93CA198}" type="presParOf" srcId="{1D0FB375-2AA3-4E8A-8C4D-999B818E8664}" destId="{DA92F7F3-EB98-407B-A2D7-CB29716CC464}" srcOrd="1" destOrd="0" presId="urn:microsoft.com/office/officeart/2005/8/layout/hierarchy1"/>
    <dgm:cxn modelId="{51DA4C9E-5977-4BCB-AE31-F93648693B8E}" type="presParOf" srcId="{DA92F7F3-EB98-407B-A2D7-CB29716CC464}" destId="{A45D70C6-50E4-4C61-ADD1-35E373998399}" srcOrd="0" destOrd="0" presId="urn:microsoft.com/office/officeart/2005/8/layout/hierarchy1"/>
    <dgm:cxn modelId="{8F113064-5924-4180-863A-F84BDBE9C578}" type="presParOf" srcId="{A45D70C6-50E4-4C61-ADD1-35E373998399}" destId="{0E0262F5-D0AB-45A6-AEDD-55DE58A53064}" srcOrd="0" destOrd="0" presId="urn:microsoft.com/office/officeart/2005/8/layout/hierarchy1"/>
    <dgm:cxn modelId="{2F505D68-918A-4F67-8EB5-2C873A3E66F9}" type="presParOf" srcId="{A45D70C6-50E4-4C61-ADD1-35E373998399}" destId="{7EA1E276-AB33-4CA4-BCF0-60FB74AA6414}" srcOrd="1" destOrd="0" presId="urn:microsoft.com/office/officeart/2005/8/layout/hierarchy1"/>
    <dgm:cxn modelId="{83575FE6-14A7-4398-B94E-9ADDDF77BC85}" type="presParOf" srcId="{DA92F7F3-EB98-407B-A2D7-CB29716CC464}" destId="{17538B8F-7A18-4108-B0EC-71C506166CB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FC36D-92E1-4D5D-AFF6-3FE1E850EF87}">
      <dsp:nvSpPr>
        <dsp:cNvPr id="0" name=""/>
        <dsp:cNvSpPr/>
      </dsp:nvSpPr>
      <dsp:spPr>
        <a:xfrm>
          <a:off x="5556215" y="2850327"/>
          <a:ext cx="954598" cy="454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93"/>
              </a:lnTo>
              <a:lnTo>
                <a:pt x="954598" y="309593"/>
              </a:lnTo>
              <a:lnTo>
                <a:pt x="954598" y="454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3C563D-1C92-433D-83B8-30A98E65470E}">
      <dsp:nvSpPr>
        <dsp:cNvPr id="0" name=""/>
        <dsp:cNvSpPr/>
      </dsp:nvSpPr>
      <dsp:spPr>
        <a:xfrm>
          <a:off x="4601616" y="2850327"/>
          <a:ext cx="954598" cy="454302"/>
        </a:xfrm>
        <a:custGeom>
          <a:avLst/>
          <a:gdLst/>
          <a:ahLst/>
          <a:cxnLst/>
          <a:rect l="0" t="0" r="0" b="0"/>
          <a:pathLst>
            <a:path>
              <a:moveTo>
                <a:pt x="954598" y="0"/>
              </a:moveTo>
              <a:lnTo>
                <a:pt x="954598" y="309593"/>
              </a:lnTo>
              <a:lnTo>
                <a:pt x="0" y="309593"/>
              </a:lnTo>
              <a:lnTo>
                <a:pt x="0" y="454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10DFB-F0F2-401F-A16B-9D812E25E3E0}">
      <dsp:nvSpPr>
        <dsp:cNvPr id="0" name=""/>
        <dsp:cNvSpPr/>
      </dsp:nvSpPr>
      <dsp:spPr>
        <a:xfrm>
          <a:off x="3647018" y="1404110"/>
          <a:ext cx="1909196" cy="454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93"/>
              </a:lnTo>
              <a:lnTo>
                <a:pt x="1909196" y="309593"/>
              </a:lnTo>
              <a:lnTo>
                <a:pt x="1909196" y="454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E988C4-D23D-48D9-B38E-91685DA02024}">
      <dsp:nvSpPr>
        <dsp:cNvPr id="0" name=""/>
        <dsp:cNvSpPr/>
      </dsp:nvSpPr>
      <dsp:spPr>
        <a:xfrm>
          <a:off x="1737821" y="2850327"/>
          <a:ext cx="954598" cy="454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93"/>
              </a:lnTo>
              <a:lnTo>
                <a:pt x="954598" y="309593"/>
              </a:lnTo>
              <a:lnTo>
                <a:pt x="954598" y="454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1FF3D-9E27-4880-98D8-311D7FA63EA1}">
      <dsp:nvSpPr>
        <dsp:cNvPr id="0" name=""/>
        <dsp:cNvSpPr/>
      </dsp:nvSpPr>
      <dsp:spPr>
        <a:xfrm>
          <a:off x="783222" y="2850327"/>
          <a:ext cx="954598" cy="454302"/>
        </a:xfrm>
        <a:custGeom>
          <a:avLst/>
          <a:gdLst/>
          <a:ahLst/>
          <a:cxnLst/>
          <a:rect l="0" t="0" r="0" b="0"/>
          <a:pathLst>
            <a:path>
              <a:moveTo>
                <a:pt x="954598" y="0"/>
              </a:moveTo>
              <a:lnTo>
                <a:pt x="954598" y="309593"/>
              </a:lnTo>
              <a:lnTo>
                <a:pt x="0" y="309593"/>
              </a:lnTo>
              <a:lnTo>
                <a:pt x="0" y="454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EEF1B-7043-4527-B66A-B54911CC5308}">
      <dsp:nvSpPr>
        <dsp:cNvPr id="0" name=""/>
        <dsp:cNvSpPr/>
      </dsp:nvSpPr>
      <dsp:spPr>
        <a:xfrm>
          <a:off x="1737821" y="1404110"/>
          <a:ext cx="1909196" cy="454302"/>
        </a:xfrm>
        <a:custGeom>
          <a:avLst/>
          <a:gdLst/>
          <a:ahLst/>
          <a:cxnLst/>
          <a:rect l="0" t="0" r="0" b="0"/>
          <a:pathLst>
            <a:path>
              <a:moveTo>
                <a:pt x="1909196" y="0"/>
              </a:moveTo>
              <a:lnTo>
                <a:pt x="1909196" y="309593"/>
              </a:lnTo>
              <a:lnTo>
                <a:pt x="0" y="309593"/>
              </a:lnTo>
              <a:lnTo>
                <a:pt x="0" y="454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D30516-C5E6-4672-8BA3-6E973CDBE1EB}">
      <dsp:nvSpPr>
        <dsp:cNvPr id="0" name=""/>
        <dsp:cNvSpPr/>
      </dsp:nvSpPr>
      <dsp:spPr>
        <a:xfrm>
          <a:off x="2865983" y="412195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F310A-957D-4F27-A960-000ABCBCAEF7}">
      <dsp:nvSpPr>
        <dsp:cNvPr id="0" name=""/>
        <dsp:cNvSpPr/>
      </dsp:nvSpPr>
      <dsp:spPr>
        <a:xfrm>
          <a:off x="3039546" y="577081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انواع متغيرها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3068598" y="606133"/>
        <a:ext cx="1503966" cy="933810"/>
      </dsp:txXfrm>
    </dsp:sp>
    <dsp:sp modelId="{B46F5F2E-71D9-4B03-AE30-D38E67D4902D}">
      <dsp:nvSpPr>
        <dsp:cNvPr id="0" name=""/>
        <dsp:cNvSpPr/>
      </dsp:nvSpPr>
      <dsp:spPr>
        <a:xfrm>
          <a:off x="956786" y="1858412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006E2-5561-40E8-B6E5-96C14CDC89E4}">
      <dsp:nvSpPr>
        <dsp:cNvPr id="0" name=""/>
        <dsp:cNvSpPr/>
      </dsp:nvSpPr>
      <dsp:spPr>
        <a:xfrm>
          <a:off x="1130349" y="2023297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کیفی (گروه‌بندي‌شده)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1159401" y="2052349"/>
        <a:ext cx="1503966" cy="933810"/>
      </dsp:txXfrm>
    </dsp:sp>
    <dsp:sp modelId="{1F59EB3B-541C-46C2-B0A9-3B3C1B9377BD}">
      <dsp:nvSpPr>
        <dsp:cNvPr id="0" name=""/>
        <dsp:cNvSpPr/>
      </dsp:nvSpPr>
      <dsp:spPr>
        <a:xfrm>
          <a:off x="2187" y="3304629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6094D-9E13-4F55-8843-A02640873082}">
      <dsp:nvSpPr>
        <dsp:cNvPr id="0" name=""/>
        <dsp:cNvSpPr/>
      </dsp:nvSpPr>
      <dsp:spPr>
        <a:xfrm>
          <a:off x="175751" y="3469514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رتبه‌اي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204803" y="3498566"/>
        <a:ext cx="1503966" cy="933810"/>
      </dsp:txXfrm>
    </dsp:sp>
    <dsp:sp modelId="{F9743692-FB29-46E6-AB95-61985E698541}">
      <dsp:nvSpPr>
        <dsp:cNvPr id="0" name=""/>
        <dsp:cNvSpPr/>
      </dsp:nvSpPr>
      <dsp:spPr>
        <a:xfrm>
          <a:off x="1911384" y="3304629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B2B26-A413-45A9-B287-971FA52CB173}">
      <dsp:nvSpPr>
        <dsp:cNvPr id="0" name=""/>
        <dsp:cNvSpPr/>
      </dsp:nvSpPr>
      <dsp:spPr>
        <a:xfrm>
          <a:off x="2084948" y="3469514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اسمي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2114000" y="3498566"/>
        <a:ext cx="1503966" cy="933810"/>
      </dsp:txXfrm>
    </dsp:sp>
    <dsp:sp modelId="{524EA06B-979E-404B-BB84-F3A0D4AFECB0}">
      <dsp:nvSpPr>
        <dsp:cNvPr id="0" name=""/>
        <dsp:cNvSpPr/>
      </dsp:nvSpPr>
      <dsp:spPr>
        <a:xfrm>
          <a:off x="4775180" y="1858412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6E0F8-B2D1-4094-BF66-BC5E3AE50DCC}">
      <dsp:nvSpPr>
        <dsp:cNvPr id="0" name=""/>
        <dsp:cNvSpPr/>
      </dsp:nvSpPr>
      <dsp:spPr>
        <a:xfrm>
          <a:off x="4948743" y="2023297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کمی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4977795" y="2052349"/>
        <a:ext cx="1503966" cy="933810"/>
      </dsp:txXfrm>
    </dsp:sp>
    <dsp:sp modelId="{4833A853-FDA5-420E-80AE-66D6E0FA5323}">
      <dsp:nvSpPr>
        <dsp:cNvPr id="0" name=""/>
        <dsp:cNvSpPr/>
      </dsp:nvSpPr>
      <dsp:spPr>
        <a:xfrm>
          <a:off x="3820581" y="3304629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A5271-3AC7-4F1C-93F8-63ACE46CE72A}">
      <dsp:nvSpPr>
        <dsp:cNvPr id="0" name=""/>
        <dsp:cNvSpPr/>
      </dsp:nvSpPr>
      <dsp:spPr>
        <a:xfrm>
          <a:off x="3994145" y="3469514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گسسته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4023197" y="3498566"/>
        <a:ext cx="1503966" cy="933810"/>
      </dsp:txXfrm>
    </dsp:sp>
    <dsp:sp modelId="{52C9A13F-B782-41F0-8FD0-17646CDEBF80}">
      <dsp:nvSpPr>
        <dsp:cNvPr id="0" name=""/>
        <dsp:cNvSpPr/>
      </dsp:nvSpPr>
      <dsp:spPr>
        <a:xfrm>
          <a:off x="5729778" y="3304629"/>
          <a:ext cx="1562070" cy="991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81BAA-7A64-4F84-84B4-54B4BD70945A}">
      <dsp:nvSpPr>
        <dsp:cNvPr id="0" name=""/>
        <dsp:cNvSpPr/>
      </dsp:nvSpPr>
      <dsp:spPr>
        <a:xfrm>
          <a:off x="5903341" y="3469514"/>
          <a:ext cx="1562070" cy="99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rPr>
            <a:t>پيوسته</a:t>
          </a:r>
          <a:endParaRPr lang="fa-I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Nazanin" pitchFamily="2" charset="-78"/>
          </a:endParaRPr>
        </a:p>
      </dsp:txBody>
      <dsp:txXfrm>
        <a:off x="5932393" y="3498566"/>
        <a:ext cx="1503966" cy="933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6A362-B4B4-4F22-9DE8-7B8FD04DBFA8}">
      <dsp:nvSpPr>
        <dsp:cNvPr id="0" name=""/>
        <dsp:cNvSpPr/>
      </dsp:nvSpPr>
      <dsp:spPr>
        <a:xfrm>
          <a:off x="4767135" y="774028"/>
          <a:ext cx="3536037" cy="24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4"/>
              </a:lnTo>
              <a:lnTo>
                <a:pt x="3536037" y="165404"/>
              </a:lnTo>
              <a:lnTo>
                <a:pt x="3536037" y="2427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8A1FE-5D35-48C7-B68C-11A55120172A}">
      <dsp:nvSpPr>
        <dsp:cNvPr id="0" name=""/>
        <dsp:cNvSpPr/>
      </dsp:nvSpPr>
      <dsp:spPr>
        <a:xfrm>
          <a:off x="7092196" y="4229490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B2E6B-9579-47D2-A107-64152A478212}">
      <dsp:nvSpPr>
        <dsp:cNvPr id="0" name=""/>
        <dsp:cNvSpPr/>
      </dsp:nvSpPr>
      <dsp:spPr>
        <a:xfrm>
          <a:off x="7092196" y="3540551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73FD8-873E-42E2-AA3E-2E1F5754CAE7}">
      <dsp:nvSpPr>
        <dsp:cNvPr id="0" name=""/>
        <dsp:cNvSpPr/>
      </dsp:nvSpPr>
      <dsp:spPr>
        <a:xfrm>
          <a:off x="7092196" y="2835792"/>
          <a:ext cx="91440" cy="258535"/>
        </a:xfrm>
        <a:custGeom>
          <a:avLst/>
          <a:gdLst/>
          <a:ahLst/>
          <a:cxnLst/>
          <a:rect l="0" t="0" r="0" b="0"/>
          <a:pathLst>
            <a:path>
              <a:moveTo>
                <a:pt x="64622" y="0"/>
              </a:moveTo>
              <a:lnTo>
                <a:pt x="64622" y="181223"/>
              </a:lnTo>
              <a:lnTo>
                <a:pt x="45720" y="181223"/>
              </a:lnTo>
              <a:lnTo>
                <a:pt x="45720" y="25853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C5B2E1-A448-4F31-A736-C9DE22C04B73}">
      <dsp:nvSpPr>
        <dsp:cNvPr id="0" name=""/>
        <dsp:cNvSpPr/>
      </dsp:nvSpPr>
      <dsp:spPr>
        <a:xfrm>
          <a:off x="7092196" y="2162671"/>
          <a:ext cx="91440" cy="2268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9585"/>
              </a:lnTo>
              <a:lnTo>
                <a:pt x="64622" y="149585"/>
              </a:lnTo>
              <a:lnTo>
                <a:pt x="64622" y="2268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21CD0-AD00-4F86-92E2-ED2C1ACF9C9F}">
      <dsp:nvSpPr>
        <dsp:cNvPr id="0" name=""/>
        <dsp:cNvSpPr/>
      </dsp:nvSpPr>
      <dsp:spPr>
        <a:xfrm>
          <a:off x="6620458" y="1473731"/>
          <a:ext cx="517458" cy="24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4"/>
              </a:lnTo>
              <a:lnTo>
                <a:pt x="517458" y="165404"/>
              </a:lnTo>
              <a:lnTo>
                <a:pt x="517458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57551-C96C-4ACA-8CE1-7AF3C042B2D6}">
      <dsp:nvSpPr>
        <dsp:cNvPr id="0" name=""/>
        <dsp:cNvSpPr/>
      </dsp:nvSpPr>
      <dsp:spPr>
        <a:xfrm>
          <a:off x="4767135" y="774028"/>
          <a:ext cx="1853322" cy="24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4"/>
              </a:lnTo>
              <a:lnTo>
                <a:pt x="1853322" y="165404"/>
              </a:lnTo>
              <a:lnTo>
                <a:pt x="1853322" y="2427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3CC3B-C6E7-4D18-A5A9-66CFDD8143D2}">
      <dsp:nvSpPr>
        <dsp:cNvPr id="0" name=""/>
        <dsp:cNvSpPr/>
      </dsp:nvSpPr>
      <dsp:spPr>
        <a:xfrm>
          <a:off x="4838326" y="2443276"/>
          <a:ext cx="697156" cy="24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4"/>
              </a:lnTo>
              <a:lnTo>
                <a:pt x="697156" y="165404"/>
              </a:lnTo>
              <a:lnTo>
                <a:pt x="697156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BF88D-F783-4DCB-87AF-3A998AA1FE3A}">
      <dsp:nvSpPr>
        <dsp:cNvPr id="0" name=""/>
        <dsp:cNvSpPr/>
      </dsp:nvSpPr>
      <dsp:spPr>
        <a:xfrm>
          <a:off x="4236610" y="2443276"/>
          <a:ext cx="601716" cy="242716"/>
        </a:xfrm>
        <a:custGeom>
          <a:avLst/>
          <a:gdLst/>
          <a:ahLst/>
          <a:cxnLst/>
          <a:rect l="0" t="0" r="0" b="0"/>
          <a:pathLst>
            <a:path>
              <a:moveTo>
                <a:pt x="601716" y="0"/>
              </a:moveTo>
              <a:lnTo>
                <a:pt x="601716" y="165404"/>
              </a:lnTo>
              <a:lnTo>
                <a:pt x="0" y="165404"/>
              </a:lnTo>
              <a:lnTo>
                <a:pt x="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81FE1-45E1-45A7-8654-64557BE7208D}">
      <dsp:nvSpPr>
        <dsp:cNvPr id="0" name=""/>
        <dsp:cNvSpPr/>
      </dsp:nvSpPr>
      <dsp:spPr>
        <a:xfrm>
          <a:off x="1897922" y="1678840"/>
          <a:ext cx="2940403" cy="24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4"/>
              </a:lnTo>
              <a:lnTo>
                <a:pt x="2940403" y="165404"/>
              </a:lnTo>
              <a:lnTo>
                <a:pt x="2940403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B0F25-56BA-41A7-A3AF-D8098FEF2558}">
      <dsp:nvSpPr>
        <dsp:cNvPr id="0" name=""/>
        <dsp:cNvSpPr/>
      </dsp:nvSpPr>
      <dsp:spPr>
        <a:xfrm>
          <a:off x="2527717" y="5305230"/>
          <a:ext cx="91440" cy="271333"/>
        </a:xfrm>
        <a:custGeom>
          <a:avLst/>
          <a:gdLst/>
          <a:ahLst/>
          <a:cxnLst/>
          <a:rect l="0" t="0" r="0" b="0"/>
          <a:pathLst>
            <a:path>
              <a:moveTo>
                <a:pt x="88733" y="0"/>
              </a:moveTo>
              <a:lnTo>
                <a:pt x="88733" y="194021"/>
              </a:lnTo>
              <a:lnTo>
                <a:pt x="45720" y="194021"/>
              </a:lnTo>
              <a:lnTo>
                <a:pt x="45720" y="2713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501CB-C4A4-48F8-A09C-47235663A12C}">
      <dsp:nvSpPr>
        <dsp:cNvPr id="0" name=""/>
        <dsp:cNvSpPr/>
      </dsp:nvSpPr>
      <dsp:spPr>
        <a:xfrm>
          <a:off x="2527717" y="4618739"/>
          <a:ext cx="91440" cy="180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3003"/>
              </a:lnTo>
              <a:lnTo>
                <a:pt x="88733" y="103003"/>
              </a:lnTo>
              <a:lnTo>
                <a:pt x="88733" y="1803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74D7D-4776-4FA6-B7C8-81239AE3E3CE}">
      <dsp:nvSpPr>
        <dsp:cNvPr id="0" name=""/>
        <dsp:cNvSpPr/>
      </dsp:nvSpPr>
      <dsp:spPr>
        <a:xfrm>
          <a:off x="2527717" y="3869847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12E6F6-2C7C-430D-8693-1761FDAF8ED2}">
      <dsp:nvSpPr>
        <dsp:cNvPr id="0" name=""/>
        <dsp:cNvSpPr/>
      </dsp:nvSpPr>
      <dsp:spPr>
        <a:xfrm>
          <a:off x="2527717" y="3120954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578C1-9236-44E4-9A00-747E326377A5}">
      <dsp:nvSpPr>
        <dsp:cNvPr id="0" name=""/>
        <dsp:cNvSpPr/>
      </dsp:nvSpPr>
      <dsp:spPr>
        <a:xfrm>
          <a:off x="2527717" y="2372062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BC6F7-630B-47EE-B9E7-AAE07F29A98D}">
      <dsp:nvSpPr>
        <dsp:cNvPr id="0" name=""/>
        <dsp:cNvSpPr/>
      </dsp:nvSpPr>
      <dsp:spPr>
        <a:xfrm>
          <a:off x="1897922" y="1678840"/>
          <a:ext cx="675514" cy="242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4"/>
              </a:lnTo>
              <a:lnTo>
                <a:pt x="675514" y="165404"/>
              </a:lnTo>
              <a:lnTo>
                <a:pt x="675514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6439A-BB01-4B86-9E64-9B5A18F2E107}">
      <dsp:nvSpPr>
        <dsp:cNvPr id="0" name=""/>
        <dsp:cNvSpPr/>
      </dsp:nvSpPr>
      <dsp:spPr>
        <a:xfrm>
          <a:off x="703900" y="3867107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560B2-8780-411F-AC1C-D162CBF78841}">
      <dsp:nvSpPr>
        <dsp:cNvPr id="0" name=""/>
        <dsp:cNvSpPr/>
      </dsp:nvSpPr>
      <dsp:spPr>
        <a:xfrm>
          <a:off x="703900" y="3118215"/>
          <a:ext cx="91440" cy="242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79B0C-9CD8-414F-A9AE-325AB904BDAF}">
      <dsp:nvSpPr>
        <dsp:cNvPr id="0" name=""/>
        <dsp:cNvSpPr/>
      </dsp:nvSpPr>
      <dsp:spPr>
        <a:xfrm>
          <a:off x="749620" y="2369322"/>
          <a:ext cx="145546" cy="242716"/>
        </a:xfrm>
        <a:custGeom>
          <a:avLst/>
          <a:gdLst/>
          <a:ahLst/>
          <a:cxnLst/>
          <a:rect l="0" t="0" r="0" b="0"/>
          <a:pathLst>
            <a:path>
              <a:moveTo>
                <a:pt x="145546" y="0"/>
              </a:moveTo>
              <a:lnTo>
                <a:pt x="145546" y="165404"/>
              </a:lnTo>
              <a:lnTo>
                <a:pt x="0" y="165404"/>
              </a:lnTo>
              <a:lnTo>
                <a:pt x="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3BF838-975F-4360-82DF-74A957D102D9}">
      <dsp:nvSpPr>
        <dsp:cNvPr id="0" name=""/>
        <dsp:cNvSpPr/>
      </dsp:nvSpPr>
      <dsp:spPr>
        <a:xfrm>
          <a:off x="895167" y="1678840"/>
          <a:ext cx="1002755" cy="242716"/>
        </a:xfrm>
        <a:custGeom>
          <a:avLst/>
          <a:gdLst/>
          <a:ahLst/>
          <a:cxnLst/>
          <a:rect l="0" t="0" r="0" b="0"/>
          <a:pathLst>
            <a:path>
              <a:moveTo>
                <a:pt x="1002755" y="0"/>
              </a:moveTo>
              <a:lnTo>
                <a:pt x="1002755" y="165404"/>
              </a:lnTo>
              <a:lnTo>
                <a:pt x="0" y="165404"/>
              </a:lnTo>
              <a:lnTo>
                <a:pt x="0" y="2427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3F8EC-A6A3-44DF-80B4-0A71DA54097D}">
      <dsp:nvSpPr>
        <dsp:cNvPr id="0" name=""/>
        <dsp:cNvSpPr/>
      </dsp:nvSpPr>
      <dsp:spPr>
        <a:xfrm>
          <a:off x="1897922" y="774028"/>
          <a:ext cx="2869212" cy="242716"/>
        </a:xfrm>
        <a:custGeom>
          <a:avLst/>
          <a:gdLst/>
          <a:ahLst/>
          <a:cxnLst/>
          <a:rect l="0" t="0" r="0" b="0"/>
          <a:pathLst>
            <a:path>
              <a:moveTo>
                <a:pt x="2869212" y="0"/>
              </a:moveTo>
              <a:lnTo>
                <a:pt x="2869212" y="165404"/>
              </a:lnTo>
              <a:lnTo>
                <a:pt x="0" y="165404"/>
              </a:lnTo>
              <a:lnTo>
                <a:pt x="0" y="2427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E7EFB-904B-4CF3-8F3D-D86F4C78E557}">
      <dsp:nvSpPr>
        <dsp:cNvPr id="0" name=""/>
        <dsp:cNvSpPr/>
      </dsp:nvSpPr>
      <dsp:spPr>
        <a:xfrm>
          <a:off x="3609793" y="204095"/>
          <a:ext cx="2314684" cy="569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97C1E-EB0B-4969-A06C-5732961DA5B8}">
      <dsp:nvSpPr>
        <dsp:cNvPr id="0" name=""/>
        <dsp:cNvSpPr/>
      </dsp:nvSpPr>
      <dsp:spPr>
        <a:xfrm>
          <a:off x="3702522" y="292187"/>
          <a:ext cx="2314684" cy="56993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cs typeface="B Nazanin" panose="00000400000000000000" pitchFamily="2" charset="-78"/>
            </a:rPr>
            <a:t>آمار توصیفی</a:t>
          </a:r>
          <a:endParaRPr lang="en-US" sz="3200" b="1" kern="1200" dirty="0">
            <a:cs typeface="B Nazanin" panose="00000400000000000000" pitchFamily="2" charset="-78"/>
          </a:endParaRPr>
        </a:p>
      </dsp:txBody>
      <dsp:txXfrm>
        <a:off x="3719215" y="308880"/>
        <a:ext cx="2281298" cy="536546"/>
      </dsp:txXfrm>
    </dsp:sp>
    <dsp:sp modelId="{3D4EEE81-D9C7-424D-90AD-2BCB109A16FB}">
      <dsp:nvSpPr>
        <dsp:cNvPr id="0" name=""/>
        <dsp:cNvSpPr/>
      </dsp:nvSpPr>
      <dsp:spPr>
        <a:xfrm>
          <a:off x="786356" y="1016745"/>
          <a:ext cx="2223133" cy="662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D93A6-C38B-46D6-8B09-E1B5822937A2}">
      <dsp:nvSpPr>
        <dsp:cNvPr id="0" name=""/>
        <dsp:cNvSpPr/>
      </dsp:nvSpPr>
      <dsp:spPr>
        <a:xfrm>
          <a:off x="879084" y="1104837"/>
          <a:ext cx="2223133" cy="66209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anose="00000400000000000000" pitchFamily="2" charset="-78"/>
            </a:rPr>
            <a:t>شاخص های عددی</a:t>
          </a:r>
          <a:endParaRPr lang="en-US" sz="2400" b="1" kern="1200" dirty="0">
            <a:cs typeface="B Nazanin" panose="00000400000000000000" pitchFamily="2" charset="-78"/>
          </a:endParaRPr>
        </a:p>
      </dsp:txBody>
      <dsp:txXfrm>
        <a:off x="898476" y="1124229"/>
        <a:ext cx="2184349" cy="623311"/>
      </dsp:txXfrm>
    </dsp:sp>
    <dsp:sp modelId="{64A10CC9-4BFD-4896-A4BA-2C69764C296C}">
      <dsp:nvSpPr>
        <dsp:cNvPr id="0" name=""/>
        <dsp:cNvSpPr/>
      </dsp:nvSpPr>
      <dsp:spPr>
        <a:xfrm>
          <a:off x="258459" y="1921557"/>
          <a:ext cx="1273416" cy="447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54416-3A6F-4C0A-9950-A02C4171131E}">
      <dsp:nvSpPr>
        <dsp:cNvPr id="0" name=""/>
        <dsp:cNvSpPr/>
      </dsp:nvSpPr>
      <dsp:spPr>
        <a:xfrm>
          <a:off x="351187" y="2009649"/>
          <a:ext cx="1273416" cy="44776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anose="00000400000000000000" pitchFamily="2" charset="-78"/>
            </a:rPr>
            <a:t>مرکزی</a:t>
          </a:r>
          <a:endParaRPr lang="en-US" sz="2400" b="1" kern="1200" dirty="0">
            <a:cs typeface="B Nazanin" panose="00000400000000000000" pitchFamily="2" charset="-78"/>
          </a:endParaRPr>
        </a:p>
      </dsp:txBody>
      <dsp:txXfrm>
        <a:off x="364302" y="2022764"/>
        <a:ext cx="1247186" cy="421535"/>
      </dsp:txXfrm>
    </dsp:sp>
    <dsp:sp modelId="{5CCFF73C-CD65-47A0-B645-3894BEE54574}">
      <dsp:nvSpPr>
        <dsp:cNvPr id="0" name=""/>
        <dsp:cNvSpPr/>
      </dsp:nvSpPr>
      <dsp:spPr>
        <a:xfrm>
          <a:off x="148635" y="2612039"/>
          <a:ext cx="1201970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13C17-9925-44A8-805D-91826CAB2405}">
      <dsp:nvSpPr>
        <dsp:cNvPr id="0" name=""/>
        <dsp:cNvSpPr/>
      </dsp:nvSpPr>
      <dsp:spPr>
        <a:xfrm>
          <a:off x="241364" y="2700131"/>
          <a:ext cx="1201970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میانگین</a:t>
          </a:r>
          <a:endParaRPr lang="en-US" sz="1200" kern="1200" dirty="0">
            <a:cs typeface="B Nazanin" panose="00000400000000000000" pitchFamily="2" charset="-78"/>
          </a:endParaRPr>
        </a:p>
      </dsp:txBody>
      <dsp:txXfrm>
        <a:off x="256189" y="2714956"/>
        <a:ext cx="1172320" cy="476525"/>
      </dsp:txXfrm>
    </dsp:sp>
    <dsp:sp modelId="{E7D597AA-A2E7-4EA6-A624-108AF64EDA07}">
      <dsp:nvSpPr>
        <dsp:cNvPr id="0" name=""/>
        <dsp:cNvSpPr/>
      </dsp:nvSpPr>
      <dsp:spPr>
        <a:xfrm>
          <a:off x="148635" y="3360932"/>
          <a:ext cx="1201970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D2620-128E-4BDE-8991-83FBD4B0AC5B}">
      <dsp:nvSpPr>
        <dsp:cNvPr id="0" name=""/>
        <dsp:cNvSpPr/>
      </dsp:nvSpPr>
      <dsp:spPr>
        <a:xfrm>
          <a:off x="241364" y="3449024"/>
          <a:ext cx="1201970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میانه</a:t>
          </a:r>
          <a:endParaRPr lang="en-US" sz="1200" kern="1200" dirty="0">
            <a:cs typeface="B Nazanin" panose="00000400000000000000" pitchFamily="2" charset="-78"/>
          </a:endParaRPr>
        </a:p>
      </dsp:txBody>
      <dsp:txXfrm>
        <a:off x="256189" y="3463849"/>
        <a:ext cx="1172320" cy="476525"/>
      </dsp:txXfrm>
    </dsp:sp>
    <dsp:sp modelId="{8C4F9F46-2FC9-4888-8F7B-5A0D1E465F1D}">
      <dsp:nvSpPr>
        <dsp:cNvPr id="0" name=""/>
        <dsp:cNvSpPr/>
      </dsp:nvSpPr>
      <dsp:spPr>
        <a:xfrm>
          <a:off x="148635" y="4109824"/>
          <a:ext cx="1201970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8191E-53AA-499A-AA93-C86DE4666944}">
      <dsp:nvSpPr>
        <dsp:cNvPr id="0" name=""/>
        <dsp:cNvSpPr/>
      </dsp:nvSpPr>
      <dsp:spPr>
        <a:xfrm>
          <a:off x="241364" y="4197916"/>
          <a:ext cx="1201970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مد (نما)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256189" y="4212741"/>
        <a:ext cx="1172320" cy="476525"/>
      </dsp:txXfrm>
    </dsp:sp>
    <dsp:sp modelId="{CB1A900A-F6A4-45B6-8658-88E47D530D34}">
      <dsp:nvSpPr>
        <dsp:cNvPr id="0" name=""/>
        <dsp:cNvSpPr/>
      </dsp:nvSpPr>
      <dsp:spPr>
        <a:xfrm>
          <a:off x="1804644" y="1921557"/>
          <a:ext cx="1537586" cy="450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CAEBD-3894-4D83-BC66-0EACDA487ABD}">
      <dsp:nvSpPr>
        <dsp:cNvPr id="0" name=""/>
        <dsp:cNvSpPr/>
      </dsp:nvSpPr>
      <dsp:spPr>
        <a:xfrm>
          <a:off x="1897372" y="2009649"/>
          <a:ext cx="1537586" cy="45050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anose="00000400000000000000" pitchFamily="2" charset="-78"/>
            </a:rPr>
            <a:t>پراکندگی</a:t>
          </a:r>
          <a:endParaRPr lang="en-US" sz="2400" b="1" kern="1200" dirty="0">
            <a:cs typeface="B Nazanin" panose="00000400000000000000" pitchFamily="2" charset="-78"/>
          </a:endParaRPr>
        </a:p>
      </dsp:txBody>
      <dsp:txXfrm>
        <a:off x="1910567" y="2022844"/>
        <a:ext cx="1511196" cy="424114"/>
      </dsp:txXfrm>
    </dsp:sp>
    <dsp:sp modelId="{BF79EAD8-5971-4915-960C-F251FF72A53C}">
      <dsp:nvSpPr>
        <dsp:cNvPr id="0" name=""/>
        <dsp:cNvSpPr/>
      </dsp:nvSpPr>
      <dsp:spPr>
        <a:xfrm>
          <a:off x="1886313" y="2614779"/>
          <a:ext cx="1374247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95C45-250D-4895-A2E5-07D678D5D1DA}">
      <dsp:nvSpPr>
        <dsp:cNvPr id="0" name=""/>
        <dsp:cNvSpPr/>
      </dsp:nvSpPr>
      <dsp:spPr>
        <a:xfrm>
          <a:off x="1979042" y="2702871"/>
          <a:ext cx="1374247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Nazanin" panose="00000400000000000000" pitchFamily="2" charset="-78"/>
            </a:rPr>
            <a:t>دامنه تغییرات</a:t>
          </a:r>
          <a:endParaRPr lang="en-US" sz="2000" kern="1200" dirty="0">
            <a:cs typeface="B Nazanin" panose="00000400000000000000" pitchFamily="2" charset="-78"/>
          </a:endParaRPr>
        </a:p>
      </dsp:txBody>
      <dsp:txXfrm>
        <a:off x="1993867" y="2717696"/>
        <a:ext cx="1344597" cy="476525"/>
      </dsp:txXfrm>
    </dsp:sp>
    <dsp:sp modelId="{80633A2E-8D3A-40A9-93D4-C1D32C259D69}">
      <dsp:nvSpPr>
        <dsp:cNvPr id="0" name=""/>
        <dsp:cNvSpPr/>
      </dsp:nvSpPr>
      <dsp:spPr>
        <a:xfrm>
          <a:off x="1783221" y="3363671"/>
          <a:ext cx="1580433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E64D1-2653-4568-AC55-0AF3797C33B0}">
      <dsp:nvSpPr>
        <dsp:cNvPr id="0" name=""/>
        <dsp:cNvSpPr/>
      </dsp:nvSpPr>
      <dsp:spPr>
        <a:xfrm>
          <a:off x="1875949" y="3451763"/>
          <a:ext cx="1580433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Nazanin" panose="00000400000000000000" pitchFamily="2" charset="-78"/>
            </a:rPr>
            <a:t>انحرافات قدر مطلق</a:t>
          </a:r>
          <a:endParaRPr lang="en-US" sz="2000" kern="1200" dirty="0">
            <a:cs typeface="B Nazanin" panose="00000400000000000000" pitchFamily="2" charset="-78"/>
          </a:endParaRPr>
        </a:p>
      </dsp:txBody>
      <dsp:txXfrm>
        <a:off x="1890774" y="3466588"/>
        <a:ext cx="1550783" cy="476525"/>
      </dsp:txXfrm>
    </dsp:sp>
    <dsp:sp modelId="{2B864971-8DB9-490F-A4CF-B5C77B0F464D}">
      <dsp:nvSpPr>
        <dsp:cNvPr id="0" name=""/>
        <dsp:cNvSpPr/>
      </dsp:nvSpPr>
      <dsp:spPr>
        <a:xfrm>
          <a:off x="1972452" y="4112564"/>
          <a:ext cx="1201970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2C16D-6A41-4CA0-A1B5-2568D8117143}">
      <dsp:nvSpPr>
        <dsp:cNvPr id="0" name=""/>
        <dsp:cNvSpPr/>
      </dsp:nvSpPr>
      <dsp:spPr>
        <a:xfrm>
          <a:off x="2065181" y="4200656"/>
          <a:ext cx="1201970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واریانس</a:t>
          </a:r>
          <a:endParaRPr lang="en-US" sz="1200" kern="1200" dirty="0">
            <a:cs typeface="B Nazanin" panose="00000400000000000000" pitchFamily="2" charset="-78"/>
          </a:endParaRPr>
        </a:p>
      </dsp:txBody>
      <dsp:txXfrm>
        <a:off x="2080006" y="4215481"/>
        <a:ext cx="1172320" cy="476525"/>
      </dsp:txXfrm>
    </dsp:sp>
    <dsp:sp modelId="{CE65760B-7F62-4FAF-98B5-D9FC64E6FC02}">
      <dsp:nvSpPr>
        <dsp:cNvPr id="0" name=""/>
        <dsp:cNvSpPr/>
      </dsp:nvSpPr>
      <dsp:spPr>
        <a:xfrm>
          <a:off x="1941252" y="4799055"/>
          <a:ext cx="1350395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CDCE8-BB92-4274-84EF-9CC5BC023B1B}">
      <dsp:nvSpPr>
        <dsp:cNvPr id="0" name=""/>
        <dsp:cNvSpPr/>
      </dsp:nvSpPr>
      <dsp:spPr>
        <a:xfrm>
          <a:off x="2033981" y="4887147"/>
          <a:ext cx="1350395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Nazanin" panose="00000400000000000000" pitchFamily="2" charset="-78"/>
            </a:rPr>
            <a:t>انحراف معیار</a:t>
          </a:r>
          <a:endParaRPr lang="en-US" sz="2000" kern="1200" dirty="0">
            <a:cs typeface="B Nazanin" panose="00000400000000000000" pitchFamily="2" charset="-78"/>
          </a:endParaRPr>
        </a:p>
      </dsp:txBody>
      <dsp:txXfrm>
        <a:off x="2048806" y="4901972"/>
        <a:ext cx="1320745" cy="476525"/>
      </dsp:txXfrm>
    </dsp:sp>
    <dsp:sp modelId="{54A7E2A6-50BC-4BC6-8A15-C7722AD20928}">
      <dsp:nvSpPr>
        <dsp:cNvPr id="0" name=""/>
        <dsp:cNvSpPr/>
      </dsp:nvSpPr>
      <dsp:spPr>
        <a:xfrm>
          <a:off x="1927236" y="5576564"/>
          <a:ext cx="1292402" cy="5061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10B76-279F-4137-9D7D-448DCD5F7EE2}">
      <dsp:nvSpPr>
        <dsp:cNvPr id="0" name=""/>
        <dsp:cNvSpPr/>
      </dsp:nvSpPr>
      <dsp:spPr>
        <a:xfrm>
          <a:off x="2019964" y="5664656"/>
          <a:ext cx="1292402" cy="50617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Nazanin" panose="00000400000000000000" pitchFamily="2" charset="-78"/>
            </a:rPr>
            <a:t>ضریب تغیرات</a:t>
          </a:r>
          <a:endParaRPr lang="en-US" sz="2000" kern="1200" dirty="0">
            <a:cs typeface="B Nazanin" panose="00000400000000000000" pitchFamily="2" charset="-78"/>
          </a:endParaRPr>
        </a:p>
      </dsp:txBody>
      <dsp:txXfrm>
        <a:off x="2034789" y="5679481"/>
        <a:ext cx="1262752" cy="476525"/>
      </dsp:txXfrm>
    </dsp:sp>
    <dsp:sp modelId="{EB77CB81-A373-43AD-999F-0719D9063A44}">
      <dsp:nvSpPr>
        <dsp:cNvPr id="0" name=""/>
        <dsp:cNvSpPr/>
      </dsp:nvSpPr>
      <dsp:spPr>
        <a:xfrm>
          <a:off x="4281618" y="1921557"/>
          <a:ext cx="1113415" cy="521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679AB-4929-4CA5-BB38-1433E59D453D}">
      <dsp:nvSpPr>
        <dsp:cNvPr id="0" name=""/>
        <dsp:cNvSpPr/>
      </dsp:nvSpPr>
      <dsp:spPr>
        <a:xfrm>
          <a:off x="4374347" y="2009649"/>
          <a:ext cx="1113415" cy="5217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anose="00000400000000000000" pitchFamily="2" charset="-78"/>
            </a:rPr>
            <a:t>تغییرات</a:t>
          </a:r>
          <a:endParaRPr lang="en-US" sz="2400" b="1" kern="1200" dirty="0">
            <a:cs typeface="B Nazanin" panose="00000400000000000000" pitchFamily="2" charset="-78"/>
          </a:endParaRPr>
        </a:p>
      </dsp:txBody>
      <dsp:txXfrm>
        <a:off x="4389628" y="2024930"/>
        <a:ext cx="1082853" cy="491156"/>
      </dsp:txXfrm>
    </dsp:sp>
    <dsp:sp modelId="{92CDAB43-BBBF-41BE-BADA-5CEAA05E614D}">
      <dsp:nvSpPr>
        <dsp:cNvPr id="0" name=""/>
        <dsp:cNvSpPr/>
      </dsp:nvSpPr>
      <dsp:spPr>
        <a:xfrm>
          <a:off x="3679902" y="2685993"/>
          <a:ext cx="1113415" cy="521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87E1F-811D-427F-AAD9-97ED2DA6F7CB}">
      <dsp:nvSpPr>
        <dsp:cNvPr id="0" name=""/>
        <dsp:cNvSpPr/>
      </dsp:nvSpPr>
      <dsp:spPr>
        <a:xfrm>
          <a:off x="3772631" y="2774085"/>
          <a:ext cx="1113415" cy="5217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چولگی</a:t>
          </a:r>
          <a:endParaRPr lang="en-US" sz="1500" kern="1200" dirty="0">
            <a:cs typeface="B Nazanin" panose="00000400000000000000" pitchFamily="2" charset="-78"/>
          </a:endParaRPr>
        </a:p>
      </dsp:txBody>
      <dsp:txXfrm>
        <a:off x="3787912" y="2789366"/>
        <a:ext cx="1082853" cy="491156"/>
      </dsp:txXfrm>
    </dsp:sp>
    <dsp:sp modelId="{16099378-034B-4E8E-ABC6-88FB2C39A0DF}">
      <dsp:nvSpPr>
        <dsp:cNvPr id="0" name=""/>
        <dsp:cNvSpPr/>
      </dsp:nvSpPr>
      <dsp:spPr>
        <a:xfrm>
          <a:off x="4978775" y="2685993"/>
          <a:ext cx="1113415" cy="521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A2A4D-A7C2-4551-BB7D-BE854899C708}">
      <dsp:nvSpPr>
        <dsp:cNvPr id="0" name=""/>
        <dsp:cNvSpPr/>
      </dsp:nvSpPr>
      <dsp:spPr>
        <a:xfrm>
          <a:off x="5071503" y="2774085"/>
          <a:ext cx="1113415" cy="52171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کشیدگی</a:t>
          </a:r>
          <a:endParaRPr lang="en-US" sz="1500" kern="1200" dirty="0">
            <a:cs typeface="B Nazanin" panose="00000400000000000000" pitchFamily="2" charset="-78"/>
          </a:endParaRPr>
        </a:p>
      </dsp:txBody>
      <dsp:txXfrm>
        <a:off x="5086784" y="2789366"/>
        <a:ext cx="1082853" cy="491156"/>
      </dsp:txXfrm>
    </dsp:sp>
    <dsp:sp modelId="{D1E8D5E1-E690-4EF3-965C-5DC2907E273D}">
      <dsp:nvSpPr>
        <dsp:cNvPr id="0" name=""/>
        <dsp:cNvSpPr/>
      </dsp:nvSpPr>
      <dsp:spPr>
        <a:xfrm>
          <a:off x="5763840" y="1016745"/>
          <a:ext cx="1713236" cy="456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F5C0A-582B-4498-A667-D30078007E61}">
      <dsp:nvSpPr>
        <dsp:cNvPr id="0" name=""/>
        <dsp:cNvSpPr/>
      </dsp:nvSpPr>
      <dsp:spPr>
        <a:xfrm>
          <a:off x="5856568" y="1104837"/>
          <a:ext cx="1713236" cy="45698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anose="00000400000000000000" pitchFamily="2" charset="-78"/>
            </a:rPr>
            <a:t>نمودارها</a:t>
          </a:r>
          <a:endParaRPr lang="en-US" sz="2400" b="1" kern="1200" dirty="0">
            <a:cs typeface="B Nazanin" panose="00000400000000000000" pitchFamily="2" charset="-78"/>
          </a:endParaRPr>
        </a:p>
      </dsp:txBody>
      <dsp:txXfrm>
        <a:off x="5869953" y="1118222"/>
        <a:ext cx="1686466" cy="430216"/>
      </dsp:txXfrm>
    </dsp:sp>
    <dsp:sp modelId="{A5F98CC1-E0B1-4347-B864-E3C2EF8DBF06}">
      <dsp:nvSpPr>
        <dsp:cNvPr id="0" name=""/>
        <dsp:cNvSpPr/>
      </dsp:nvSpPr>
      <dsp:spPr>
        <a:xfrm>
          <a:off x="6439751" y="1716448"/>
          <a:ext cx="1396329" cy="44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1A542-256E-4440-8333-711629F00C27}">
      <dsp:nvSpPr>
        <dsp:cNvPr id="0" name=""/>
        <dsp:cNvSpPr/>
      </dsp:nvSpPr>
      <dsp:spPr>
        <a:xfrm>
          <a:off x="6532480" y="1804540"/>
          <a:ext cx="1396329" cy="446222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میله ای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6545549" y="1817609"/>
        <a:ext cx="1370191" cy="420084"/>
      </dsp:txXfrm>
    </dsp:sp>
    <dsp:sp modelId="{3738C79C-5005-48C0-BE30-D8F4289AFBE8}">
      <dsp:nvSpPr>
        <dsp:cNvPr id="0" name=""/>
        <dsp:cNvSpPr/>
      </dsp:nvSpPr>
      <dsp:spPr>
        <a:xfrm>
          <a:off x="6458654" y="2389569"/>
          <a:ext cx="1396329" cy="44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4073F-66EA-4C1F-873B-D3E0788D8D08}">
      <dsp:nvSpPr>
        <dsp:cNvPr id="0" name=""/>
        <dsp:cNvSpPr/>
      </dsp:nvSpPr>
      <dsp:spPr>
        <a:xfrm>
          <a:off x="6551382" y="2477661"/>
          <a:ext cx="1396329" cy="44622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دایره ای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6564451" y="2490730"/>
        <a:ext cx="1370191" cy="420084"/>
      </dsp:txXfrm>
    </dsp:sp>
    <dsp:sp modelId="{3F98A72E-DF78-4BE6-A712-406CB61662DF}">
      <dsp:nvSpPr>
        <dsp:cNvPr id="0" name=""/>
        <dsp:cNvSpPr/>
      </dsp:nvSpPr>
      <dsp:spPr>
        <a:xfrm>
          <a:off x="6439751" y="3094328"/>
          <a:ext cx="1396329" cy="44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53B1A-9E23-463C-967F-B5056307DEB4}">
      <dsp:nvSpPr>
        <dsp:cNvPr id="0" name=""/>
        <dsp:cNvSpPr/>
      </dsp:nvSpPr>
      <dsp:spPr>
        <a:xfrm>
          <a:off x="6532480" y="3182420"/>
          <a:ext cx="1396329" cy="44622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جعبه ای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6545549" y="3195489"/>
        <a:ext cx="1370191" cy="420084"/>
      </dsp:txXfrm>
    </dsp:sp>
    <dsp:sp modelId="{6C451700-8313-494A-B89D-118D12A749E6}">
      <dsp:nvSpPr>
        <dsp:cNvPr id="0" name=""/>
        <dsp:cNvSpPr/>
      </dsp:nvSpPr>
      <dsp:spPr>
        <a:xfrm>
          <a:off x="6439751" y="3783267"/>
          <a:ext cx="1396329" cy="44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54CCC-B302-4C63-B133-90BDD2169D06}">
      <dsp:nvSpPr>
        <dsp:cNvPr id="0" name=""/>
        <dsp:cNvSpPr/>
      </dsp:nvSpPr>
      <dsp:spPr>
        <a:xfrm>
          <a:off x="6532480" y="3871359"/>
          <a:ext cx="1396329" cy="44622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خطی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6545549" y="3884428"/>
        <a:ext cx="1370191" cy="420084"/>
      </dsp:txXfrm>
    </dsp:sp>
    <dsp:sp modelId="{23F311DF-9D18-4D8A-8244-DB0FEFCBD4B7}">
      <dsp:nvSpPr>
        <dsp:cNvPr id="0" name=""/>
        <dsp:cNvSpPr/>
      </dsp:nvSpPr>
      <dsp:spPr>
        <a:xfrm>
          <a:off x="6439751" y="4472207"/>
          <a:ext cx="1396329" cy="4462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3B432-D614-4631-A731-DBD350D0F606}">
      <dsp:nvSpPr>
        <dsp:cNvPr id="0" name=""/>
        <dsp:cNvSpPr/>
      </dsp:nvSpPr>
      <dsp:spPr>
        <a:xfrm>
          <a:off x="6532480" y="4560299"/>
          <a:ext cx="1396329" cy="44622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Nazanin" panose="00000400000000000000" pitchFamily="2" charset="-78"/>
            </a:rPr>
            <a:t>پراکنش و ...</a:t>
          </a:r>
          <a:endParaRPr lang="en-US" sz="2400" kern="1200" dirty="0">
            <a:cs typeface="B Nazanin" panose="00000400000000000000" pitchFamily="2" charset="-78"/>
          </a:endParaRPr>
        </a:p>
      </dsp:txBody>
      <dsp:txXfrm>
        <a:off x="6545549" y="4573368"/>
        <a:ext cx="1370191" cy="420084"/>
      </dsp:txXfrm>
    </dsp:sp>
    <dsp:sp modelId="{45C7C842-246F-479A-B558-0B215B35B868}">
      <dsp:nvSpPr>
        <dsp:cNvPr id="0" name=""/>
        <dsp:cNvSpPr/>
      </dsp:nvSpPr>
      <dsp:spPr>
        <a:xfrm>
          <a:off x="7446555" y="1016745"/>
          <a:ext cx="1713236" cy="456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00D8F-5E47-4856-8407-892753F40442}">
      <dsp:nvSpPr>
        <dsp:cNvPr id="0" name=""/>
        <dsp:cNvSpPr/>
      </dsp:nvSpPr>
      <dsp:spPr>
        <a:xfrm>
          <a:off x="7539283" y="1104837"/>
          <a:ext cx="1713236" cy="45698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Nazanin" panose="00000400000000000000" pitchFamily="2" charset="-78"/>
            </a:rPr>
            <a:t>جدول فراوانی</a:t>
          </a:r>
          <a:endParaRPr lang="en-US" sz="2400" b="1" kern="1200" dirty="0">
            <a:cs typeface="B Nazanin" panose="00000400000000000000" pitchFamily="2" charset="-78"/>
          </a:endParaRPr>
        </a:p>
      </dsp:txBody>
      <dsp:txXfrm>
        <a:off x="7552668" y="1118222"/>
        <a:ext cx="1686466" cy="430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C5C67-642E-463A-9674-9DBCCF3C43B0}">
      <dsp:nvSpPr>
        <dsp:cNvPr id="0" name=""/>
        <dsp:cNvSpPr/>
      </dsp:nvSpPr>
      <dsp:spPr>
        <a:xfrm>
          <a:off x="8818890" y="3685827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56FC8-F339-404F-96BF-C1943691D2D8}">
      <dsp:nvSpPr>
        <dsp:cNvPr id="0" name=""/>
        <dsp:cNvSpPr/>
      </dsp:nvSpPr>
      <dsp:spPr>
        <a:xfrm>
          <a:off x="8535848" y="3270080"/>
          <a:ext cx="328762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328762" y="88999"/>
              </a:lnTo>
              <a:lnTo>
                <a:pt x="328762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217EE-9CA6-423D-897E-A49412B811E4}">
      <dsp:nvSpPr>
        <dsp:cNvPr id="0" name=""/>
        <dsp:cNvSpPr/>
      </dsp:nvSpPr>
      <dsp:spPr>
        <a:xfrm>
          <a:off x="8161365" y="3685827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BF6C6-0F8C-4F7C-9CE4-E2EDF2B70820}">
      <dsp:nvSpPr>
        <dsp:cNvPr id="0" name=""/>
        <dsp:cNvSpPr/>
      </dsp:nvSpPr>
      <dsp:spPr>
        <a:xfrm>
          <a:off x="8207085" y="3270080"/>
          <a:ext cx="328762" cy="130599"/>
        </a:xfrm>
        <a:custGeom>
          <a:avLst/>
          <a:gdLst/>
          <a:ahLst/>
          <a:cxnLst/>
          <a:rect l="0" t="0" r="0" b="0"/>
          <a:pathLst>
            <a:path>
              <a:moveTo>
                <a:pt x="328762" y="0"/>
              </a:moveTo>
              <a:lnTo>
                <a:pt x="328762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1410E-FCE6-4607-9FBE-7876886D9188}">
      <dsp:nvSpPr>
        <dsp:cNvPr id="0" name=""/>
        <dsp:cNvSpPr/>
      </dsp:nvSpPr>
      <dsp:spPr>
        <a:xfrm>
          <a:off x="8097046" y="2854333"/>
          <a:ext cx="438801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438801" y="88999"/>
              </a:lnTo>
              <a:lnTo>
                <a:pt x="438801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23277-95A0-4881-AA49-E65B61F392EC}">
      <dsp:nvSpPr>
        <dsp:cNvPr id="0" name=""/>
        <dsp:cNvSpPr/>
      </dsp:nvSpPr>
      <dsp:spPr>
        <a:xfrm>
          <a:off x="7612524" y="3270080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A557D-E8AD-4C17-85A4-70A2B94E6588}">
      <dsp:nvSpPr>
        <dsp:cNvPr id="0" name=""/>
        <dsp:cNvSpPr/>
      </dsp:nvSpPr>
      <dsp:spPr>
        <a:xfrm>
          <a:off x="7658244" y="2854333"/>
          <a:ext cx="438801" cy="130599"/>
        </a:xfrm>
        <a:custGeom>
          <a:avLst/>
          <a:gdLst/>
          <a:ahLst/>
          <a:cxnLst/>
          <a:rect l="0" t="0" r="0" b="0"/>
          <a:pathLst>
            <a:path>
              <a:moveTo>
                <a:pt x="438801" y="0"/>
              </a:moveTo>
              <a:lnTo>
                <a:pt x="438801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6A362-B4B4-4F22-9DE8-7B8FD04DBFA8}">
      <dsp:nvSpPr>
        <dsp:cNvPr id="0" name=""/>
        <dsp:cNvSpPr/>
      </dsp:nvSpPr>
      <dsp:spPr>
        <a:xfrm>
          <a:off x="5289802" y="2438586"/>
          <a:ext cx="2807244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2807244" y="88999"/>
              </a:lnTo>
              <a:lnTo>
                <a:pt x="2807244" y="1305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F456A-72E4-455E-9587-F498CBDDCEDC}">
      <dsp:nvSpPr>
        <dsp:cNvPr id="0" name=""/>
        <dsp:cNvSpPr/>
      </dsp:nvSpPr>
      <dsp:spPr>
        <a:xfrm>
          <a:off x="7063683" y="3615298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BD78DA-2202-4687-8D9C-61E070BE4A17}">
      <dsp:nvSpPr>
        <dsp:cNvPr id="0" name=""/>
        <dsp:cNvSpPr/>
      </dsp:nvSpPr>
      <dsp:spPr>
        <a:xfrm>
          <a:off x="6806136" y="3199551"/>
          <a:ext cx="303267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303267" y="88999"/>
              </a:lnTo>
              <a:lnTo>
                <a:pt x="303267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8636D-551A-415A-A135-C5A8B43274F7}">
      <dsp:nvSpPr>
        <dsp:cNvPr id="0" name=""/>
        <dsp:cNvSpPr/>
      </dsp:nvSpPr>
      <dsp:spPr>
        <a:xfrm>
          <a:off x="6457148" y="3615298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10A596-DE34-4ECD-907A-3B41B26D60E8}">
      <dsp:nvSpPr>
        <dsp:cNvPr id="0" name=""/>
        <dsp:cNvSpPr/>
      </dsp:nvSpPr>
      <dsp:spPr>
        <a:xfrm>
          <a:off x="6502868" y="3199551"/>
          <a:ext cx="303267" cy="130599"/>
        </a:xfrm>
        <a:custGeom>
          <a:avLst/>
          <a:gdLst/>
          <a:ahLst/>
          <a:cxnLst/>
          <a:rect l="0" t="0" r="0" b="0"/>
          <a:pathLst>
            <a:path>
              <a:moveTo>
                <a:pt x="303267" y="0"/>
              </a:moveTo>
              <a:lnTo>
                <a:pt x="303267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EED39-6AB5-4A4A-8313-F73428A92C8A}">
      <dsp:nvSpPr>
        <dsp:cNvPr id="0" name=""/>
        <dsp:cNvSpPr/>
      </dsp:nvSpPr>
      <dsp:spPr>
        <a:xfrm>
          <a:off x="6154813" y="2854333"/>
          <a:ext cx="651322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651322" y="88999"/>
              </a:lnTo>
              <a:lnTo>
                <a:pt x="651322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F165E-B0EA-498F-B123-9AE895BF4499}">
      <dsp:nvSpPr>
        <dsp:cNvPr id="0" name=""/>
        <dsp:cNvSpPr/>
      </dsp:nvSpPr>
      <dsp:spPr>
        <a:xfrm>
          <a:off x="5785552" y="3754941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BF65A-A117-40A5-A622-C7E5948B92D7}">
      <dsp:nvSpPr>
        <dsp:cNvPr id="0" name=""/>
        <dsp:cNvSpPr/>
      </dsp:nvSpPr>
      <dsp:spPr>
        <a:xfrm>
          <a:off x="5524321" y="3339194"/>
          <a:ext cx="306950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306950" y="88999"/>
              </a:lnTo>
              <a:lnTo>
                <a:pt x="30695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42E20-477D-4A2C-9ED0-1F22FAC71DFB}">
      <dsp:nvSpPr>
        <dsp:cNvPr id="0" name=""/>
        <dsp:cNvSpPr/>
      </dsp:nvSpPr>
      <dsp:spPr>
        <a:xfrm>
          <a:off x="5171651" y="3754941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7E9DAC-E058-4C67-AB23-9BD3E5264B2F}">
      <dsp:nvSpPr>
        <dsp:cNvPr id="0" name=""/>
        <dsp:cNvSpPr/>
      </dsp:nvSpPr>
      <dsp:spPr>
        <a:xfrm>
          <a:off x="5217371" y="3339194"/>
          <a:ext cx="306950" cy="130599"/>
        </a:xfrm>
        <a:custGeom>
          <a:avLst/>
          <a:gdLst/>
          <a:ahLst/>
          <a:cxnLst/>
          <a:rect l="0" t="0" r="0" b="0"/>
          <a:pathLst>
            <a:path>
              <a:moveTo>
                <a:pt x="306950" y="0"/>
              </a:moveTo>
              <a:lnTo>
                <a:pt x="306950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90D16C-3C1C-43A1-B57A-8E08ECA18237}">
      <dsp:nvSpPr>
        <dsp:cNvPr id="0" name=""/>
        <dsp:cNvSpPr/>
      </dsp:nvSpPr>
      <dsp:spPr>
        <a:xfrm>
          <a:off x="5524321" y="2854333"/>
          <a:ext cx="630491" cy="130599"/>
        </a:xfrm>
        <a:custGeom>
          <a:avLst/>
          <a:gdLst/>
          <a:ahLst/>
          <a:cxnLst/>
          <a:rect l="0" t="0" r="0" b="0"/>
          <a:pathLst>
            <a:path>
              <a:moveTo>
                <a:pt x="630491" y="0"/>
              </a:moveTo>
              <a:lnTo>
                <a:pt x="630491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74F2F-A9E3-4552-A7AD-44ADECFDEBE9}">
      <dsp:nvSpPr>
        <dsp:cNvPr id="0" name=""/>
        <dsp:cNvSpPr/>
      </dsp:nvSpPr>
      <dsp:spPr>
        <a:xfrm>
          <a:off x="5289802" y="2438586"/>
          <a:ext cx="865010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865010" y="88999"/>
              </a:lnTo>
              <a:lnTo>
                <a:pt x="865010" y="1305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E8D40-98B2-4D0F-82A5-D2344009C88D}">
      <dsp:nvSpPr>
        <dsp:cNvPr id="0" name=""/>
        <dsp:cNvSpPr/>
      </dsp:nvSpPr>
      <dsp:spPr>
        <a:xfrm>
          <a:off x="4622810" y="4101574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5490E-891D-4C50-9BE5-768CF5E0C99F}">
      <dsp:nvSpPr>
        <dsp:cNvPr id="0" name=""/>
        <dsp:cNvSpPr/>
      </dsp:nvSpPr>
      <dsp:spPr>
        <a:xfrm>
          <a:off x="4394109" y="3685827"/>
          <a:ext cx="274420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274420" y="88999"/>
              </a:lnTo>
              <a:lnTo>
                <a:pt x="2744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B0962-6642-4C0C-B977-053D9F2C7875}">
      <dsp:nvSpPr>
        <dsp:cNvPr id="0" name=""/>
        <dsp:cNvSpPr/>
      </dsp:nvSpPr>
      <dsp:spPr>
        <a:xfrm>
          <a:off x="4073969" y="4101574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84E62-9EC4-4215-ABA2-1445FCF7D33B}">
      <dsp:nvSpPr>
        <dsp:cNvPr id="0" name=""/>
        <dsp:cNvSpPr/>
      </dsp:nvSpPr>
      <dsp:spPr>
        <a:xfrm>
          <a:off x="4119689" y="3685827"/>
          <a:ext cx="274420" cy="130599"/>
        </a:xfrm>
        <a:custGeom>
          <a:avLst/>
          <a:gdLst/>
          <a:ahLst/>
          <a:cxnLst/>
          <a:rect l="0" t="0" r="0" b="0"/>
          <a:pathLst>
            <a:path>
              <a:moveTo>
                <a:pt x="274420" y="0"/>
              </a:moveTo>
              <a:lnTo>
                <a:pt x="274420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E8A07-821F-4A32-A21E-FE4B2B2A2DF9}">
      <dsp:nvSpPr>
        <dsp:cNvPr id="0" name=""/>
        <dsp:cNvSpPr/>
      </dsp:nvSpPr>
      <dsp:spPr>
        <a:xfrm>
          <a:off x="3756668" y="3270080"/>
          <a:ext cx="637441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637441" y="88999"/>
              </a:lnTo>
              <a:lnTo>
                <a:pt x="637441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F3037-AD90-47E9-BE37-D07810B8ED60}">
      <dsp:nvSpPr>
        <dsp:cNvPr id="0" name=""/>
        <dsp:cNvSpPr/>
      </dsp:nvSpPr>
      <dsp:spPr>
        <a:xfrm>
          <a:off x="3419033" y="4101574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6C766-82D6-4900-BCAF-FF82E85F12A8}">
      <dsp:nvSpPr>
        <dsp:cNvPr id="0" name=""/>
        <dsp:cNvSpPr/>
      </dsp:nvSpPr>
      <dsp:spPr>
        <a:xfrm>
          <a:off x="3119226" y="3685827"/>
          <a:ext cx="345526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345526" y="88999"/>
              </a:lnTo>
              <a:lnTo>
                <a:pt x="345526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EFCDF-9DBD-48F2-9D17-73FAF3440DB8}">
      <dsp:nvSpPr>
        <dsp:cNvPr id="0" name=""/>
        <dsp:cNvSpPr/>
      </dsp:nvSpPr>
      <dsp:spPr>
        <a:xfrm>
          <a:off x="2727979" y="4101574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0017E-798C-4EED-83BA-CECB5FCD4483}">
      <dsp:nvSpPr>
        <dsp:cNvPr id="0" name=""/>
        <dsp:cNvSpPr/>
      </dsp:nvSpPr>
      <dsp:spPr>
        <a:xfrm>
          <a:off x="2773699" y="3685827"/>
          <a:ext cx="345526" cy="130599"/>
        </a:xfrm>
        <a:custGeom>
          <a:avLst/>
          <a:gdLst/>
          <a:ahLst/>
          <a:cxnLst/>
          <a:rect l="0" t="0" r="0" b="0"/>
          <a:pathLst>
            <a:path>
              <a:moveTo>
                <a:pt x="345526" y="0"/>
              </a:moveTo>
              <a:lnTo>
                <a:pt x="345526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BB9C9-F902-46C7-BB15-0D93505AAD20}">
      <dsp:nvSpPr>
        <dsp:cNvPr id="0" name=""/>
        <dsp:cNvSpPr/>
      </dsp:nvSpPr>
      <dsp:spPr>
        <a:xfrm>
          <a:off x="3119226" y="3270080"/>
          <a:ext cx="637441" cy="130599"/>
        </a:xfrm>
        <a:custGeom>
          <a:avLst/>
          <a:gdLst/>
          <a:ahLst/>
          <a:cxnLst/>
          <a:rect l="0" t="0" r="0" b="0"/>
          <a:pathLst>
            <a:path>
              <a:moveTo>
                <a:pt x="637441" y="0"/>
              </a:moveTo>
              <a:lnTo>
                <a:pt x="637441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BC6F7-630B-47EE-B9E7-AAE07F29A98D}">
      <dsp:nvSpPr>
        <dsp:cNvPr id="0" name=""/>
        <dsp:cNvSpPr/>
      </dsp:nvSpPr>
      <dsp:spPr>
        <a:xfrm>
          <a:off x="2482558" y="2854333"/>
          <a:ext cx="1274109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1274109" y="88999"/>
              </a:lnTo>
              <a:lnTo>
                <a:pt x="1274109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1B2C1-473F-4410-9349-36ACB218258D}">
      <dsp:nvSpPr>
        <dsp:cNvPr id="0" name=""/>
        <dsp:cNvSpPr/>
      </dsp:nvSpPr>
      <dsp:spPr>
        <a:xfrm>
          <a:off x="2092840" y="4170688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8C199-9E41-42CF-80A2-9742052DBA7F}">
      <dsp:nvSpPr>
        <dsp:cNvPr id="0" name=""/>
        <dsp:cNvSpPr/>
      </dsp:nvSpPr>
      <dsp:spPr>
        <a:xfrm>
          <a:off x="1826413" y="3754941"/>
          <a:ext cx="312146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312146" y="88999"/>
              </a:lnTo>
              <a:lnTo>
                <a:pt x="312146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82D0B-5D8A-4EE0-9102-0B4238799439}">
      <dsp:nvSpPr>
        <dsp:cNvPr id="0" name=""/>
        <dsp:cNvSpPr/>
      </dsp:nvSpPr>
      <dsp:spPr>
        <a:xfrm>
          <a:off x="1468547" y="4170688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BBC34-F51A-49F3-8539-7209F0E3C052}">
      <dsp:nvSpPr>
        <dsp:cNvPr id="0" name=""/>
        <dsp:cNvSpPr/>
      </dsp:nvSpPr>
      <dsp:spPr>
        <a:xfrm>
          <a:off x="1514267" y="3754941"/>
          <a:ext cx="312146" cy="130599"/>
        </a:xfrm>
        <a:custGeom>
          <a:avLst/>
          <a:gdLst/>
          <a:ahLst/>
          <a:cxnLst/>
          <a:rect l="0" t="0" r="0" b="0"/>
          <a:pathLst>
            <a:path>
              <a:moveTo>
                <a:pt x="312146" y="0"/>
              </a:moveTo>
              <a:lnTo>
                <a:pt x="312146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550911-8B53-49E4-8EC0-5D0129D76AB6}">
      <dsp:nvSpPr>
        <dsp:cNvPr id="0" name=""/>
        <dsp:cNvSpPr/>
      </dsp:nvSpPr>
      <dsp:spPr>
        <a:xfrm>
          <a:off x="1225847" y="3339194"/>
          <a:ext cx="600566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600566" y="88999"/>
              </a:lnTo>
              <a:lnTo>
                <a:pt x="600566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03B9D-4ED4-4D27-A8E4-8B388BC67E2F}">
      <dsp:nvSpPr>
        <dsp:cNvPr id="0" name=""/>
        <dsp:cNvSpPr/>
      </dsp:nvSpPr>
      <dsp:spPr>
        <a:xfrm>
          <a:off x="894435" y="4170688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1F29C-7562-41DA-88FD-4A6F12397056}">
      <dsp:nvSpPr>
        <dsp:cNvPr id="0" name=""/>
        <dsp:cNvSpPr/>
      </dsp:nvSpPr>
      <dsp:spPr>
        <a:xfrm>
          <a:off x="625280" y="3754941"/>
          <a:ext cx="314875" cy="130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999"/>
              </a:lnTo>
              <a:lnTo>
                <a:pt x="314875" y="88999"/>
              </a:lnTo>
              <a:lnTo>
                <a:pt x="314875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713E6-C326-445A-B822-BBBE5530637E}">
      <dsp:nvSpPr>
        <dsp:cNvPr id="0" name=""/>
        <dsp:cNvSpPr/>
      </dsp:nvSpPr>
      <dsp:spPr>
        <a:xfrm>
          <a:off x="264684" y="4170688"/>
          <a:ext cx="91440" cy="1305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268A2-F602-44B4-871F-F6A68AD430E1}">
      <dsp:nvSpPr>
        <dsp:cNvPr id="0" name=""/>
        <dsp:cNvSpPr/>
      </dsp:nvSpPr>
      <dsp:spPr>
        <a:xfrm>
          <a:off x="310404" y="3754941"/>
          <a:ext cx="314875" cy="130599"/>
        </a:xfrm>
        <a:custGeom>
          <a:avLst/>
          <a:gdLst/>
          <a:ahLst/>
          <a:cxnLst/>
          <a:rect l="0" t="0" r="0" b="0"/>
          <a:pathLst>
            <a:path>
              <a:moveTo>
                <a:pt x="314875" y="0"/>
              </a:moveTo>
              <a:lnTo>
                <a:pt x="314875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79B0C-9CD8-414F-A9AE-325AB904BDAF}">
      <dsp:nvSpPr>
        <dsp:cNvPr id="0" name=""/>
        <dsp:cNvSpPr/>
      </dsp:nvSpPr>
      <dsp:spPr>
        <a:xfrm>
          <a:off x="625280" y="3339194"/>
          <a:ext cx="600566" cy="130599"/>
        </a:xfrm>
        <a:custGeom>
          <a:avLst/>
          <a:gdLst/>
          <a:ahLst/>
          <a:cxnLst/>
          <a:rect l="0" t="0" r="0" b="0"/>
          <a:pathLst>
            <a:path>
              <a:moveTo>
                <a:pt x="600566" y="0"/>
              </a:moveTo>
              <a:lnTo>
                <a:pt x="600566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3BF838-975F-4360-82DF-74A957D102D9}">
      <dsp:nvSpPr>
        <dsp:cNvPr id="0" name=""/>
        <dsp:cNvSpPr/>
      </dsp:nvSpPr>
      <dsp:spPr>
        <a:xfrm>
          <a:off x="1225847" y="2854333"/>
          <a:ext cx="1256711" cy="130599"/>
        </a:xfrm>
        <a:custGeom>
          <a:avLst/>
          <a:gdLst/>
          <a:ahLst/>
          <a:cxnLst/>
          <a:rect l="0" t="0" r="0" b="0"/>
          <a:pathLst>
            <a:path>
              <a:moveTo>
                <a:pt x="1256711" y="0"/>
              </a:moveTo>
              <a:lnTo>
                <a:pt x="1256711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3F8EC-A6A3-44DF-80B4-0A71DA54097D}">
      <dsp:nvSpPr>
        <dsp:cNvPr id="0" name=""/>
        <dsp:cNvSpPr/>
      </dsp:nvSpPr>
      <dsp:spPr>
        <a:xfrm>
          <a:off x="2482558" y="2438586"/>
          <a:ext cx="2807244" cy="130599"/>
        </a:xfrm>
        <a:custGeom>
          <a:avLst/>
          <a:gdLst/>
          <a:ahLst/>
          <a:cxnLst/>
          <a:rect l="0" t="0" r="0" b="0"/>
          <a:pathLst>
            <a:path>
              <a:moveTo>
                <a:pt x="2807244" y="0"/>
              </a:moveTo>
              <a:lnTo>
                <a:pt x="2807244" y="88999"/>
              </a:lnTo>
              <a:lnTo>
                <a:pt x="0" y="88999"/>
              </a:lnTo>
              <a:lnTo>
                <a:pt x="0" y="1305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E7EFB-904B-4CF3-8F3D-D86F4C78E557}">
      <dsp:nvSpPr>
        <dsp:cNvPr id="0" name=""/>
        <dsp:cNvSpPr/>
      </dsp:nvSpPr>
      <dsp:spPr>
        <a:xfrm>
          <a:off x="4771657" y="1965737"/>
          <a:ext cx="1036289" cy="472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97C1E-EB0B-4969-A06C-5732961DA5B8}">
      <dsp:nvSpPr>
        <dsp:cNvPr id="0" name=""/>
        <dsp:cNvSpPr/>
      </dsp:nvSpPr>
      <dsp:spPr>
        <a:xfrm>
          <a:off x="4821552" y="2013137"/>
          <a:ext cx="1036289" cy="472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/>
            <a:t>نوع متغیر</a:t>
          </a:r>
          <a:endParaRPr lang="en-US" sz="1400" b="1" kern="1200" dirty="0"/>
        </a:p>
      </dsp:txBody>
      <dsp:txXfrm>
        <a:off x="4835401" y="2026986"/>
        <a:ext cx="1008591" cy="445151"/>
      </dsp:txXfrm>
    </dsp:sp>
    <dsp:sp modelId="{3D4EEE81-D9C7-424D-90AD-2BCB109A16FB}">
      <dsp:nvSpPr>
        <dsp:cNvPr id="0" name=""/>
        <dsp:cNvSpPr/>
      </dsp:nvSpPr>
      <dsp:spPr>
        <a:xfrm>
          <a:off x="2258032" y="2569185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D93A6-C38B-46D6-8B09-E1B5822937A2}">
      <dsp:nvSpPr>
        <dsp:cNvPr id="0" name=""/>
        <dsp:cNvSpPr/>
      </dsp:nvSpPr>
      <dsp:spPr>
        <a:xfrm>
          <a:off x="2307927" y="2616585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کمی</a:t>
          </a:r>
          <a:endParaRPr lang="en-US" sz="1050" b="1" kern="1200" dirty="0"/>
        </a:p>
      </dsp:txBody>
      <dsp:txXfrm>
        <a:off x="2316279" y="2624937"/>
        <a:ext cx="432347" cy="268443"/>
      </dsp:txXfrm>
    </dsp:sp>
    <dsp:sp modelId="{64A10CC9-4BFD-4896-A4BA-2C69764C296C}">
      <dsp:nvSpPr>
        <dsp:cNvPr id="0" name=""/>
        <dsp:cNvSpPr/>
      </dsp:nvSpPr>
      <dsp:spPr>
        <a:xfrm>
          <a:off x="945028" y="2984932"/>
          <a:ext cx="561637" cy="3542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54416-3A6F-4C0A-9950-A02C4171131E}">
      <dsp:nvSpPr>
        <dsp:cNvPr id="0" name=""/>
        <dsp:cNvSpPr/>
      </dsp:nvSpPr>
      <dsp:spPr>
        <a:xfrm>
          <a:off x="994922" y="3032332"/>
          <a:ext cx="561637" cy="354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بیش از دو </a:t>
          </a:r>
          <a:r>
            <a:rPr lang="fa-IR" sz="1050" b="1" kern="1200" dirty="0" smtClean="0"/>
            <a:t>گروه</a:t>
          </a:r>
          <a:endParaRPr lang="en-US" sz="1050" b="1" kern="1200" dirty="0"/>
        </a:p>
      </dsp:txBody>
      <dsp:txXfrm>
        <a:off x="1005298" y="3042708"/>
        <a:ext cx="540885" cy="333509"/>
      </dsp:txXfrm>
    </dsp:sp>
    <dsp:sp modelId="{5CCFF73C-CD65-47A0-B645-3894BEE54574}">
      <dsp:nvSpPr>
        <dsp:cNvPr id="0" name=""/>
        <dsp:cNvSpPr/>
      </dsp:nvSpPr>
      <dsp:spPr>
        <a:xfrm>
          <a:off x="400754" y="3469793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13C17-9925-44A8-805D-91826CAB2405}">
      <dsp:nvSpPr>
        <dsp:cNvPr id="0" name=""/>
        <dsp:cNvSpPr/>
      </dsp:nvSpPr>
      <dsp:spPr>
        <a:xfrm>
          <a:off x="450649" y="3517193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وابسته</a:t>
          </a:r>
          <a:endParaRPr lang="en-US" sz="1050" b="1" kern="1200" dirty="0"/>
        </a:p>
      </dsp:txBody>
      <dsp:txXfrm>
        <a:off x="459001" y="3525545"/>
        <a:ext cx="432347" cy="268443"/>
      </dsp:txXfrm>
    </dsp:sp>
    <dsp:sp modelId="{CEBB8064-4595-4BFF-A278-6F06E8721677}">
      <dsp:nvSpPr>
        <dsp:cNvPr id="0" name=""/>
        <dsp:cNvSpPr/>
      </dsp:nvSpPr>
      <dsp:spPr>
        <a:xfrm>
          <a:off x="85879" y="3885540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1EDC3-0A7B-4C0E-A9D3-E582DA766A26}">
      <dsp:nvSpPr>
        <dsp:cNvPr id="0" name=""/>
        <dsp:cNvSpPr/>
      </dsp:nvSpPr>
      <dsp:spPr>
        <a:xfrm>
          <a:off x="135773" y="3932940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نرمال</a:t>
          </a:r>
          <a:endParaRPr lang="en-US" sz="1050" b="1" kern="1200" dirty="0"/>
        </a:p>
      </dsp:txBody>
      <dsp:txXfrm>
        <a:off x="144125" y="3941292"/>
        <a:ext cx="432347" cy="268443"/>
      </dsp:txXfrm>
    </dsp:sp>
    <dsp:sp modelId="{450A0D30-B6FF-4051-A038-37298681311E}">
      <dsp:nvSpPr>
        <dsp:cNvPr id="0" name=""/>
        <dsp:cNvSpPr/>
      </dsp:nvSpPr>
      <dsp:spPr>
        <a:xfrm>
          <a:off x="4968" y="4301287"/>
          <a:ext cx="610871" cy="426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EE572-09E3-4E2D-9B59-A720BB8D4B19}">
      <dsp:nvSpPr>
        <dsp:cNvPr id="0" name=""/>
        <dsp:cNvSpPr/>
      </dsp:nvSpPr>
      <dsp:spPr>
        <a:xfrm>
          <a:off x="54863" y="4348687"/>
          <a:ext cx="610871" cy="426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Repeated measure</a:t>
          </a:r>
          <a:endParaRPr lang="en-US" sz="900" b="1" kern="1200" dirty="0"/>
        </a:p>
      </dsp:txBody>
      <dsp:txXfrm>
        <a:off x="67368" y="4361192"/>
        <a:ext cx="585861" cy="401933"/>
      </dsp:txXfrm>
    </dsp:sp>
    <dsp:sp modelId="{93640ADF-B449-4E10-9897-C49CC1EC1E57}">
      <dsp:nvSpPr>
        <dsp:cNvPr id="0" name=""/>
        <dsp:cNvSpPr/>
      </dsp:nvSpPr>
      <dsp:spPr>
        <a:xfrm>
          <a:off x="715630" y="3885540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4A4EB-AEF2-472C-BDA9-54BBCDEDFDA2}">
      <dsp:nvSpPr>
        <dsp:cNvPr id="0" name=""/>
        <dsp:cNvSpPr/>
      </dsp:nvSpPr>
      <dsp:spPr>
        <a:xfrm>
          <a:off x="765524" y="3932940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غ نرمال</a:t>
          </a:r>
          <a:endParaRPr lang="en-US" sz="1050" b="1" kern="1200" dirty="0"/>
        </a:p>
      </dsp:txBody>
      <dsp:txXfrm>
        <a:off x="773876" y="3941292"/>
        <a:ext cx="432347" cy="268443"/>
      </dsp:txXfrm>
    </dsp:sp>
    <dsp:sp modelId="{FB0E203E-6E74-470E-AFC8-56573B563F8D}">
      <dsp:nvSpPr>
        <dsp:cNvPr id="0" name=""/>
        <dsp:cNvSpPr/>
      </dsp:nvSpPr>
      <dsp:spPr>
        <a:xfrm>
          <a:off x="715630" y="4301287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C73EA-61A5-4574-ABFE-69A8A2880B51}">
      <dsp:nvSpPr>
        <dsp:cNvPr id="0" name=""/>
        <dsp:cNvSpPr/>
      </dsp:nvSpPr>
      <dsp:spPr>
        <a:xfrm>
          <a:off x="765524" y="4348687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فریدمن</a:t>
          </a:r>
          <a:endParaRPr lang="en-US" sz="1050" b="1" kern="1200" dirty="0"/>
        </a:p>
      </dsp:txBody>
      <dsp:txXfrm>
        <a:off x="773876" y="4357039"/>
        <a:ext cx="432347" cy="268443"/>
      </dsp:txXfrm>
    </dsp:sp>
    <dsp:sp modelId="{5C109CBA-BCF6-45F3-9A16-1FDD4ECCDE64}">
      <dsp:nvSpPr>
        <dsp:cNvPr id="0" name=""/>
        <dsp:cNvSpPr/>
      </dsp:nvSpPr>
      <dsp:spPr>
        <a:xfrm>
          <a:off x="1601887" y="3469793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86A61-2158-4E9B-BAE4-A62E1041741A}">
      <dsp:nvSpPr>
        <dsp:cNvPr id="0" name=""/>
        <dsp:cNvSpPr/>
      </dsp:nvSpPr>
      <dsp:spPr>
        <a:xfrm>
          <a:off x="1651782" y="3517193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مستقل</a:t>
          </a:r>
          <a:endParaRPr lang="en-US" sz="1050" b="1" kern="1200" dirty="0"/>
        </a:p>
      </dsp:txBody>
      <dsp:txXfrm>
        <a:off x="1660134" y="3525545"/>
        <a:ext cx="432347" cy="268443"/>
      </dsp:txXfrm>
    </dsp:sp>
    <dsp:sp modelId="{C898087B-3C78-4B8D-93FA-A30F9C1AC8E7}">
      <dsp:nvSpPr>
        <dsp:cNvPr id="0" name=""/>
        <dsp:cNvSpPr/>
      </dsp:nvSpPr>
      <dsp:spPr>
        <a:xfrm>
          <a:off x="1289741" y="3885540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D541-55F0-4926-8FB3-1A031AC17F85}">
      <dsp:nvSpPr>
        <dsp:cNvPr id="0" name=""/>
        <dsp:cNvSpPr/>
      </dsp:nvSpPr>
      <dsp:spPr>
        <a:xfrm>
          <a:off x="1339636" y="3932940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غ نرمال</a:t>
          </a:r>
          <a:endParaRPr lang="en-US" sz="1050" b="1" kern="1200" dirty="0"/>
        </a:p>
      </dsp:txBody>
      <dsp:txXfrm>
        <a:off x="1347988" y="3941292"/>
        <a:ext cx="432347" cy="268443"/>
      </dsp:txXfrm>
    </dsp:sp>
    <dsp:sp modelId="{73668659-B0C3-420B-B4C4-D595108AD547}">
      <dsp:nvSpPr>
        <dsp:cNvPr id="0" name=""/>
        <dsp:cNvSpPr/>
      </dsp:nvSpPr>
      <dsp:spPr>
        <a:xfrm>
          <a:off x="1264471" y="4301287"/>
          <a:ext cx="499592" cy="2633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92D38-10BE-4C0B-B292-D211F85E383D}">
      <dsp:nvSpPr>
        <dsp:cNvPr id="0" name=""/>
        <dsp:cNvSpPr/>
      </dsp:nvSpPr>
      <dsp:spPr>
        <a:xfrm>
          <a:off x="1314365" y="4348687"/>
          <a:ext cx="499592" cy="26337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00" b="1" kern="1200" dirty="0" smtClean="0"/>
            <a:t>کراسکال والیس</a:t>
          </a:r>
          <a:endParaRPr lang="en-US" sz="1000" b="1" kern="1200" dirty="0"/>
        </a:p>
      </dsp:txBody>
      <dsp:txXfrm>
        <a:off x="1322079" y="4356401"/>
        <a:ext cx="484164" cy="247945"/>
      </dsp:txXfrm>
    </dsp:sp>
    <dsp:sp modelId="{E5F14438-45D4-4DC7-BA4D-8CE64F28B13C}">
      <dsp:nvSpPr>
        <dsp:cNvPr id="0" name=""/>
        <dsp:cNvSpPr/>
      </dsp:nvSpPr>
      <dsp:spPr>
        <a:xfrm>
          <a:off x="1914034" y="3885540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E98CF-005D-44FA-8501-9F492E728FC3}">
      <dsp:nvSpPr>
        <dsp:cNvPr id="0" name=""/>
        <dsp:cNvSpPr/>
      </dsp:nvSpPr>
      <dsp:spPr>
        <a:xfrm>
          <a:off x="1963928" y="3932940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نرمال</a:t>
          </a:r>
          <a:endParaRPr lang="en-US" sz="1050" b="1" kern="1200" dirty="0"/>
        </a:p>
      </dsp:txBody>
      <dsp:txXfrm>
        <a:off x="1972280" y="3941292"/>
        <a:ext cx="432347" cy="268443"/>
      </dsp:txXfrm>
    </dsp:sp>
    <dsp:sp modelId="{1857E6DE-2D7C-4FCF-9512-F0E1859E3167}">
      <dsp:nvSpPr>
        <dsp:cNvPr id="0" name=""/>
        <dsp:cNvSpPr/>
      </dsp:nvSpPr>
      <dsp:spPr>
        <a:xfrm>
          <a:off x="1863852" y="4301287"/>
          <a:ext cx="549414" cy="299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DB57-BAAB-4EB6-B50D-F6593F06943D}">
      <dsp:nvSpPr>
        <dsp:cNvPr id="0" name=""/>
        <dsp:cNvSpPr/>
      </dsp:nvSpPr>
      <dsp:spPr>
        <a:xfrm>
          <a:off x="1913747" y="4348687"/>
          <a:ext cx="549414" cy="2990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 dirty="0" smtClean="0"/>
            <a:t>ANOVA</a:t>
          </a:r>
          <a:endParaRPr lang="en-US" sz="1000" b="0" kern="1200" dirty="0"/>
        </a:p>
      </dsp:txBody>
      <dsp:txXfrm>
        <a:off x="1922505" y="4357445"/>
        <a:ext cx="531898" cy="281518"/>
      </dsp:txXfrm>
    </dsp:sp>
    <dsp:sp modelId="{CB1A900A-F6A4-45B6-8658-88E47D530D34}">
      <dsp:nvSpPr>
        <dsp:cNvPr id="0" name=""/>
        <dsp:cNvSpPr/>
      </dsp:nvSpPr>
      <dsp:spPr>
        <a:xfrm>
          <a:off x="3493247" y="2984932"/>
          <a:ext cx="526840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CAEBD-3894-4D83-BC66-0EACDA487ABD}">
      <dsp:nvSpPr>
        <dsp:cNvPr id="0" name=""/>
        <dsp:cNvSpPr/>
      </dsp:nvSpPr>
      <dsp:spPr>
        <a:xfrm>
          <a:off x="3543142" y="3032332"/>
          <a:ext cx="526840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دوگروه</a:t>
          </a:r>
          <a:endParaRPr lang="en-US" sz="1050" b="1" kern="1200" dirty="0"/>
        </a:p>
      </dsp:txBody>
      <dsp:txXfrm>
        <a:off x="3551494" y="3040684"/>
        <a:ext cx="510136" cy="268443"/>
      </dsp:txXfrm>
    </dsp:sp>
    <dsp:sp modelId="{59E0F61F-BF66-43AD-9115-A0C54E8E38C6}">
      <dsp:nvSpPr>
        <dsp:cNvPr id="0" name=""/>
        <dsp:cNvSpPr/>
      </dsp:nvSpPr>
      <dsp:spPr>
        <a:xfrm>
          <a:off x="2894700" y="3400679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E1490-61C3-4A0F-9D8D-7256934E2942}">
      <dsp:nvSpPr>
        <dsp:cNvPr id="0" name=""/>
        <dsp:cNvSpPr/>
      </dsp:nvSpPr>
      <dsp:spPr>
        <a:xfrm>
          <a:off x="2944595" y="3448079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وابسته</a:t>
          </a:r>
          <a:endParaRPr lang="en-US" sz="1050" b="1" kern="1200" dirty="0"/>
        </a:p>
      </dsp:txBody>
      <dsp:txXfrm>
        <a:off x="2952947" y="3456431"/>
        <a:ext cx="432347" cy="268443"/>
      </dsp:txXfrm>
    </dsp:sp>
    <dsp:sp modelId="{995207EC-02E9-40A4-8C1D-0D343AB259F4}">
      <dsp:nvSpPr>
        <dsp:cNvPr id="0" name=""/>
        <dsp:cNvSpPr/>
      </dsp:nvSpPr>
      <dsp:spPr>
        <a:xfrm>
          <a:off x="2549173" y="3816426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EC432-C277-4F3F-9C54-8CDF56A6379D}">
      <dsp:nvSpPr>
        <dsp:cNvPr id="0" name=""/>
        <dsp:cNvSpPr/>
      </dsp:nvSpPr>
      <dsp:spPr>
        <a:xfrm>
          <a:off x="2599068" y="3863826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نرمال</a:t>
          </a:r>
          <a:endParaRPr lang="en-US" sz="1050" b="1" kern="1200" dirty="0"/>
        </a:p>
      </dsp:txBody>
      <dsp:txXfrm>
        <a:off x="2607420" y="3872178"/>
        <a:ext cx="432347" cy="268443"/>
      </dsp:txXfrm>
    </dsp:sp>
    <dsp:sp modelId="{5C0CF9E7-D19D-49D5-A297-1217C822CB8B}">
      <dsp:nvSpPr>
        <dsp:cNvPr id="0" name=""/>
        <dsp:cNvSpPr/>
      </dsp:nvSpPr>
      <dsp:spPr>
        <a:xfrm>
          <a:off x="2513056" y="4232173"/>
          <a:ext cx="521286" cy="3844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40955-41E7-43D8-A325-2FAB5CA12889}">
      <dsp:nvSpPr>
        <dsp:cNvPr id="0" name=""/>
        <dsp:cNvSpPr/>
      </dsp:nvSpPr>
      <dsp:spPr>
        <a:xfrm>
          <a:off x="2562951" y="4279573"/>
          <a:ext cx="521286" cy="384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Paired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t-test</a:t>
          </a:r>
          <a:endParaRPr lang="en-US" sz="1050" b="1" kern="1200" dirty="0"/>
        </a:p>
      </dsp:txBody>
      <dsp:txXfrm>
        <a:off x="2574212" y="4290834"/>
        <a:ext cx="498764" cy="361965"/>
      </dsp:txXfrm>
    </dsp:sp>
    <dsp:sp modelId="{492126F8-B734-4F1F-A2F1-05027E765D1D}">
      <dsp:nvSpPr>
        <dsp:cNvPr id="0" name=""/>
        <dsp:cNvSpPr/>
      </dsp:nvSpPr>
      <dsp:spPr>
        <a:xfrm>
          <a:off x="3240227" y="3816426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029E3-48F1-411F-AD97-E4A96717A8B5}">
      <dsp:nvSpPr>
        <dsp:cNvPr id="0" name=""/>
        <dsp:cNvSpPr/>
      </dsp:nvSpPr>
      <dsp:spPr>
        <a:xfrm>
          <a:off x="3290121" y="3863826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غ نرمال</a:t>
          </a:r>
          <a:endParaRPr lang="en-US" sz="1050" b="1" kern="1200" dirty="0"/>
        </a:p>
      </dsp:txBody>
      <dsp:txXfrm>
        <a:off x="3298473" y="3872178"/>
        <a:ext cx="432347" cy="268443"/>
      </dsp:txXfrm>
    </dsp:sp>
    <dsp:sp modelId="{38332089-63C5-492B-81D8-2B678F37FB49}">
      <dsp:nvSpPr>
        <dsp:cNvPr id="0" name=""/>
        <dsp:cNvSpPr/>
      </dsp:nvSpPr>
      <dsp:spPr>
        <a:xfrm>
          <a:off x="3134132" y="4232173"/>
          <a:ext cx="661242" cy="317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B8C79-4A87-4CDC-B031-EAEEC8A18519}">
      <dsp:nvSpPr>
        <dsp:cNvPr id="0" name=""/>
        <dsp:cNvSpPr/>
      </dsp:nvSpPr>
      <dsp:spPr>
        <a:xfrm>
          <a:off x="3184026" y="4279573"/>
          <a:ext cx="661242" cy="31750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ویلکاکسون</a:t>
          </a:r>
          <a:endParaRPr lang="en-US" sz="1050" b="1" kern="1200" dirty="0"/>
        </a:p>
      </dsp:txBody>
      <dsp:txXfrm>
        <a:off x="3193326" y="4288873"/>
        <a:ext cx="642642" cy="298909"/>
      </dsp:txXfrm>
    </dsp:sp>
    <dsp:sp modelId="{7DF6E808-B842-4D02-8DCC-995BBDB83D4F}">
      <dsp:nvSpPr>
        <dsp:cNvPr id="0" name=""/>
        <dsp:cNvSpPr/>
      </dsp:nvSpPr>
      <dsp:spPr>
        <a:xfrm>
          <a:off x="4169583" y="3400679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A117E-96B5-4572-A0A4-FD07492A6580}">
      <dsp:nvSpPr>
        <dsp:cNvPr id="0" name=""/>
        <dsp:cNvSpPr/>
      </dsp:nvSpPr>
      <dsp:spPr>
        <a:xfrm>
          <a:off x="4219478" y="3448079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مستقل</a:t>
          </a:r>
          <a:endParaRPr lang="en-US" sz="1050" b="1" kern="1200" dirty="0"/>
        </a:p>
      </dsp:txBody>
      <dsp:txXfrm>
        <a:off x="4227830" y="3456431"/>
        <a:ext cx="432347" cy="268443"/>
      </dsp:txXfrm>
    </dsp:sp>
    <dsp:sp modelId="{63EBD88D-0A4E-4CAC-B44D-D2BB90C77998}">
      <dsp:nvSpPr>
        <dsp:cNvPr id="0" name=""/>
        <dsp:cNvSpPr/>
      </dsp:nvSpPr>
      <dsp:spPr>
        <a:xfrm>
          <a:off x="3895163" y="3816426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8304C-C76A-4C0E-95AD-59EE1DC25642}">
      <dsp:nvSpPr>
        <dsp:cNvPr id="0" name=""/>
        <dsp:cNvSpPr/>
      </dsp:nvSpPr>
      <dsp:spPr>
        <a:xfrm>
          <a:off x="3945058" y="3863826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غ نرمال</a:t>
          </a:r>
          <a:endParaRPr lang="en-US" sz="1050" b="1" kern="1200" dirty="0"/>
        </a:p>
      </dsp:txBody>
      <dsp:txXfrm>
        <a:off x="3953410" y="3872178"/>
        <a:ext cx="432347" cy="268443"/>
      </dsp:txXfrm>
    </dsp:sp>
    <dsp:sp modelId="{296008F3-3EDF-4F65-98C2-AFED1245A740}">
      <dsp:nvSpPr>
        <dsp:cNvPr id="0" name=""/>
        <dsp:cNvSpPr/>
      </dsp:nvSpPr>
      <dsp:spPr>
        <a:xfrm>
          <a:off x="3895163" y="4232173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ACC65-3D91-435F-8C65-004FD7010B8B}">
      <dsp:nvSpPr>
        <dsp:cNvPr id="0" name=""/>
        <dsp:cNvSpPr/>
      </dsp:nvSpPr>
      <dsp:spPr>
        <a:xfrm>
          <a:off x="3945058" y="4279573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من ویتنی</a:t>
          </a:r>
          <a:endParaRPr lang="en-US" sz="1050" b="1" kern="1200" dirty="0"/>
        </a:p>
      </dsp:txBody>
      <dsp:txXfrm>
        <a:off x="3953410" y="4287925"/>
        <a:ext cx="432347" cy="268443"/>
      </dsp:txXfrm>
    </dsp:sp>
    <dsp:sp modelId="{A1CA5B07-B4CE-440B-975B-7CFFFB7591C0}">
      <dsp:nvSpPr>
        <dsp:cNvPr id="0" name=""/>
        <dsp:cNvSpPr/>
      </dsp:nvSpPr>
      <dsp:spPr>
        <a:xfrm>
          <a:off x="4444004" y="3816426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5D558-3DF5-4D3F-871C-D94F144FF2E0}">
      <dsp:nvSpPr>
        <dsp:cNvPr id="0" name=""/>
        <dsp:cNvSpPr/>
      </dsp:nvSpPr>
      <dsp:spPr>
        <a:xfrm>
          <a:off x="4493898" y="3863826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نرمال</a:t>
          </a:r>
          <a:endParaRPr lang="en-US" sz="1050" b="1" kern="1200" dirty="0"/>
        </a:p>
      </dsp:txBody>
      <dsp:txXfrm>
        <a:off x="4502250" y="3872178"/>
        <a:ext cx="432347" cy="268443"/>
      </dsp:txXfrm>
    </dsp:sp>
    <dsp:sp modelId="{71A0B9B7-8EC4-4750-B451-F23EF6D5605C}">
      <dsp:nvSpPr>
        <dsp:cNvPr id="0" name=""/>
        <dsp:cNvSpPr/>
      </dsp:nvSpPr>
      <dsp:spPr>
        <a:xfrm>
          <a:off x="4444004" y="4232173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12D33-593A-4E4A-B8EF-91A886F12601}">
      <dsp:nvSpPr>
        <dsp:cNvPr id="0" name=""/>
        <dsp:cNvSpPr/>
      </dsp:nvSpPr>
      <dsp:spPr>
        <a:xfrm>
          <a:off x="4493898" y="4279573"/>
          <a:ext cx="449051" cy="285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T-test</a:t>
          </a:r>
          <a:endParaRPr lang="en-US" sz="1050" b="1" kern="1200" dirty="0"/>
        </a:p>
      </dsp:txBody>
      <dsp:txXfrm>
        <a:off x="4502250" y="4287925"/>
        <a:ext cx="432347" cy="268443"/>
      </dsp:txXfrm>
    </dsp:sp>
    <dsp:sp modelId="{1E1C5E84-12FA-4BF9-9A64-7DC41334DF34}">
      <dsp:nvSpPr>
        <dsp:cNvPr id="0" name=""/>
        <dsp:cNvSpPr/>
      </dsp:nvSpPr>
      <dsp:spPr>
        <a:xfrm>
          <a:off x="5930287" y="2569185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67D5B-AE0A-4874-8C62-1165FA9A5D4A}">
      <dsp:nvSpPr>
        <dsp:cNvPr id="0" name=""/>
        <dsp:cNvSpPr/>
      </dsp:nvSpPr>
      <dsp:spPr>
        <a:xfrm>
          <a:off x="5980182" y="2616585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رتبه ای</a:t>
          </a:r>
          <a:endParaRPr lang="en-US" sz="1050" b="1" kern="1200" dirty="0"/>
        </a:p>
      </dsp:txBody>
      <dsp:txXfrm>
        <a:off x="5988534" y="2624937"/>
        <a:ext cx="432347" cy="268443"/>
      </dsp:txXfrm>
    </dsp:sp>
    <dsp:sp modelId="{48BCCB49-3836-4459-9D08-DE9994B71EC7}">
      <dsp:nvSpPr>
        <dsp:cNvPr id="0" name=""/>
        <dsp:cNvSpPr/>
      </dsp:nvSpPr>
      <dsp:spPr>
        <a:xfrm>
          <a:off x="5238776" y="2984932"/>
          <a:ext cx="571090" cy="35426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34F97C86-02F3-498F-BFC4-02100E225F16}">
      <dsp:nvSpPr>
        <dsp:cNvPr id="0" name=""/>
        <dsp:cNvSpPr/>
      </dsp:nvSpPr>
      <dsp:spPr>
        <a:xfrm>
          <a:off x="5288671" y="3032332"/>
          <a:ext cx="571090" cy="35426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بیش </a:t>
          </a:r>
          <a:r>
            <a:rPr lang="fa-IR" sz="1050" b="1" kern="1200" dirty="0" smtClean="0"/>
            <a:t>از دو گروه</a:t>
          </a:r>
          <a:endParaRPr lang="en-US" sz="1050" b="1" kern="1200" dirty="0"/>
        </a:p>
      </dsp:txBody>
      <dsp:txXfrm>
        <a:off x="5299047" y="3042708"/>
        <a:ext cx="550338" cy="333509"/>
      </dsp:txXfrm>
    </dsp:sp>
    <dsp:sp modelId="{0F1AC893-3821-4533-B37D-8370BD251921}">
      <dsp:nvSpPr>
        <dsp:cNvPr id="0" name=""/>
        <dsp:cNvSpPr/>
      </dsp:nvSpPr>
      <dsp:spPr>
        <a:xfrm>
          <a:off x="4992845" y="3469793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19B9A-56C6-4B6B-A852-FA96BD044EAA}">
      <dsp:nvSpPr>
        <dsp:cNvPr id="0" name=""/>
        <dsp:cNvSpPr/>
      </dsp:nvSpPr>
      <dsp:spPr>
        <a:xfrm>
          <a:off x="5042739" y="3517193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وابسته</a:t>
          </a:r>
          <a:endParaRPr lang="en-US" sz="1050" b="1" kern="1200" dirty="0"/>
        </a:p>
      </dsp:txBody>
      <dsp:txXfrm>
        <a:off x="5051091" y="3525545"/>
        <a:ext cx="432347" cy="268443"/>
      </dsp:txXfrm>
    </dsp:sp>
    <dsp:sp modelId="{E06C4F5A-C756-4025-8160-81D0A21AB01D}">
      <dsp:nvSpPr>
        <dsp:cNvPr id="0" name=""/>
        <dsp:cNvSpPr/>
      </dsp:nvSpPr>
      <dsp:spPr>
        <a:xfrm>
          <a:off x="4992845" y="3885540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C449D-9AB0-4E3F-8342-07E30F9FC331}">
      <dsp:nvSpPr>
        <dsp:cNvPr id="0" name=""/>
        <dsp:cNvSpPr/>
      </dsp:nvSpPr>
      <dsp:spPr>
        <a:xfrm>
          <a:off x="5042739" y="3932940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فریدمن</a:t>
          </a:r>
          <a:endParaRPr lang="en-US" sz="1050" b="1" kern="1200" dirty="0"/>
        </a:p>
      </dsp:txBody>
      <dsp:txXfrm>
        <a:off x="5051091" y="3941292"/>
        <a:ext cx="432347" cy="268443"/>
      </dsp:txXfrm>
    </dsp:sp>
    <dsp:sp modelId="{F8FAE98F-5445-4368-A999-FDB7A12023BF}">
      <dsp:nvSpPr>
        <dsp:cNvPr id="0" name=""/>
        <dsp:cNvSpPr/>
      </dsp:nvSpPr>
      <dsp:spPr>
        <a:xfrm>
          <a:off x="5606746" y="3469793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47BCE-F588-4FA6-8CCB-C9410663BE64}">
      <dsp:nvSpPr>
        <dsp:cNvPr id="0" name=""/>
        <dsp:cNvSpPr/>
      </dsp:nvSpPr>
      <dsp:spPr>
        <a:xfrm>
          <a:off x="5656641" y="3517193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مستقل</a:t>
          </a:r>
          <a:endParaRPr lang="en-US" sz="1050" b="1" kern="1200" dirty="0"/>
        </a:p>
      </dsp:txBody>
      <dsp:txXfrm>
        <a:off x="5664993" y="3525545"/>
        <a:ext cx="432347" cy="268443"/>
      </dsp:txXfrm>
    </dsp:sp>
    <dsp:sp modelId="{41358CF1-3CA0-4501-8C27-C4D06836843B}">
      <dsp:nvSpPr>
        <dsp:cNvPr id="0" name=""/>
        <dsp:cNvSpPr/>
      </dsp:nvSpPr>
      <dsp:spPr>
        <a:xfrm>
          <a:off x="5541686" y="3885540"/>
          <a:ext cx="579173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C12D4-1C86-48DF-8051-3CF1E11E5CEE}">
      <dsp:nvSpPr>
        <dsp:cNvPr id="0" name=""/>
        <dsp:cNvSpPr/>
      </dsp:nvSpPr>
      <dsp:spPr>
        <a:xfrm>
          <a:off x="5591580" y="3932940"/>
          <a:ext cx="579173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کراسکال والیس</a:t>
          </a:r>
          <a:endParaRPr lang="en-US" sz="1050" b="1" kern="1200" dirty="0"/>
        </a:p>
      </dsp:txBody>
      <dsp:txXfrm>
        <a:off x="5599932" y="3941292"/>
        <a:ext cx="562469" cy="268443"/>
      </dsp:txXfrm>
    </dsp:sp>
    <dsp:sp modelId="{832064A5-8763-41D4-87B9-6BC220708F20}">
      <dsp:nvSpPr>
        <dsp:cNvPr id="0" name=""/>
        <dsp:cNvSpPr/>
      </dsp:nvSpPr>
      <dsp:spPr>
        <a:xfrm>
          <a:off x="6541422" y="2984932"/>
          <a:ext cx="529427" cy="2146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CE4BD-A45F-4654-813E-AA9F83E45A9E}">
      <dsp:nvSpPr>
        <dsp:cNvPr id="0" name=""/>
        <dsp:cNvSpPr/>
      </dsp:nvSpPr>
      <dsp:spPr>
        <a:xfrm>
          <a:off x="6591317" y="3032332"/>
          <a:ext cx="529427" cy="21461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دوگروه</a:t>
          </a:r>
          <a:endParaRPr lang="en-US" sz="1050" b="1" kern="1200" dirty="0"/>
        </a:p>
      </dsp:txBody>
      <dsp:txXfrm>
        <a:off x="6597603" y="3038618"/>
        <a:ext cx="516855" cy="202047"/>
      </dsp:txXfrm>
    </dsp:sp>
    <dsp:sp modelId="{7AECD61E-E472-4A3C-BEBA-66DCDA9D9C1D}">
      <dsp:nvSpPr>
        <dsp:cNvPr id="0" name=""/>
        <dsp:cNvSpPr/>
      </dsp:nvSpPr>
      <dsp:spPr>
        <a:xfrm>
          <a:off x="6278342" y="3330151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EF11A-5853-44C9-AD49-7D3E7EEE35FD}">
      <dsp:nvSpPr>
        <dsp:cNvPr id="0" name=""/>
        <dsp:cNvSpPr/>
      </dsp:nvSpPr>
      <dsp:spPr>
        <a:xfrm>
          <a:off x="6328237" y="3377550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وابسته</a:t>
          </a:r>
          <a:endParaRPr lang="en-US" sz="1050" b="1" kern="1200" dirty="0"/>
        </a:p>
      </dsp:txBody>
      <dsp:txXfrm>
        <a:off x="6336589" y="3385902"/>
        <a:ext cx="432347" cy="268443"/>
      </dsp:txXfrm>
    </dsp:sp>
    <dsp:sp modelId="{86C3A2F4-4339-4C83-80C7-127263121F28}">
      <dsp:nvSpPr>
        <dsp:cNvPr id="0" name=""/>
        <dsp:cNvSpPr/>
      </dsp:nvSpPr>
      <dsp:spPr>
        <a:xfrm>
          <a:off x="6220648" y="3745898"/>
          <a:ext cx="564439" cy="304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9EC3D-1F30-4CFB-8E64-238E22AC2EDA}">
      <dsp:nvSpPr>
        <dsp:cNvPr id="0" name=""/>
        <dsp:cNvSpPr/>
      </dsp:nvSpPr>
      <dsp:spPr>
        <a:xfrm>
          <a:off x="6270543" y="3793297"/>
          <a:ext cx="564439" cy="3049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0" kern="1200" dirty="0" smtClean="0"/>
            <a:t>ویلکاکسون</a:t>
          </a:r>
          <a:endParaRPr lang="en-US" sz="1050" b="0" kern="1200" dirty="0"/>
        </a:p>
      </dsp:txBody>
      <dsp:txXfrm>
        <a:off x="6279476" y="3802230"/>
        <a:ext cx="546573" cy="287130"/>
      </dsp:txXfrm>
    </dsp:sp>
    <dsp:sp modelId="{959C6DC3-1DF3-4C26-9D89-DEEAAD69D686}">
      <dsp:nvSpPr>
        <dsp:cNvPr id="0" name=""/>
        <dsp:cNvSpPr/>
      </dsp:nvSpPr>
      <dsp:spPr>
        <a:xfrm>
          <a:off x="6884877" y="3330151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BB4FD-A445-471F-8C8F-A620B5E8E7AF}">
      <dsp:nvSpPr>
        <dsp:cNvPr id="0" name=""/>
        <dsp:cNvSpPr/>
      </dsp:nvSpPr>
      <dsp:spPr>
        <a:xfrm>
          <a:off x="6934772" y="3377550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مستقل</a:t>
          </a:r>
          <a:endParaRPr lang="en-US" sz="1050" b="1" kern="1200" dirty="0"/>
        </a:p>
      </dsp:txBody>
      <dsp:txXfrm>
        <a:off x="6943124" y="3385902"/>
        <a:ext cx="432347" cy="268443"/>
      </dsp:txXfrm>
    </dsp:sp>
    <dsp:sp modelId="{E0503BDD-62E9-4A63-888D-84105214D4D8}">
      <dsp:nvSpPr>
        <dsp:cNvPr id="0" name=""/>
        <dsp:cNvSpPr/>
      </dsp:nvSpPr>
      <dsp:spPr>
        <a:xfrm>
          <a:off x="6884877" y="3745898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CADBC-AAE7-48D0-946A-5F6DB220E85B}">
      <dsp:nvSpPr>
        <dsp:cNvPr id="0" name=""/>
        <dsp:cNvSpPr/>
      </dsp:nvSpPr>
      <dsp:spPr>
        <a:xfrm>
          <a:off x="6934772" y="3793297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من ویتنی</a:t>
          </a:r>
          <a:endParaRPr lang="en-US" sz="1050" b="1" kern="1200" dirty="0"/>
        </a:p>
      </dsp:txBody>
      <dsp:txXfrm>
        <a:off x="6943124" y="3801649"/>
        <a:ext cx="432347" cy="268443"/>
      </dsp:txXfrm>
    </dsp:sp>
    <dsp:sp modelId="{45C7C842-246F-479A-B558-0B215B35B868}">
      <dsp:nvSpPr>
        <dsp:cNvPr id="0" name=""/>
        <dsp:cNvSpPr/>
      </dsp:nvSpPr>
      <dsp:spPr>
        <a:xfrm>
          <a:off x="7872520" y="2569185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00D8F-5E47-4856-8407-892753F40442}">
      <dsp:nvSpPr>
        <dsp:cNvPr id="0" name=""/>
        <dsp:cNvSpPr/>
      </dsp:nvSpPr>
      <dsp:spPr>
        <a:xfrm>
          <a:off x="7922415" y="2616585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کیفی</a:t>
          </a:r>
          <a:endParaRPr lang="en-US" sz="1050" b="1" kern="1200" dirty="0"/>
        </a:p>
      </dsp:txBody>
      <dsp:txXfrm>
        <a:off x="7930767" y="2624937"/>
        <a:ext cx="432347" cy="268443"/>
      </dsp:txXfrm>
    </dsp:sp>
    <dsp:sp modelId="{5C78C9E3-0E9C-4A42-8C24-FC0425DD8350}">
      <dsp:nvSpPr>
        <dsp:cNvPr id="0" name=""/>
        <dsp:cNvSpPr/>
      </dsp:nvSpPr>
      <dsp:spPr>
        <a:xfrm>
          <a:off x="7433718" y="2984932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72534-A521-402F-AAB9-F66FACB54005}">
      <dsp:nvSpPr>
        <dsp:cNvPr id="0" name=""/>
        <dsp:cNvSpPr/>
      </dsp:nvSpPr>
      <dsp:spPr>
        <a:xfrm>
          <a:off x="7483613" y="3032332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مستقل</a:t>
          </a:r>
          <a:endParaRPr lang="en-US" sz="1050" b="1" kern="1200" dirty="0"/>
        </a:p>
      </dsp:txBody>
      <dsp:txXfrm>
        <a:off x="7491965" y="3040684"/>
        <a:ext cx="432347" cy="268443"/>
      </dsp:txXfrm>
    </dsp:sp>
    <dsp:sp modelId="{8DE4915B-7701-4C93-8AFC-2B557A6A6711}">
      <dsp:nvSpPr>
        <dsp:cNvPr id="0" name=""/>
        <dsp:cNvSpPr/>
      </dsp:nvSpPr>
      <dsp:spPr>
        <a:xfrm>
          <a:off x="7433718" y="3400679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98C74-1173-4BF7-8674-89C99CFE598F}">
      <dsp:nvSpPr>
        <dsp:cNvPr id="0" name=""/>
        <dsp:cNvSpPr/>
      </dsp:nvSpPr>
      <dsp:spPr>
        <a:xfrm>
          <a:off x="7483613" y="3448079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کای دو</a:t>
          </a:r>
          <a:endParaRPr lang="en-US" sz="1050" b="1" kern="1200" dirty="0"/>
        </a:p>
      </dsp:txBody>
      <dsp:txXfrm>
        <a:off x="7491965" y="3456431"/>
        <a:ext cx="432347" cy="268443"/>
      </dsp:txXfrm>
    </dsp:sp>
    <dsp:sp modelId="{5D9BAB13-6E27-4F05-BE6F-D75958B6364F}">
      <dsp:nvSpPr>
        <dsp:cNvPr id="0" name=""/>
        <dsp:cNvSpPr/>
      </dsp:nvSpPr>
      <dsp:spPr>
        <a:xfrm>
          <a:off x="8311322" y="2984932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C395B-E9D5-454B-AA35-69243F919A14}">
      <dsp:nvSpPr>
        <dsp:cNvPr id="0" name=""/>
        <dsp:cNvSpPr/>
      </dsp:nvSpPr>
      <dsp:spPr>
        <a:xfrm>
          <a:off x="8361216" y="3032332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وابسته</a:t>
          </a:r>
          <a:endParaRPr lang="en-US" sz="1050" b="1" kern="1200" dirty="0"/>
        </a:p>
      </dsp:txBody>
      <dsp:txXfrm>
        <a:off x="8369568" y="3040684"/>
        <a:ext cx="432347" cy="268443"/>
      </dsp:txXfrm>
    </dsp:sp>
    <dsp:sp modelId="{7B055003-CE9D-499A-AB88-48C959C0C97B}">
      <dsp:nvSpPr>
        <dsp:cNvPr id="0" name=""/>
        <dsp:cNvSpPr/>
      </dsp:nvSpPr>
      <dsp:spPr>
        <a:xfrm>
          <a:off x="7982559" y="3400679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36319-D731-42B4-8D05-551E7D391ABB}">
      <dsp:nvSpPr>
        <dsp:cNvPr id="0" name=""/>
        <dsp:cNvSpPr/>
      </dsp:nvSpPr>
      <dsp:spPr>
        <a:xfrm>
          <a:off x="8032454" y="3448079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بیش از 2جامعه</a:t>
          </a:r>
          <a:endParaRPr lang="en-US" sz="1050" b="1" kern="1200" dirty="0"/>
        </a:p>
      </dsp:txBody>
      <dsp:txXfrm>
        <a:off x="8040806" y="3456431"/>
        <a:ext cx="432347" cy="268443"/>
      </dsp:txXfrm>
    </dsp:sp>
    <dsp:sp modelId="{330713A8-42A8-4EFF-BB7A-5C259D385FBD}">
      <dsp:nvSpPr>
        <dsp:cNvPr id="0" name=""/>
        <dsp:cNvSpPr/>
      </dsp:nvSpPr>
      <dsp:spPr>
        <a:xfrm>
          <a:off x="7873875" y="3816426"/>
          <a:ext cx="666419" cy="399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D31D8-65AA-458E-9056-643AB94D6DA2}">
      <dsp:nvSpPr>
        <dsp:cNvPr id="0" name=""/>
        <dsp:cNvSpPr/>
      </dsp:nvSpPr>
      <dsp:spPr>
        <a:xfrm>
          <a:off x="7923770" y="3863826"/>
          <a:ext cx="666419" cy="39947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 Cochran/GEE</a:t>
          </a:r>
          <a:endParaRPr lang="en-US" sz="1050" b="1" kern="1200" dirty="0"/>
        </a:p>
      </dsp:txBody>
      <dsp:txXfrm>
        <a:off x="7935470" y="3875526"/>
        <a:ext cx="643019" cy="376072"/>
      </dsp:txXfrm>
    </dsp:sp>
    <dsp:sp modelId="{6C23ED49-18C5-4A07-83A3-41F9FD5D4B9C}">
      <dsp:nvSpPr>
        <dsp:cNvPr id="0" name=""/>
        <dsp:cNvSpPr/>
      </dsp:nvSpPr>
      <dsp:spPr>
        <a:xfrm>
          <a:off x="8640084" y="3400679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0F1C1-7B49-42DD-BBB7-B74104BEA402}">
      <dsp:nvSpPr>
        <dsp:cNvPr id="0" name=""/>
        <dsp:cNvSpPr/>
      </dsp:nvSpPr>
      <dsp:spPr>
        <a:xfrm>
          <a:off x="8689979" y="3448079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2جامعه</a:t>
          </a:r>
          <a:endParaRPr lang="en-US" sz="1050" b="1" kern="1200" dirty="0"/>
        </a:p>
      </dsp:txBody>
      <dsp:txXfrm>
        <a:off x="8698331" y="3456431"/>
        <a:ext cx="432347" cy="268443"/>
      </dsp:txXfrm>
    </dsp:sp>
    <dsp:sp modelId="{0E0262F5-D0AB-45A6-AEDD-55DE58A53064}">
      <dsp:nvSpPr>
        <dsp:cNvPr id="0" name=""/>
        <dsp:cNvSpPr/>
      </dsp:nvSpPr>
      <dsp:spPr>
        <a:xfrm>
          <a:off x="8640084" y="3816426"/>
          <a:ext cx="449051" cy="285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1E276-AB33-4CA4-BCF0-60FB74AA6414}">
      <dsp:nvSpPr>
        <dsp:cNvPr id="0" name=""/>
        <dsp:cNvSpPr/>
      </dsp:nvSpPr>
      <dsp:spPr>
        <a:xfrm>
          <a:off x="8689979" y="3863826"/>
          <a:ext cx="449051" cy="28514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050" b="1" kern="1200" dirty="0" smtClean="0"/>
            <a:t>مک نمار</a:t>
          </a:r>
          <a:endParaRPr lang="en-US" sz="1050" b="1" kern="1200" dirty="0"/>
        </a:p>
      </dsp:txBody>
      <dsp:txXfrm>
        <a:off x="8698331" y="3872178"/>
        <a:ext cx="432347" cy="268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fld id="{BC813990-77DB-43A8-B546-C6EE14752F6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68C0368D-DD70-424D-95EF-0FF599D81BB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02524A1-1399-4079-A6F9-A51173EE8A7B}" type="slidenum">
              <a:rPr lang="ar-SA" altLang="en-US" smtClean="0"/>
              <a:pPr algn="l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2709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/>
              <a:t>talebi_ghane@yahoo.com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C0E48621-3B66-4F3C-A404-E76B4BDC51B0}" type="slidenum">
              <a:rPr lang="ar-SA" altLang="en-US" smtClean="0"/>
              <a:pPr algn="l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4757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/>
              <a:t>talebi_ghane@yahoo.com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0C6805-E05E-4EBD-A1B2-12B80CD61D87}" type="slidenum">
              <a:rPr lang="ar-SA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CED916-238E-47B9-A54F-E42B4CC1C1FA}" type="slidenum">
              <a:rPr lang="ar-SA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0E88B3-3496-48FF-81C9-38844019FADE}" type="slidenum">
              <a:rPr lang="ar-SA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C084B1A-ACE8-443B-B80E-58AD422A181C}" type="slidenum">
              <a:rPr lang="ar-SA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D1ADFD-5C90-4055-83F5-71BB8C107FD7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a-IR" altLang="en-US" smtClean="0">
                <a:cs typeface="B Nazanin" panose="00000400000000000000" pitchFamily="2" charset="-78"/>
              </a:rPr>
              <a:t>خطای نوع اول زمانی رخ می­دهد که فرضیه صفر صحیح است و دو متغیر با هم اختلافی ندارند ولی به اشتباه ما آن را رد می­کنیم و مدعی اختلاف بین آن دو هستیم. </a:t>
            </a:r>
          </a:p>
          <a:p>
            <a:r>
              <a:rPr lang="fa-IR" altLang="en-US" smtClean="0">
                <a:cs typeface="B Nazanin" panose="00000400000000000000" pitchFamily="2" charset="-78"/>
              </a:rPr>
              <a:t>این خطا زمانی رخ می­دهد که فرضیه صفر اشتباه است و در عالم واقع دو متغیر با هم اختلاف معنادار دارند ولی آزمون ما نتوانسته این اختلاف را تشخیص دهد و مدعی شباهت بین دو گروه است. </a:t>
            </a:r>
            <a:endParaRPr lang="en-US" altLang="en-US" smtClean="0"/>
          </a:p>
        </p:txBody>
      </p:sp>
      <p:sp>
        <p:nvSpPr>
          <p:cNvPr id="1034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/>
              <a:t>talebi_ghane@yahoo.com</a:t>
            </a:r>
          </a:p>
        </p:txBody>
      </p:sp>
      <p:sp>
        <p:nvSpPr>
          <p:cNvPr id="103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A84033-AB69-46C5-ADFE-E2AD55C87BD6}" type="slidenum">
              <a:rPr lang="ar-SA" altLang="en-US" smtClean="0"/>
              <a:pPr/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7A146-BAE1-43C3-AB8C-BF5F9BD1F1B5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7E41B-023F-41A0-9A40-B218845B338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6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B52E2-34A2-449C-AE54-D8C97C179181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C1549-859A-45F7-AE67-F4998DC14F9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5069E-4785-4BD5-880E-EABE8E72B4B0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49A27-337C-4BA8-8970-09A9FABACBA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4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C7050680-6E21-4758-A9AF-2EF5BA4CF1FA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2423E6C-82E1-48AD-87BA-CF20A5FEC0D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75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A59F92F1-1FC1-4B8D-817D-8A419CE0C7FC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75595B02-FE1C-4CDD-8A02-D155AA2806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83373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fld id="{C136C2E8-8BB8-4B85-8EA5-DA3AAFEFD777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03D121F2-FBC7-4611-BD96-A2095BF7D2D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24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112D540B-3ADD-42B8-8AAB-6D9BC5350B5C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20C33634-C97A-486D-89F0-F73FFFBE28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46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07F17C7-B54A-4CDD-BC91-A33E0F2698A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240C46B0-03B6-499D-866B-ACC38DA0C0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17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5570A0FD-4493-4338-8A51-4FECAFF979D4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E2A9B067-E79C-4095-93D4-7F19ABCBFB8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1573540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85D068A8-EABD-4E4C-B183-A3A49EA2D52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50E63AB-51A3-4C13-8D46-203112024F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823AD2D3-8C7C-4F27-9719-656B8750F683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3484BB8D-0794-471B-B17D-72F1352C20F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93457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BF08321-2BF2-4D0D-848B-40F7DF525B8E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E7EED9D-62FE-4261-9B29-46992F1EF8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20977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AD82BC26-608B-460D-937C-84F176D1D982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BBAD6D5E-01DD-4735-8497-8880C93B19D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1996316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87DCD4B7-0D17-49A9-9933-77EDBF419573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F48491C0-B85B-48C6-AE94-639FE1EAB62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77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6C92B1D6-7D68-4EE3-9624-2FAC7AF6909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2C5407CD-C300-4150-94D6-CFC93C3F29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98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04F3A303-57A5-40D0-A5B3-6E8D9FB37440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0E2236A6-7C1D-4432-9CC0-CCC5075EE81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21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3FBE6E15-4072-4043-B1E3-60883B41335E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9A6B09A7-7D14-4700-BAF4-35F80D2AAA2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2380040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fld id="{760AB841-842A-4230-982C-E6DEA98653F7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62321666-CDD5-49CC-97FB-F41BA3F0493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59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F7F7C9DB-DA22-4CCD-B4FE-57CDBA7A559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1C298522-2593-4AFB-A4B6-F3058AAE5F6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77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CA344B27-BC5C-4C0F-A6AD-707DE0E3957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B59A0E88-5166-4A0A-B1C8-7A2081723D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7C52F220-4703-4694-A3F8-33184AAF2A06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D224553A-A1DF-42F9-9BF8-6C048BCF33E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084764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5B4CC0B0-E7D6-4A4D-A4CE-F29B96DE846C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8A1B63D7-837D-4324-AF06-A3E4022E122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2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3800A-2DD0-4658-8FF2-1F521C6F7A0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10A2C-0FE3-46BC-8D21-E9C4143CDC0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07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1375E92A-7B9D-4EE4-9496-F8DE71CB5B05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E66E9F0B-F0D9-4A12-BE7B-53EE800B3F7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2318505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09222663-F8D2-4938-806E-C00C3886451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33EB1071-E14A-44EC-897E-418AA83D34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2238514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C17DEEBA-D48B-4CCF-A4F0-4D29725F865C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6D335FFE-5DD4-40D7-868F-1AE235D420D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1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6E0F5A1D-C9F1-4CC9-AD1C-44D54F7597EA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50C24BF1-EF09-4315-9E3C-8571E260F29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8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1A48E634-7A71-4568-884B-A1DE31E36F5B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CA2316D-DB1E-4BC6-A9D2-4CE31F83BEB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77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561753A2-83AB-4084-8EAA-A625BDF7E11D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B68967C3-1BAE-45A7-A813-A244053B1C6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286212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fld id="{90734807-5EF3-4B2D-A305-B20E75946823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350E6671-0236-45F1-959C-736818CEDCA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27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41242BF-EDFB-4E19-A089-EA321EC50C9B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9229DD8-A197-48A6-ABA2-3FE9D981F2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7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A1353383-3601-4FF6-B3BE-0D46A2B2418B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70FE272-5D0E-4994-91EC-0470A7EE368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05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D9A81742-3167-4936-BE8C-D08CC629529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7090A008-C75A-4CED-967F-BB67F729AEB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21149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F11A2-841A-4FE2-89B2-8819A8FA5CCB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3D0B1-38C3-4650-8275-CC2E9BAC25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5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827D258F-B689-4D30-976C-0BC408A367B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6BC117BF-2A13-4654-900D-4FA52FE851E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0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683BAF38-1112-4852-B4CC-42ED48C85EE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940D6F43-B440-4ADF-BF2F-B491B396527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14061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8B172F3F-99E2-4C52-84ED-15AD3A0959B1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222BF2BC-2618-4D36-B192-AEE094FE44C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504253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50CF4EC8-C424-4FF4-B4C1-39E16FC7EF55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18581222-794B-49D8-8BA3-386351FE13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28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1723CB57-F84E-40D1-96A8-47F5CF34A41C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BE887A73-8E60-45A0-9E4F-FB15D04288B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1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E358F020-0266-4DE0-8D0E-7BEF5CE088C4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0DD3766F-64ED-4657-9AFF-E9215BE5608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1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7B991322-8506-4F06-B112-CE644D0D572B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1EC35352-AB3D-4AD0-A80F-205953937A5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716659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fld id="{536A13FD-2E1B-446E-80E8-650A51DFE10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 rtl="0">
              <a:defRPr>
                <a:solidFill>
                  <a:srgbClr val="DBF5F9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2F6A1AD8-539B-478C-8155-479695668E1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8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85F53AF0-1ED0-4D03-B07F-81C8810206F6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DED8FF0C-DDBF-4F91-817B-B448F4A7C00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56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62AA4695-DF0E-445A-A8BC-677A62B96BD3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3EF1E204-0079-4DCD-B813-69C1A8FA7CE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2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DD09C-3EDE-4019-8A75-3AF0F15CB023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B775B-807B-4E6E-A00D-C1924CE21B5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536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397107A2-9768-429F-944A-26626F05F527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3B24B813-769B-476E-8BBA-1A474DE296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590804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2F38F6E9-A1C9-4B3B-8799-69D02F6B8100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F20FBEB0-40EF-4F1D-9DAD-BCF2B17C393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1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A23D358B-F9F3-47C5-A9AD-3EB3E2282632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6862EB8B-FDF0-4D8D-B0BC-2684DF418CC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137032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F0D8387A-EB57-4A68-9D9F-C2C2F11A72D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fld id="{288B6473-45AC-4A47-8F69-A9830A7A481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3564324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BC481197-2B60-4E6E-BB72-613FFE205035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7EF87AA1-C07B-474A-8455-52E39C8067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71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8627FB71-40F0-4F20-8A18-958357EE3FA4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pPr>
              <a:defRPr/>
            </a:pPr>
            <a:fld id="{7D948F80-B691-4FAC-83B2-17BFF9BF83A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85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5B45DA-655A-49D0-AF6F-D2FC994E262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3965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A05470-73A3-49F4-8D7C-DC6BA06C2C7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353263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6FB016-0C24-4C8F-B7BC-EE9A382FD070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2100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9E7710-5C18-444D-83A0-BF860A5BBDD5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340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30681F1-A795-405D-80F1-0CDCC3E1B75E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4DAC624-FADF-4673-92C6-0D66016095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771032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350D9BF-2DA6-4FA9-9AE3-9881C48A225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701150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4E7E61-91AA-4D42-A30F-4D69B8E6B889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446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864DCE-D086-45DB-8086-91BF3D04C238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4036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CE57CB-B340-4989-9A7D-3B14E0D0A9ED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1015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394D10-07E1-467B-AAAC-15F63BA564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277699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86EE29-8630-42AA-9F46-E8EEA692E126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032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8A1153-1EC7-434A-B456-663D538BF11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218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B797-C196-44AF-86DC-FB59B8F33F1E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64625-BE90-43F1-9EC6-68346DC9CFF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2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0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50CC3A7-5CCA-42B7-93CC-47352AA85072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5503D86-A92F-4D44-B052-F868CA50D0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4244278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7" name="Straight Connector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9" name="Straight Connector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/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ACB539C-AEAE-4896-8D5F-E3A023007F41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9F2DA0-6747-4801-90F1-2F22D742D6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</p:spTree>
    <p:extLst>
      <p:ext uri="{BB962C8B-B14F-4D97-AF65-F5344CB8AC3E}">
        <p14:creationId xmlns:p14="http://schemas.microsoft.com/office/powerpoint/2010/main" val="142464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rtl="1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587833F-455B-4DC2-A3AD-A0F92D59A4CF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/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/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rtl="1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5431A74-0D00-421B-9441-A4E1A036AEC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08" r:id="rId4"/>
    <p:sldLayoutId id="2147485309" r:id="rId5"/>
    <p:sldLayoutId id="2147485316" r:id="rId6"/>
    <p:sldLayoutId id="2147485310" r:id="rId7"/>
    <p:sldLayoutId id="2147485317" r:id="rId8"/>
    <p:sldLayoutId id="2147485318" r:id="rId9"/>
    <p:sldLayoutId id="2147485311" r:id="rId10"/>
    <p:sldLayoutId id="2147485312" r:id="rId11"/>
  </p:sldLayoutIdLst>
  <p:hf sldNum="0"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fld id="{4C1A1889-4C65-46B1-92E8-A3CDEF7498CA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rtl="1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C7D843-567D-4798-A16A-EC66482A39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4" r:id="rId6"/>
    <p:sldLayoutId id="2147485325" r:id="rId7"/>
    <p:sldLayoutId id="2147485326" r:id="rId8"/>
    <p:sldLayoutId id="2147485327" r:id="rId9"/>
    <p:sldLayoutId id="2147485328" r:id="rId10"/>
    <p:sldLayoutId id="2147485329" r:id="rId11"/>
  </p:sldLayoutIdLst>
  <p:hf sldNum="0"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fld id="{62324635-5C2C-41FD-ADD5-497905088411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080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82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rtl="1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21F2305-379B-46C8-9065-4E0D4259272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0" r:id="rId1"/>
    <p:sldLayoutId id="2147485331" r:id="rId2"/>
    <p:sldLayoutId id="2147485332" r:id="rId3"/>
    <p:sldLayoutId id="2147485333" r:id="rId4"/>
    <p:sldLayoutId id="2147485334" r:id="rId5"/>
    <p:sldLayoutId id="2147485335" r:id="rId6"/>
    <p:sldLayoutId id="2147485336" r:id="rId7"/>
    <p:sldLayoutId id="2147485337" r:id="rId8"/>
    <p:sldLayoutId id="2147485338" r:id="rId9"/>
    <p:sldLayoutId id="2147485339" r:id="rId10"/>
    <p:sldLayoutId id="2147485340" r:id="rId11"/>
  </p:sldLayoutIdLst>
  <p:hf sldNum="0"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fld id="{F05E74C7-292B-4C93-8804-11B1FA040CC8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6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rtl="1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B165464-A0C4-4961-BA3E-1426FE05CE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2" r:id="rId2"/>
    <p:sldLayoutId id="2147485343" r:id="rId3"/>
    <p:sldLayoutId id="2147485344" r:id="rId4"/>
    <p:sldLayoutId id="2147485345" r:id="rId5"/>
    <p:sldLayoutId id="2147485346" r:id="rId6"/>
    <p:sldLayoutId id="2147485347" r:id="rId7"/>
    <p:sldLayoutId id="2147485348" r:id="rId8"/>
    <p:sldLayoutId id="2147485349" r:id="rId9"/>
    <p:sldLayoutId id="2147485350" r:id="rId10"/>
    <p:sldLayoutId id="2147485351" r:id="rId11"/>
  </p:sldLayoutIdLst>
  <p:hf sldNum="0"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fld id="{A1007ED2-254B-44DD-9451-DE9087765A24}" type="datetime8">
              <a:rPr lang="fa-IR"/>
              <a:pPr>
                <a:defRPr/>
              </a:pPr>
              <a:t>1 نوامبر 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rtl="1" eaLnBrk="1" latinLnBrk="0" hangingPunct="1">
              <a:defRPr kumimoji="0" sz="1200">
                <a:solidFill>
                  <a:srgbClr val="04617B"/>
                </a:solidFill>
              </a:defRPr>
            </a:lvl1pPr>
          </a:lstStyle>
          <a:p>
            <a:pPr>
              <a:defRPr/>
            </a:pPr>
            <a:r>
              <a:rPr lang="en-US"/>
              <a:t>talebi_ghane@yahoo.com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128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30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rtl="1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03D209-DA81-4B2C-B38E-B41AFDDDD22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</p:sldLayoutIdLst>
  <p:hf sldNum="0" hdr="0" dt="0"/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6FB833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C0E5A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F3AABE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65B6896-C407-45C1-9087-56D7EC52D5AA}" type="datetimeFigureOut">
              <a:rPr lang="fa-IR"/>
              <a:pPr>
                <a:defRPr/>
              </a:pPr>
              <a:t>07/04/1444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8A0C608-8415-467A-A0D8-FF626EE06FBC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3" r:id="rId1"/>
    <p:sldLayoutId id="2147485364" r:id="rId2"/>
    <p:sldLayoutId id="2147485365" r:id="rId3"/>
    <p:sldLayoutId id="2147485366" r:id="rId4"/>
    <p:sldLayoutId id="2147485367" r:id="rId5"/>
    <p:sldLayoutId id="2147485368" r:id="rId6"/>
    <p:sldLayoutId id="2147485369" r:id="rId7"/>
    <p:sldLayoutId id="2147485370" r:id="rId8"/>
    <p:sldLayoutId id="2147485371" r:id="rId9"/>
    <p:sldLayoutId id="2147485372" r:id="rId10"/>
    <p:sldLayoutId id="214748537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Times New Roman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Winter Leav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5" descr="D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4288"/>
            <a:ext cx="9361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751263" y="620713"/>
            <a:ext cx="1831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a-IR" altLang="en-US" sz="6000" b="1">
                <a:latin typeface="IranNastaliq" pitchFamily="18" charset="0"/>
                <a:cs typeface="IranNastaliq" pitchFamily="18" charset="0"/>
              </a:rPr>
              <a:t>به نام خدا</a:t>
            </a:r>
          </a:p>
        </p:txBody>
      </p:sp>
      <p:sp>
        <p:nvSpPr>
          <p:cNvPr id="71685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950200" cy="527685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87044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sp>
        <p:nvSpPr>
          <p:cNvPr id="6" name="Donut 5"/>
          <p:cNvSpPr/>
          <p:nvPr/>
        </p:nvSpPr>
        <p:spPr>
          <a:xfrm>
            <a:off x="2987675" y="2924175"/>
            <a:ext cx="2663825" cy="1074738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Hypertension</a:t>
            </a:r>
          </a:p>
        </p:txBody>
      </p:sp>
      <p:sp>
        <p:nvSpPr>
          <p:cNvPr id="7" name="Oval 6"/>
          <p:cNvSpPr/>
          <p:nvPr/>
        </p:nvSpPr>
        <p:spPr>
          <a:xfrm>
            <a:off x="6553200" y="1773238"/>
            <a:ext cx="1611313" cy="6937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Nutrition</a:t>
            </a:r>
          </a:p>
        </p:txBody>
      </p:sp>
      <p:sp>
        <p:nvSpPr>
          <p:cNvPr id="10" name="Oval 9"/>
          <p:cNvSpPr/>
          <p:nvPr/>
        </p:nvSpPr>
        <p:spPr>
          <a:xfrm>
            <a:off x="6580188" y="3133725"/>
            <a:ext cx="1663700" cy="9429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Physical activities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580188" y="4733925"/>
            <a:ext cx="1663700" cy="7381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Smoking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238" y="4794250"/>
            <a:ext cx="1584325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Family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3" y="3133725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BMI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92500" y="1725613"/>
            <a:ext cx="1584325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Sex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25" y="1716088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8038" y="4733925"/>
            <a:ext cx="1800225" cy="8556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Diseases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</p:cNvCxnSpPr>
          <p:nvPr/>
        </p:nvCxnSpPr>
        <p:spPr>
          <a:xfrm flipH="1">
            <a:off x="4284663" y="2444750"/>
            <a:ext cx="0" cy="4794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6400" y="4016375"/>
            <a:ext cx="7938" cy="7175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5"/>
          </p:cNvCxnSpPr>
          <p:nvPr/>
        </p:nvCxnSpPr>
        <p:spPr>
          <a:xfrm>
            <a:off x="2124075" y="2332038"/>
            <a:ext cx="1136650" cy="8016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61000" y="2351088"/>
            <a:ext cx="1244600" cy="7826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6" idx="6"/>
          </p:cNvCxnSpPr>
          <p:nvPr/>
        </p:nvCxnSpPr>
        <p:spPr>
          <a:xfrm flipH="1" flipV="1">
            <a:off x="5651500" y="3462338"/>
            <a:ext cx="901700" cy="920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5"/>
          </p:cNvCxnSpPr>
          <p:nvPr/>
        </p:nvCxnSpPr>
        <p:spPr>
          <a:xfrm flipH="1" flipV="1">
            <a:off x="5262563" y="3841750"/>
            <a:ext cx="1317625" cy="115728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6"/>
          </p:cNvCxnSpPr>
          <p:nvPr/>
        </p:nvCxnSpPr>
        <p:spPr>
          <a:xfrm>
            <a:off x="2268538" y="3494088"/>
            <a:ext cx="687387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6" idx="3"/>
          </p:cNvCxnSpPr>
          <p:nvPr/>
        </p:nvCxnSpPr>
        <p:spPr>
          <a:xfrm flipV="1">
            <a:off x="2268538" y="3841750"/>
            <a:ext cx="1109662" cy="10953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150938"/>
            <a:ext cx="8228013" cy="4989512"/>
          </a:xfrm>
        </p:spPr>
        <p:txBody>
          <a:bodyPr/>
          <a:lstStyle/>
          <a:p>
            <a:pPr marL="366713" lvl="1" indent="0" eaLnBrk="1" hangingPunct="1">
              <a:buFont typeface="Wingdings 2" panose="05020102010507070707" pitchFamily="18" charset="2"/>
              <a:buNone/>
              <a:defRPr/>
            </a:pPr>
            <a:endParaRPr lang="en-US" altLang="fa-IR" b="1" dirty="0" smtClean="0">
              <a:cs typeface="B Nazanin" panose="00000400000000000000" pitchFamily="2" charset="-78"/>
            </a:endParaRPr>
          </a:p>
          <a:p>
            <a:pPr eaLnBrk="1" hangingPunct="1">
              <a:defRPr/>
            </a:pPr>
            <a:r>
              <a:rPr lang="fa-IR" dirty="0">
                <a:cs typeface="B Nazanin" pitchFamily="2" charset="-78"/>
              </a:rPr>
              <a:t> </a:t>
            </a:r>
            <a:r>
              <a:rPr lang="fa-IR" altLang="fa-IR" b="1" dirty="0">
                <a:cs typeface="B Nazanin" panose="00000400000000000000" pitchFamily="2" charset="-78"/>
              </a:rPr>
              <a:t>متغیر زمینه ای : </a:t>
            </a:r>
            <a:r>
              <a:rPr lang="fa-IR" altLang="fa-IR" dirty="0">
                <a:cs typeface="B Nazanin" panose="00000400000000000000" pitchFamily="2" charset="-78"/>
              </a:rPr>
              <a:t>حالت عمومی دارند و در همه تحقیقات وجود دارند (سن </a:t>
            </a:r>
            <a:r>
              <a:rPr lang="fa-IR" altLang="fa-IR" dirty="0" smtClean="0">
                <a:cs typeface="B Nazanin" panose="00000400000000000000" pitchFamily="2" charset="-78"/>
              </a:rPr>
              <a:t>وجنس</a:t>
            </a:r>
            <a:r>
              <a:rPr lang="fa-IR" altLang="fa-IR" dirty="0">
                <a:cs typeface="B Nazanin" panose="00000400000000000000" pitchFamily="2" charset="-78"/>
              </a:rPr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algn="just" eaLnBrk="1" hangingPunct="1">
              <a:defRPr/>
            </a:pP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متغیر مداخله گر(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مخدوش كننده </a:t>
            </a:r>
            <a:r>
              <a:rPr lang="fa-I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) : </a:t>
            </a:r>
            <a:r>
              <a:rPr lang="fa-IR" dirty="0">
                <a:cs typeface="B Nazanin" pitchFamily="2" charset="-78"/>
              </a:rPr>
              <a:t>متغیری است که بر روی رابطه علت معلولی بین متغیر مستقل و متغير وابسته تاثیر می‌گذارد و باعث قوی یا ضعیف شدن كاذب رابطه بین آن‌ها می‌شود</a:t>
            </a:r>
            <a:r>
              <a:rPr lang="fa-IR" dirty="0" smtClean="0">
                <a:cs typeface="B Nazanin" pitchFamily="2" charset="-78"/>
              </a:rPr>
              <a:t>.</a:t>
            </a:r>
            <a:endParaRPr lang="en-US" dirty="0" smtClean="0">
              <a:cs typeface="B Nazanin" pitchFamily="2" charset="-78"/>
            </a:endParaRPr>
          </a:p>
          <a:p>
            <a:pPr eaLnBrk="1" hangingPunct="1">
              <a:defRPr/>
            </a:pPr>
            <a:endParaRPr lang="fa-IR" dirty="0">
              <a:cs typeface="B Nazanin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88068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39800" y="9525"/>
            <a:ext cx="746760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fa-IR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نقش متغيرها</a:t>
            </a:r>
            <a:endParaRPr lang="en-US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8" name="Donut 7"/>
          <p:cNvSpPr/>
          <p:nvPr/>
        </p:nvSpPr>
        <p:spPr>
          <a:xfrm>
            <a:off x="2733675" y="4732338"/>
            <a:ext cx="2663825" cy="1073150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Dependent</a:t>
            </a:r>
          </a:p>
        </p:txBody>
      </p:sp>
      <p:sp>
        <p:nvSpPr>
          <p:cNvPr id="9" name="Oval 8"/>
          <p:cNvSpPr/>
          <p:nvPr/>
        </p:nvSpPr>
        <p:spPr>
          <a:xfrm>
            <a:off x="407988" y="3941763"/>
            <a:ext cx="2325687" cy="92868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confounder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94000" y="3289300"/>
            <a:ext cx="2530475" cy="7905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independent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60813" y="4079875"/>
            <a:ext cx="34925" cy="65246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39975" y="4732338"/>
            <a:ext cx="573088" cy="2365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2"/>
          </p:cNvCxnSpPr>
          <p:nvPr/>
        </p:nvCxnSpPr>
        <p:spPr>
          <a:xfrm flipH="1">
            <a:off x="1763713" y="3684588"/>
            <a:ext cx="1030287" cy="257175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190750" y="3843338"/>
            <a:ext cx="722313" cy="166687"/>
          </a:xfrm>
          <a:prstGeom prst="straightConnector1">
            <a:avLst/>
          </a:prstGeom>
          <a:ln w="571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9091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pic>
        <p:nvPicPr>
          <p:cNvPr id="890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5350" r="54201" b="11150"/>
          <a:stretch>
            <a:fillRect/>
          </a:stretch>
        </p:blipFill>
        <p:spPr bwMode="auto">
          <a:xfrm>
            <a:off x="684213" y="392113"/>
            <a:ext cx="3648075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24300" y="3213100"/>
            <a:ext cx="407988" cy="100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094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1" t="11526" r="16273" b="11642"/>
          <a:stretch>
            <a:fillRect/>
          </a:stretch>
        </p:blipFill>
        <p:spPr bwMode="auto">
          <a:xfrm>
            <a:off x="4024313" y="84138"/>
            <a:ext cx="4383087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11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950200" cy="527685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0116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sp>
        <p:nvSpPr>
          <p:cNvPr id="6" name="Donut 5"/>
          <p:cNvSpPr/>
          <p:nvPr/>
        </p:nvSpPr>
        <p:spPr>
          <a:xfrm>
            <a:off x="2987675" y="2924175"/>
            <a:ext cx="2663825" cy="1074738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Hypertension</a:t>
            </a:r>
          </a:p>
        </p:txBody>
      </p:sp>
      <p:sp>
        <p:nvSpPr>
          <p:cNvPr id="7" name="Oval 6"/>
          <p:cNvSpPr/>
          <p:nvPr/>
        </p:nvSpPr>
        <p:spPr>
          <a:xfrm>
            <a:off x="6553200" y="1773238"/>
            <a:ext cx="1611313" cy="6937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Nutrition</a:t>
            </a:r>
          </a:p>
        </p:txBody>
      </p:sp>
      <p:sp>
        <p:nvSpPr>
          <p:cNvPr id="10" name="Oval 9"/>
          <p:cNvSpPr/>
          <p:nvPr/>
        </p:nvSpPr>
        <p:spPr>
          <a:xfrm>
            <a:off x="6580188" y="3133725"/>
            <a:ext cx="1663700" cy="9429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Physical activities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580188" y="4733925"/>
            <a:ext cx="1663700" cy="7381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Smoking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238" y="4794250"/>
            <a:ext cx="1584325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Family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3" y="3133725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BMI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92500" y="1725613"/>
            <a:ext cx="1584325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25" y="1716088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8038" y="4733925"/>
            <a:ext cx="1800225" cy="8556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Diseases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</p:cNvCxnSpPr>
          <p:nvPr/>
        </p:nvCxnSpPr>
        <p:spPr>
          <a:xfrm flipH="1">
            <a:off x="4284663" y="2444750"/>
            <a:ext cx="0" cy="4794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6400" y="4016375"/>
            <a:ext cx="7938" cy="7175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5"/>
          </p:cNvCxnSpPr>
          <p:nvPr/>
        </p:nvCxnSpPr>
        <p:spPr>
          <a:xfrm>
            <a:off x="2124075" y="2332038"/>
            <a:ext cx="1136650" cy="8016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61000" y="2351088"/>
            <a:ext cx="1244600" cy="7826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6" idx="6"/>
          </p:cNvCxnSpPr>
          <p:nvPr/>
        </p:nvCxnSpPr>
        <p:spPr>
          <a:xfrm flipH="1" flipV="1">
            <a:off x="5651500" y="3462338"/>
            <a:ext cx="901700" cy="920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5"/>
          </p:cNvCxnSpPr>
          <p:nvPr/>
        </p:nvCxnSpPr>
        <p:spPr>
          <a:xfrm flipH="1" flipV="1">
            <a:off x="5262563" y="3841750"/>
            <a:ext cx="1317625" cy="115728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6"/>
          </p:cNvCxnSpPr>
          <p:nvPr/>
        </p:nvCxnSpPr>
        <p:spPr>
          <a:xfrm>
            <a:off x="2268538" y="3494088"/>
            <a:ext cx="687387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6" idx="3"/>
          </p:cNvCxnSpPr>
          <p:nvPr/>
        </p:nvCxnSpPr>
        <p:spPr>
          <a:xfrm flipV="1">
            <a:off x="2268538" y="3841750"/>
            <a:ext cx="1109662" cy="10953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113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1140" name="Footer Placeholder 2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36307" r="21448" b="14687"/>
          <a:stretch>
            <a:fillRect/>
          </a:stretch>
        </p:blipFill>
        <p:spPr bwMode="auto">
          <a:xfrm>
            <a:off x="204788" y="620713"/>
            <a:ext cx="8567737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49463" y="1628775"/>
            <a:ext cx="6408737" cy="2054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a-IR" sz="4800" dirty="0" smtClean="0">
                <a:solidFill>
                  <a:srgbClr val="FFFF00"/>
                </a:solidFill>
                <a:cs typeface="B Mitra" panose="00000400000000000000" pitchFamily="2" charset="-78"/>
              </a:rPr>
              <a:t/>
            </a:r>
            <a:br>
              <a:rPr lang="fa-IR" sz="4800" dirty="0" smtClean="0">
                <a:solidFill>
                  <a:srgbClr val="FFFF00"/>
                </a:solidFill>
                <a:cs typeface="B Mitra" panose="00000400000000000000" pitchFamily="2" charset="-78"/>
              </a:rPr>
            </a:br>
            <a:r>
              <a:rPr lang="fa-IR" sz="4800" dirty="0" smtClean="0">
                <a:solidFill>
                  <a:srgbClr val="FFFF00"/>
                </a:solidFill>
                <a:cs typeface="B Mitra" panose="00000400000000000000" pitchFamily="2" charset="-78"/>
              </a:rPr>
              <a:t> روشهای آماری برای تجزیه و تحلیل نتایج</a:t>
            </a:r>
            <a:endParaRPr lang="en-US" sz="4800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sp>
        <p:nvSpPr>
          <p:cNvPr id="92163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2164" name="Footer Placeholder 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DBF5F9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5650" y="0"/>
            <a:ext cx="7467600" cy="1143000"/>
          </a:xfrm>
        </p:spPr>
        <p:txBody>
          <a:bodyPr/>
          <a:lstStyle/>
          <a:p>
            <a:pPr algn="ctr">
              <a:defRPr/>
            </a:pPr>
            <a:r>
              <a:rPr lang="fa-IR" altLang="en-US" dirty="0" smtClean="0">
                <a:cs typeface="B Titr" panose="00000700000000000000" pitchFamily="2" charset="-78"/>
              </a:rPr>
              <a:t>علم </a:t>
            </a:r>
            <a:r>
              <a:rPr lang="fa-IR" altLang="en-US" dirty="0">
                <a:cs typeface="B Titr" panose="00000700000000000000" pitchFamily="2" charset="-78"/>
              </a:rPr>
              <a:t>آمار</a:t>
            </a:r>
            <a:endParaRPr lang="en-US" altLang="en-US" dirty="0">
              <a:cs typeface="B Titr" panose="00000700000000000000" pitchFamily="2" charset="-78"/>
            </a:endParaRPr>
          </a:p>
        </p:txBody>
      </p:sp>
      <p:sp>
        <p:nvSpPr>
          <p:cNvPr id="93187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457200" y="1412875"/>
            <a:ext cx="8075613" cy="506095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r>
              <a:rPr lang="fa-IR" altLang="en-US" sz="2800" smtClean="0">
                <a:cs typeface="B Nazanin" panose="00000400000000000000" pitchFamily="2" charset="-78"/>
              </a:rPr>
              <a:t>روشهای آماری به دو قسمت اصلی تقسیم می شود:</a:t>
            </a:r>
          </a:p>
          <a:p>
            <a:pPr algn="just"/>
            <a:r>
              <a:rPr lang="fa-IR" altLang="en-US" sz="2800" b="1" smtClean="0">
                <a:cs typeface="B Nazanin" panose="00000400000000000000" pitchFamily="2" charset="-78"/>
              </a:rPr>
              <a:t>آمار توصیفی</a:t>
            </a:r>
            <a:r>
              <a:rPr lang="fa-IR" altLang="en-US" sz="2800" smtClean="0">
                <a:cs typeface="B Nazanin" panose="00000400000000000000" pitchFamily="2" charset="-78"/>
              </a:rPr>
              <a:t>:  </a:t>
            </a:r>
          </a:p>
          <a:p>
            <a:pPr lvl="1" algn="just"/>
            <a:r>
              <a:rPr lang="fa-IR" altLang="en-US" sz="2800" smtClean="0">
                <a:cs typeface="B Nazanin" panose="00000400000000000000" pitchFamily="2" charset="-78"/>
              </a:rPr>
              <a:t>جمع آوری داده ها </a:t>
            </a:r>
          </a:p>
          <a:p>
            <a:pPr lvl="1" algn="just"/>
            <a:r>
              <a:rPr lang="fa-IR" altLang="en-US" sz="2800" smtClean="0">
                <a:cs typeface="B Nazanin" panose="00000400000000000000" pitchFamily="2" charset="-78"/>
              </a:rPr>
              <a:t> توصیف داده ها </a:t>
            </a:r>
          </a:p>
          <a:p>
            <a:pPr lvl="2" algn="just"/>
            <a:r>
              <a:rPr lang="fa-IR" altLang="en-US" sz="2800" smtClean="0">
                <a:cs typeface="B Nazanin" panose="00000400000000000000" pitchFamily="2" charset="-78"/>
              </a:rPr>
              <a:t>جداول فراوانی</a:t>
            </a:r>
          </a:p>
          <a:p>
            <a:pPr lvl="2" algn="just"/>
            <a:r>
              <a:rPr lang="fa-IR" altLang="en-US" sz="2800" smtClean="0">
                <a:cs typeface="B Nazanin" panose="00000400000000000000" pitchFamily="2" charset="-78"/>
              </a:rPr>
              <a:t> نمودارها </a:t>
            </a:r>
          </a:p>
          <a:p>
            <a:pPr lvl="2" algn="just"/>
            <a:r>
              <a:rPr lang="fa-IR" altLang="en-US" sz="2800" smtClean="0">
                <a:cs typeface="B Nazanin" panose="00000400000000000000" pitchFamily="2" charset="-78"/>
              </a:rPr>
              <a:t>گزارش شاخصهای عددی (شاخصهای مرکزی و پراکندگی)</a:t>
            </a:r>
          </a:p>
          <a:p>
            <a:pPr algn="just"/>
            <a:endParaRPr lang="fa-IR" altLang="en-US" sz="2800" b="1" smtClean="0">
              <a:cs typeface="B Nazanin" panose="00000400000000000000" pitchFamily="2" charset="-78"/>
            </a:endParaRPr>
          </a:p>
          <a:p>
            <a:pPr algn="just"/>
            <a:r>
              <a:rPr lang="fa-IR" altLang="en-US" sz="2800" b="1" smtClean="0">
                <a:cs typeface="B Nazanin" panose="00000400000000000000" pitchFamily="2" charset="-78"/>
              </a:rPr>
              <a:t>آمار استنباطی</a:t>
            </a:r>
            <a:r>
              <a:rPr lang="fa-IR" altLang="en-US" sz="2800" smtClean="0">
                <a:cs typeface="B Nazanin" panose="00000400000000000000" pitchFamily="2" charset="-78"/>
              </a:rPr>
              <a:t>: استنباط از داده های نمونه با استفاده از برآورد و آزمون های آماری و تعمیم نتایج حاصل از نمونه به کل جامعه.</a:t>
            </a:r>
            <a:endParaRPr lang="en-US" altLang="en-US" sz="2800" smtClean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95513" y="1916113"/>
            <a:ext cx="6172200" cy="1893887"/>
          </a:xfrm>
        </p:spPr>
        <p:txBody>
          <a:bodyPr/>
          <a:lstStyle/>
          <a:p>
            <a:pPr algn="ctr">
              <a:defRPr/>
            </a:pPr>
            <a:r>
              <a:rPr lang="fa-IR" sz="4800" dirty="0" smtClean="0">
                <a:cs typeface="B Titr" panose="00000700000000000000" pitchFamily="2" charset="-78"/>
              </a:rPr>
              <a:t>آمار توصیفی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95235" name="Subtitle 5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5236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/>
        </p:nvGraphicFramePr>
        <p:xfrm>
          <a:off x="-108520" y="332656"/>
          <a:ext cx="925252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6259" name="Footer Placeholder 4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0" y="2276475"/>
            <a:ext cx="6172200" cy="1893888"/>
          </a:xfrm>
        </p:spPr>
        <p:txBody>
          <a:bodyPr/>
          <a:lstStyle/>
          <a:p>
            <a:pPr algn="ctr">
              <a:defRPr/>
            </a:pPr>
            <a:r>
              <a:rPr lang="fa-IR" sz="4800" dirty="0" smtClean="0">
                <a:cs typeface="B Titr" panose="00000700000000000000" pitchFamily="2" charset="-78"/>
              </a:rPr>
              <a:t>آمار استنباطی (تحلیلی)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97283" name="Subtitle 5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97284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500188"/>
            <a:ext cx="6172200" cy="18938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4800" dirty="0" smtClean="0">
                <a:solidFill>
                  <a:srgbClr val="000099"/>
                </a:solidFill>
                <a:latin typeface="IranNastaliq" pitchFamily="18" charset="0"/>
                <a:cs typeface="B Nazanin" panose="00000400000000000000" pitchFamily="2" charset="-78"/>
              </a:rPr>
              <a:t>کاربرد روشهای آماری در پژوهش های پزشکی</a:t>
            </a:r>
            <a:endParaRPr sz="4800" dirty="0">
              <a:solidFill>
                <a:srgbClr val="000099"/>
              </a:solidFill>
              <a:latin typeface="IranNastaliq" pitchFamily="18" charset="0"/>
              <a:cs typeface="B Nazanin" panose="00000400000000000000" pitchFamily="2" charset="-78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39975" y="3789363"/>
            <a:ext cx="6172200" cy="1928812"/>
          </a:xfrm>
        </p:spPr>
        <p:txBody>
          <a:bodyPr/>
          <a:lstStyle/>
          <a:p>
            <a:pPr algn="ctr" eaLnBrk="1" hangingPunct="1"/>
            <a:r>
              <a:rPr lang="fa-IR" altLang="en-US" sz="2800" dirty="0" smtClean="0">
                <a:solidFill>
                  <a:srgbClr val="C00000"/>
                </a:solidFill>
                <a:latin typeface="IranNastaliq" pitchFamily="18" charset="0"/>
                <a:cs typeface="B Nazanin" panose="00000400000000000000" pitchFamily="2" charset="-78"/>
              </a:rPr>
              <a:t>دکتر الهه طالبي قانع</a:t>
            </a:r>
          </a:p>
          <a:p>
            <a:pPr algn="ctr" eaLnBrk="1" hangingPunct="1"/>
            <a:r>
              <a:rPr lang="fa-IR" altLang="en-US" sz="2800" dirty="0" smtClean="0">
                <a:solidFill>
                  <a:srgbClr val="C00000"/>
                </a:solidFill>
                <a:latin typeface="IranNastaliq" pitchFamily="18" charset="0"/>
                <a:cs typeface="B Nazanin" panose="00000400000000000000" pitchFamily="2" charset="-78"/>
              </a:rPr>
              <a:t>دکترای تخصصی آمار زیستی</a:t>
            </a:r>
            <a:endParaRPr lang="en-US" altLang="en-US" sz="2800" dirty="0" smtClean="0">
              <a:solidFill>
                <a:srgbClr val="C00000"/>
              </a:solidFill>
              <a:latin typeface="IranNastaliq" pitchFamily="18" charset="0"/>
              <a:cs typeface="B Nazanin" panose="00000400000000000000" pitchFamily="2" charset="-78"/>
            </a:endParaRPr>
          </a:p>
          <a:p>
            <a:pPr algn="ctr" eaLnBrk="1" hangingPunct="1"/>
            <a:r>
              <a:rPr lang="fa-IR" altLang="en-US" sz="2800" dirty="0" smtClean="0">
                <a:solidFill>
                  <a:srgbClr val="C00000"/>
                </a:solidFill>
                <a:latin typeface="IranNastaliq" pitchFamily="18" charset="0"/>
                <a:cs typeface="B Nazanin" panose="00000400000000000000" pitchFamily="2" charset="-78"/>
              </a:rPr>
              <a:t>عضو هیات علمی دانشگاه علوم پزشکی همدان</a:t>
            </a:r>
            <a:endParaRPr lang="fa-IR" altLang="en-US" sz="2800" dirty="0" smtClean="0">
              <a:solidFill>
                <a:srgbClr val="C00000"/>
              </a:solidFill>
              <a:latin typeface="IranNastaliq" pitchFamily="18" charset="0"/>
              <a:cs typeface="B Nazanin" panose="00000400000000000000" pitchFamily="2" charset="-78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-1189038" y="2205038"/>
            <a:ext cx="8140701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7467600" cy="1143000"/>
          </a:xfrm>
        </p:spPr>
        <p:txBody>
          <a:bodyPr/>
          <a:lstStyle/>
          <a:p>
            <a:pPr algn="ct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ملاحظات انتخاب آزمون آماری</a:t>
            </a:r>
            <a:endParaRPr lang="fa-IR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362499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600200"/>
            <a:ext cx="7673975" cy="4873625"/>
          </a:xfrm>
        </p:spPr>
        <p:txBody>
          <a:bodyPr/>
          <a:lstStyle/>
          <a:p>
            <a:r>
              <a:rPr lang="fa-IR" altLang="en-US" smtClean="0">
                <a:cs typeface="B Nazanin" panose="00000400000000000000" pitchFamily="2" charset="-78"/>
              </a:rPr>
              <a:t>متغیر وابسته (پیامد) کمی می‌باشد یا کیفی</a:t>
            </a:r>
            <a:r>
              <a:rPr lang="en-US" altLang="en-US" smtClean="0">
                <a:cs typeface="B Nazanin" panose="00000400000000000000" pitchFamily="2" charset="-78"/>
              </a:rPr>
              <a:t> </a:t>
            </a:r>
            <a:r>
              <a:rPr lang="fa-IR" altLang="en-US" smtClean="0">
                <a:cs typeface="B Nazanin" panose="00000400000000000000" pitchFamily="2" charset="-78"/>
              </a:rPr>
              <a:t> (رتبه ای یا اسمی)؟</a:t>
            </a:r>
            <a:endParaRPr lang="en-US" altLang="en-US" smtClean="0">
              <a:cs typeface="B Nazanin" panose="00000400000000000000" pitchFamily="2" charset="-78"/>
            </a:endParaRPr>
          </a:p>
          <a:p>
            <a:r>
              <a:rPr lang="fa-IR" altLang="en-US" smtClean="0">
                <a:cs typeface="B Nazanin" panose="00000400000000000000" pitchFamily="2" charset="-78"/>
              </a:rPr>
              <a:t>تعداد گروه­های مورد مقایسه چه تعداد است؟</a:t>
            </a:r>
            <a:endParaRPr lang="en-US" altLang="en-US" smtClean="0">
              <a:cs typeface="B Nazanin" panose="00000400000000000000" pitchFamily="2" charset="-78"/>
            </a:endParaRPr>
          </a:p>
          <a:p>
            <a:pPr lvl="1"/>
            <a:r>
              <a:rPr lang="fa-IR" altLang="en-US" smtClean="0">
                <a:cs typeface="B Nazanin" panose="00000400000000000000" pitchFamily="2" charset="-78"/>
              </a:rPr>
              <a:t>دو گروه</a:t>
            </a:r>
          </a:p>
          <a:p>
            <a:pPr lvl="1"/>
            <a:r>
              <a:rPr lang="fa-IR" altLang="en-US" smtClean="0">
                <a:cs typeface="B Nazanin" panose="00000400000000000000" pitchFamily="2" charset="-78"/>
              </a:rPr>
              <a:t>بیش از دو گروه</a:t>
            </a:r>
            <a:endParaRPr lang="en-US" altLang="en-US" smtClean="0">
              <a:cs typeface="B Nazanin" panose="00000400000000000000" pitchFamily="2" charset="-78"/>
            </a:endParaRPr>
          </a:p>
          <a:p>
            <a:r>
              <a:rPr lang="fa-IR" altLang="en-US" smtClean="0">
                <a:cs typeface="B Nazanin" panose="00000400000000000000" pitchFamily="2" charset="-78"/>
              </a:rPr>
              <a:t>آیا گروه­های مورد مقایسه مستقل هستند یا وابسته؟</a:t>
            </a:r>
            <a:endParaRPr lang="en-US" altLang="en-US" smtClean="0">
              <a:cs typeface="B Nazanin" panose="00000400000000000000" pitchFamily="2" charset="-78"/>
            </a:endParaRPr>
          </a:p>
          <a:p>
            <a:r>
              <a:rPr lang="fa-IR" altLang="en-US" smtClean="0">
                <a:cs typeface="B Nazanin" panose="00000400000000000000" pitchFamily="2" charset="-78"/>
              </a:rPr>
              <a:t>آیا توزیع داده­ها نرمال است یا خیر؟</a:t>
            </a:r>
            <a:endParaRPr lang="en-US" altLang="en-US" smtClean="0">
              <a:cs typeface="B Nazanin" panose="00000400000000000000" pitchFamily="2" charset="-78"/>
            </a:endParaRPr>
          </a:p>
          <a:p>
            <a:pPr lvl="1"/>
            <a:r>
              <a:rPr lang="fa-IR" altLang="en-US" smtClean="0">
                <a:cs typeface="B Nazanin" panose="00000400000000000000" pitchFamily="2" charset="-78"/>
              </a:rPr>
              <a:t>آزمونهای پارامتری (با فرض نرمال بودن داده ها)</a:t>
            </a:r>
          </a:p>
          <a:p>
            <a:pPr lvl="1"/>
            <a:r>
              <a:rPr lang="fa-IR" altLang="en-US" smtClean="0">
                <a:cs typeface="B Nazanin" panose="00000400000000000000" pitchFamily="2" charset="-78"/>
              </a:rPr>
              <a:t>آزمونهای ناپارامتری (با فرض نرمال نبودن داده ها یا رتبه ای بودن متغیر)</a:t>
            </a:r>
          </a:p>
          <a:p>
            <a:pPr lvl="1"/>
            <a:endParaRPr lang="fa-IR" altLang="en-US" smtClean="0">
              <a:cs typeface="B Nazanin" panose="00000400000000000000" pitchFamily="2" charset="-78"/>
            </a:endParaRPr>
          </a:p>
          <a:p>
            <a:r>
              <a:rPr lang="fa-IR" altLang="en-US" smtClean="0">
                <a:cs typeface="B Nazanin" panose="00000400000000000000" pitchFamily="2" charset="-78"/>
              </a:rPr>
              <a:t>استفاده از آزمون </a:t>
            </a:r>
            <a:r>
              <a:rPr lang="fa-IR" altLang="en-US" b="1" u="sng" smtClean="0">
                <a:cs typeface="B Nazanin" panose="00000400000000000000" pitchFamily="2" charset="-78"/>
              </a:rPr>
              <a:t>کلموگروف اسمیرنوف یا شپیروویلک </a:t>
            </a:r>
            <a:r>
              <a:rPr lang="fa-IR" altLang="en-US" smtClean="0">
                <a:cs typeface="B Nazanin" panose="00000400000000000000" pitchFamily="2" charset="-78"/>
              </a:rPr>
              <a:t>برای بررسی نرمال بودن متغیرها</a:t>
            </a:r>
          </a:p>
          <a:p>
            <a:r>
              <a:rPr lang="fa-IR" altLang="en-US" smtClean="0">
                <a:cs typeface="B Nazanin" panose="00000400000000000000" pitchFamily="2" charset="-78"/>
              </a:rPr>
              <a:t>چک کردن همگنی واریانسها (آزمون لون و ...)</a:t>
            </a:r>
            <a:endParaRPr lang="en-US" altLang="en-US" smtClean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-192088"/>
            <a:ext cx="7467600" cy="1143001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آزمون فرضیه برای یک جامعه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9830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950200" cy="5276850"/>
          </a:xfrm>
        </p:spPr>
        <p:txBody>
          <a:bodyPr/>
          <a:lstStyle/>
          <a:p>
            <a:endParaRPr lang="en-US" altLang="en-US" smtClean="0">
              <a:cs typeface="B Nazanin" panose="00000400000000000000" pitchFamily="2" charset="-78"/>
            </a:endParaRPr>
          </a:p>
        </p:txBody>
      </p:sp>
      <p:sp>
        <p:nvSpPr>
          <p:cNvPr id="98308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Donut 5"/>
          <p:cNvSpPr/>
          <p:nvPr/>
        </p:nvSpPr>
        <p:spPr>
          <a:xfrm>
            <a:off x="2987675" y="2924175"/>
            <a:ext cx="2663825" cy="1074738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Hypertension</a:t>
            </a:r>
          </a:p>
        </p:txBody>
      </p:sp>
      <p:sp>
        <p:nvSpPr>
          <p:cNvPr id="7" name="Oval 6"/>
          <p:cNvSpPr/>
          <p:nvPr/>
        </p:nvSpPr>
        <p:spPr>
          <a:xfrm>
            <a:off x="6553200" y="1773238"/>
            <a:ext cx="1611313" cy="6937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Nutrition</a:t>
            </a:r>
          </a:p>
        </p:txBody>
      </p:sp>
      <p:sp>
        <p:nvSpPr>
          <p:cNvPr id="10" name="Oval 9"/>
          <p:cNvSpPr/>
          <p:nvPr/>
        </p:nvSpPr>
        <p:spPr>
          <a:xfrm>
            <a:off x="6580188" y="3133725"/>
            <a:ext cx="1663700" cy="9429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Physical activities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580188" y="4733925"/>
            <a:ext cx="1663700" cy="7381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Smoking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238" y="4794250"/>
            <a:ext cx="1584325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Family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3" y="3133725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BMI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92500" y="1725613"/>
            <a:ext cx="1584325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Sex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25" y="1716088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8038" y="4733925"/>
            <a:ext cx="1800225" cy="8556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Diseases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</p:cNvCxnSpPr>
          <p:nvPr/>
        </p:nvCxnSpPr>
        <p:spPr>
          <a:xfrm flipH="1">
            <a:off x="4284663" y="2444750"/>
            <a:ext cx="0" cy="4794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6400" y="4016375"/>
            <a:ext cx="7938" cy="7175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5"/>
          </p:cNvCxnSpPr>
          <p:nvPr/>
        </p:nvCxnSpPr>
        <p:spPr>
          <a:xfrm>
            <a:off x="2124075" y="2332038"/>
            <a:ext cx="1136650" cy="8016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61000" y="2351088"/>
            <a:ext cx="1244600" cy="7826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6" idx="6"/>
          </p:cNvCxnSpPr>
          <p:nvPr/>
        </p:nvCxnSpPr>
        <p:spPr>
          <a:xfrm flipH="1" flipV="1">
            <a:off x="5651500" y="3462338"/>
            <a:ext cx="901700" cy="920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5"/>
          </p:cNvCxnSpPr>
          <p:nvPr/>
        </p:nvCxnSpPr>
        <p:spPr>
          <a:xfrm flipH="1" flipV="1">
            <a:off x="5262563" y="3841750"/>
            <a:ext cx="1317625" cy="115728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6"/>
          </p:cNvCxnSpPr>
          <p:nvPr/>
        </p:nvCxnSpPr>
        <p:spPr>
          <a:xfrm>
            <a:off x="2268538" y="3494088"/>
            <a:ext cx="687387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6" idx="3"/>
          </p:cNvCxnSpPr>
          <p:nvPr/>
        </p:nvCxnSpPr>
        <p:spPr>
          <a:xfrm flipV="1">
            <a:off x="2268538" y="3841750"/>
            <a:ext cx="1109662" cy="10953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میانگین فشار خون سیستولیک افراد در جامعه برابر 14 است.</a:t>
            </a:r>
            <a:endParaRPr lang="en-US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شیوع سیگاریها در بیماران مبتلا به پرفشاری خون در جامعه کمتر از 10% است.</a:t>
            </a: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میانگین نمره تغذیه بیماران مبتلا به پرفشاری خون بیش از 70 است.</a:t>
            </a: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en-US" dirty="0" smtClean="0">
                <a:cs typeface="B Nazanin" panose="00000400000000000000" pitchFamily="2" charset="-78"/>
              </a:rPr>
              <a:t>One Sample T-test</a:t>
            </a: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9332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238" y="-192088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smtClean="0">
                <a:cs typeface="B Titr" panose="00000700000000000000" pitchFamily="2" charset="-78"/>
              </a:rPr>
              <a:t>آزمون فرضیه برای یک جامعه</a:t>
            </a:r>
            <a:endParaRPr lang="en-US" dirty="0"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0" y="2276475"/>
            <a:ext cx="6172200" cy="1893888"/>
          </a:xfrm>
        </p:spPr>
        <p:txBody>
          <a:bodyPr/>
          <a:lstStyle/>
          <a:p>
            <a:pPr algn="ctr">
              <a:defRPr/>
            </a:pPr>
            <a:r>
              <a:rPr lang="fa-IR" sz="4800" dirty="0" smtClean="0">
                <a:cs typeface="B Titr" panose="00000700000000000000" pitchFamily="2" charset="-78"/>
              </a:rPr>
              <a:t>بررسی ارتباط دو متغیر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100355" name="Subtitle 5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00356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-192088"/>
            <a:ext cx="7467600" cy="1143001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آزمون فرضیه برای بررسی ارتباط بین دو متغیر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0137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950200" cy="5276850"/>
          </a:xfrm>
        </p:spPr>
        <p:txBody>
          <a:bodyPr/>
          <a:lstStyle/>
          <a:p>
            <a:endParaRPr lang="en-US" altLang="en-US" smtClean="0">
              <a:cs typeface="B Nazanin" panose="00000400000000000000" pitchFamily="2" charset="-78"/>
            </a:endParaRPr>
          </a:p>
        </p:txBody>
      </p:sp>
      <p:sp>
        <p:nvSpPr>
          <p:cNvPr id="101380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sp>
        <p:nvSpPr>
          <p:cNvPr id="6" name="Donut 5"/>
          <p:cNvSpPr/>
          <p:nvPr/>
        </p:nvSpPr>
        <p:spPr>
          <a:xfrm>
            <a:off x="2987675" y="2924175"/>
            <a:ext cx="2663825" cy="1074738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Hypertension</a:t>
            </a:r>
            <a:endParaRPr lang="fa-IR" sz="20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(Quantitative)</a:t>
            </a:r>
            <a:endParaRPr lang="fa-IR" sz="2000" b="1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1773238"/>
            <a:ext cx="1611313" cy="6937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Nutrition</a:t>
            </a:r>
          </a:p>
        </p:txBody>
      </p:sp>
      <p:sp>
        <p:nvSpPr>
          <p:cNvPr id="10" name="Oval 9"/>
          <p:cNvSpPr/>
          <p:nvPr/>
        </p:nvSpPr>
        <p:spPr>
          <a:xfrm>
            <a:off x="6580188" y="3133725"/>
            <a:ext cx="1663700" cy="9429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Physical activities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580188" y="4733925"/>
            <a:ext cx="1663700" cy="7381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Smoking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238" y="4794250"/>
            <a:ext cx="1584325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Family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3" y="3133725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BMI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92500" y="1725613"/>
            <a:ext cx="1584325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25" y="1716088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8038" y="4733925"/>
            <a:ext cx="1800225" cy="8556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Diseases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</p:cNvCxnSpPr>
          <p:nvPr/>
        </p:nvCxnSpPr>
        <p:spPr>
          <a:xfrm flipH="1">
            <a:off x="4284663" y="2444750"/>
            <a:ext cx="0" cy="4794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6400" y="4016375"/>
            <a:ext cx="7938" cy="7175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5"/>
          </p:cNvCxnSpPr>
          <p:nvPr/>
        </p:nvCxnSpPr>
        <p:spPr>
          <a:xfrm>
            <a:off x="2124075" y="2332038"/>
            <a:ext cx="1136650" cy="8016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61000" y="2351088"/>
            <a:ext cx="1244600" cy="7826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6" idx="6"/>
          </p:cNvCxnSpPr>
          <p:nvPr/>
        </p:nvCxnSpPr>
        <p:spPr>
          <a:xfrm flipH="1" flipV="1">
            <a:off x="5651500" y="3462338"/>
            <a:ext cx="901700" cy="920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5"/>
          </p:cNvCxnSpPr>
          <p:nvPr/>
        </p:nvCxnSpPr>
        <p:spPr>
          <a:xfrm flipH="1" flipV="1">
            <a:off x="5262563" y="3841750"/>
            <a:ext cx="1317625" cy="115728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6"/>
          </p:cNvCxnSpPr>
          <p:nvPr/>
        </p:nvCxnSpPr>
        <p:spPr>
          <a:xfrm>
            <a:off x="2268538" y="3494088"/>
            <a:ext cx="687387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6" idx="3"/>
          </p:cNvCxnSpPr>
          <p:nvPr/>
        </p:nvCxnSpPr>
        <p:spPr>
          <a:xfrm flipV="1">
            <a:off x="2268538" y="3841750"/>
            <a:ext cx="1109662" cy="10953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19238" y="1303338"/>
            <a:ext cx="6862762" cy="3595687"/>
          </a:xfrm>
        </p:spPr>
        <p:txBody>
          <a:bodyPr/>
          <a:lstStyle/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 بررسی نرمال بودن متغیر وابسته در هر زیرگروه</a:t>
            </a:r>
          </a:p>
          <a:p>
            <a:pPr>
              <a:defRPr/>
            </a:pPr>
            <a:r>
              <a:rPr lang="ar-SA" dirty="0" smtClean="0">
                <a:cs typeface="B Nazanin" panose="00000400000000000000" pitchFamily="2" charset="-78"/>
              </a:rPr>
              <a:t>مقایسه میانگین متغیر کمی در دو گروه مستقل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1- متغیر کیفی دوگروهی:</a:t>
            </a:r>
          </a:p>
          <a:p>
            <a:pPr lvl="1">
              <a:defRPr/>
            </a:pPr>
            <a:r>
              <a:rPr lang="fa-IR" dirty="0" smtClean="0">
                <a:cs typeface="B Nazanin" panose="00000400000000000000" pitchFamily="2" charset="-78"/>
              </a:rPr>
              <a:t> آزمون پارامتری: </a:t>
            </a:r>
            <a:r>
              <a:rPr lang="en-US" dirty="0" smtClean="0">
                <a:cs typeface="B Nazanin" panose="00000400000000000000" pitchFamily="2" charset="-78"/>
              </a:rPr>
              <a:t>t-test</a:t>
            </a:r>
            <a:r>
              <a:rPr lang="fa-IR" dirty="0" smtClean="0">
                <a:cs typeface="B Nazanin" panose="00000400000000000000" pitchFamily="2" charset="-78"/>
              </a:rPr>
              <a:t> مستقل</a:t>
            </a:r>
          </a:p>
          <a:p>
            <a:pPr lvl="1"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ناپارامتری (عدم نرمال بودن متغیر یا رتبه ای </a:t>
            </a:r>
          </a:p>
          <a:p>
            <a:pPr marL="366713" lvl="1" indent="0">
              <a:buFont typeface="Wingdings 2" panose="05020102010507070707" pitchFamily="18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بودن متغیر وابسته):  من ویتنی</a:t>
            </a:r>
          </a:p>
          <a:p>
            <a:pPr lvl="1"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04452" name="Footer Placeholder 3"/>
          <p:cNvSpPr>
            <a:spLocks noGrp="1"/>
          </p:cNvSpPr>
          <p:nvPr>
            <p:ph type="ftr" sz="quarter" idx="12"/>
          </p:nvPr>
        </p:nvSpPr>
        <p:spPr bwMode="auto">
          <a:xfrm rot="5400000">
            <a:off x="6938963" y="3471862"/>
            <a:ext cx="320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650" y="-11113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ارتباط </a:t>
            </a:r>
            <a:r>
              <a:rPr lang="fa-IR" dirty="0" smtClean="0">
                <a:cs typeface="B Titr" panose="00000700000000000000" pitchFamily="2" charset="-78"/>
              </a:rPr>
              <a:t>یک متغیر کمی </a:t>
            </a:r>
            <a:r>
              <a:rPr lang="fa-IR" dirty="0" smtClean="0">
                <a:cs typeface="B Titr" panose="00000700000000000000" pitchFamily="2" charset="-78"/>
              </a:rPr>
              <a:t>یا رتبه ای با یک متغیر کیفی مستقل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Donut 6"/>
          <p:cNvSpPr/>
          <p:nvPr/>
        </p:nvSpPr>
        <p:spPr>
          <a:xfrm>
            <a:off x="179388" y="3284538"/>
            <a:ext cx="2447925" cy="792162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وابسته</a:t>
            </a:r>
          </a:p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(فشارخون)</a:t>
            </a:r>
          </a:p>
        </p:txBody>
      </p:sp>
      <p:sp>
        <p:nvSpPr>
          <p:cNvPr id="8" name="Oval 7"/>
          <p:cNvSpPr/>
          <p:nvPr/>
        </p:nvSpPr>
        <p:spPr>
          <a:xfrm>
            <a:off x="395288" y="2060575"/>
            <a:ext cx="2058987" cy="6762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کیفی دوگروهی (جنسیت)</a:t>
            </a:r>
            <a:endParaRPr lang="en-US" sz="20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39863" y="2725738"/>
            <a:ext cx="36512" cy="55880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5588" y="3649663"/>
            <a:ext cx="6862762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r" rtl="1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r" rtl="1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r" rtl="1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r" rtl="1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r" rtl="1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ar-SA" dirty="0" smtClean="0">
                <a:cs typeface="B Nazanin" panose="00000400000000000000" pitchFamily="2" charset="-78"/>
              </a:rPr>
              <a:t>مقایسه میانگین متغیر کمی در </a:t>
            </a:r>
            <a:r>
              <a:rPr lang="fa-IR" dirty="0" smtClean="0">
                <a:cs typeface="B Nazanin" panose="00000400000000000000" pitchFamily="2" charset="-78"/>
              </a:rPr>
              <a:t>بیش از </a:t>
            </a:r>
            <a:r>
              <a:rPr lang="ar-SA" dirty="0" smtClean="0">
                <a:cs typeface="B Nazanin" panose="00000400000000000000" pitchFamily="2" charset="-78"/>
              </a:rPr>
              <a:t>دو گروه مستقل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2- متغیر کیفی بیش از دوگروه:</a:t>
            </a:r>
          </a:p>
          <a:p>
            <a:pPr lvl="1"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پارامتری: آنالیزواریانس یکطرفه (</a:t>
            </a:r>
            <a:r>
              <a:rPr lang="en-US" dirty="0" smtClean="0">
                <a:cs typeface="B Nazanin" panose="00000400000000000000" pitchFamily="2" charset="-78"/>
              </a:rPr>
              <a:t>ANOVA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</a:p>
          <a:p>
            <a:pPr lvl="1"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ناپارامتری (عدم نرمال بودن متغیر یا رتبه ای </a:t>
            </a:r>
          </a:p>
          <a:p>
            <a:pPr marL="366713" lvl="1" indent="0">
              <a:buFont typeface="Wingdings 2" panose="05020102010507070707" pitchFamily="18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بودن متغیر وابسته): کراسکال والیس</a:t>
            </a: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12738" y="5300663"/>
            <a:ext cx="2243137" cy="79216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کیفی بیش از دو گروه (گروه خونی)</a:t>
            </a:r>
            <a:endParaRPr lang="en-US" sz="20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31913" y="4076700"/>
            <a:ext cx="71437" cy="1223963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924300" y="3357563"/>
            <a:ext cx="2160588" cy="6762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کیفی (جنسیت، گروه خونی)</a:t>
            </a:r>
            <a:endParaRPr lang="en-US" sz="20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627313" y="3716338"/>
            <a:ext cx="1270000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algn="just"/>
            <a:r>
              <a:rPr lang="ar-SA" altLang="en-US" smtClean="0">
                <a:cs typeface="B Nazanin" panose="00000400000000000000" pitchFamily="2" charset="-78"/>
              </a:rPr>
              <a:t>جهت مقایسه میانگین در بیش از دو گروه </a:t>
            </a:r>
            <a:r>
              <a:rPr lang="ar-SA" altLang="en-US" smtClean="0">
                <a:solidFill>
                  <a:srgbClr val="FF0000"/>
                </a:solidFill>
                <a:cs typeface="B Nazanin" panose="00000400000000000000" pitchFamily="2" charset="-78"/>
              </a:rPr>
              <a:t>آنالیز واریانس </a:t>
            </a:r>
            <a:r>
              <a:rPr lang="ar-SA" altLang="en-US" smtClean="0">
                <a:cs typeface="B Nazanin" panose="00000400000000000000" pitchFamily="2" charset="-78"/>
              </a:rPr>
              <a:t>پیشنهاد می­شود. البته باید توجه داشت که آزمون تحلیل واریانس فقط به این فرضیه پاسخ می­دهد که آیا میانگین در سه جامعه برابر هست یا خیر؟ حال اگر فرض برابری میانگین­ها رد شود می­بایست از </a:t>
            </a:r>
            <a:r>
              <a:rPr lang="ar-SA" altLang="en-US" smtClean="0">
                <a:solidFill>
                  <a:srgbClr val="FF0000"/>
                </a:solidFill>
                <a:cs typeface="B Nazanin" panose="00000400000000000000" pitchFamily="2" charset="-78"/>
              </a:rPr>
              <a:t>آزمون­های تعقیبی </a:t>
            </a:r>
            <a:r>
              <a:rPr lang="fa-IR" altLang="en-US" smtClean="0">
                <a:solidFill>
                  <a:srgbClr val="FF0000"/>
                </a:solidFill>
                <a:cs typeface="B Nazanin" panose="00000400000000000000" pitchFamily="2" charset="-78"/>
              </a:rPr>
              <a:t>(</a:t>
            </a:r>
            <a:r>
              <a:rPr lang="en-US" altLang="en-US" smtClean="0">
                <a:solidFill>
                  <a:srgbClr val="FF0000"/>
                </a:solidFill>
                <a:cs typeface="B Nazanin" panose="00000400000000000000" pitchFamily="2" charset="-78"/>
              </a:rPr>
              <a:t>Post Hoc</a:t>
            </a:r>
            <a:r>
              <a:rPr lang="fa-IR" altLang="en-US" smtClean="0">
                <a:solidFill>
                  <a:srgbClr val="FF0000"/>
                </a:solidFill>
                <a:cs typeface="B Nazanin" panose="00000400000000000000" pitchFamily="2" charset="-78"/>
              </a:rPr>
              <a:t>) </a:t>
            </a:r>
            <a:r>
              <a:rPr lang="ar-SA" altLang="en-US" smtClean="0">
                <a:cs typeface="B Nazanin" panose="00000400000000000000" pitchFamily="2" charset="-78"/>
              </a:rPr>
              <a:t>استفاده شود تا به‌طور دقیق مشخص شود اختلاف بین کدام گروه‌ها می­باشد.</a:t>
            </a:r>
            <a:endParaRPr lang="en-US" altLang="en-US" smtClean="0">
              <a:cs typeface="B Nazanin" panose="00000400000000000000" pitchFamily="2" charset="-78"/>
            </a:endParaRPr>
          </a:p>
          <a:p>
            <a:pPr algn="just"/>
            <a:r>
              <a:rPr lang="fa-IR" altLang="en-US" smtClean="0">
                <a:cs typeface="B Nazanin" panose="00000400000000000000" pitchFamily="2" charset="-78"/>
              </a:rPr>
              <a:t>توکی</a:t>
            </a:r>
          </a:p>
          <a:p>
            <a:pPr algn="just"/>
            <a:r>
              <a:rPr lang="fa-IR" altLang="en-US" smtClean="0">
                <a:cs typeface="B Nazanin" panose="00000400000000000000" pitchFamily="2" charset="-78"/>
              </a:rPr>
              <a:t>بن فرونی</a:t>
            </a:r>
          </a:p>
          <a:p>
            <a:pPr algn="just"/>
            <a:r>
              <a:rPr lang="en-US" altLang="en-US" smtClean="0">
                <a:cs typeface="B Nazanin" panose="00000400000000000000" pitchFamily="2" charset="-78"/>
              </a:rPr>
              <a:t>LSD</a:t>
            </a:r>
            <a:endParaRPr lang="fa-IR" altLang="en-US" smtClean="0">
              <a:cs typeface="B Nazanin" panose="00000400000000000000" pitchFamily="2" charset="-78"/>
            </a:endParaRPr>
          </a:p>
          <a:p>
            <a:pPr algn="just"/>
            <a:r>
              <a:rPr lang="fa-IR" altLang="en-US" smtClean="0">
                <a:cs typeface="B Nazanin" panose="00000400000000000000" pitchFamily="2" charset="-78"/>
              </a:rPr>
              <a:t>دانت</a:t>
            </a:r>
            <a:r>
              <a:rPr lang="ar-SA" altLang="en-US" smtClean="0">
                <a:cs typeface="B Nazanin" panose="00000400000000000000" pitchFamily="2" charset="-78"/>
              </a:rPr>
              <a:t> </a:t>
            </a:r>
            <a:endParaRPr lang="fa-IR" altLang="en-US" smtClean="0">
              <a:cs typeface="B Nazanin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5650" y="-11113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ارتباط متغیر </a:t>
            </a:r>
            <a:r>
              <a:rPr lang="fa-IR" dirty="0" smtClean="0">
                <a:cs typeface="B Titr" panose="00000700000000000000" pitchFamily="2" charset="-78"/>
              </a:rPr>
              <a:t>کمی </a:t>
            </a:r>
            <a:r>
              <a:rPr lang="fa-IR" dirty="0" smtClean="0">
                <a:cs typeface="B Titr" panose="00000700000000000000" pitchFamily="2" charset="-78"/>
              </a:rPr>
              <a:t>یا رتبه ای با یک متغیر کیفی مستقل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7467600" cy="1143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8888" y="1595438"/>
            <a:ext cx="6862762" cy="3595687"/>
          </a:xfrm>
        </p:spPr>
        <p:txBody>
          <a:bodyPr/>
          <a:lstStyle/>
          <a:p>
            <a:r>
              <a:rPr lang="fa-IR" altLang="en-US" smtClean="0">
                <a:cs typeface="B Nazanin" panose="00000400000000000000" pitchFamily="2" charset="-78"/>
              </a:rPr>
              <a:t>مقایسه </a:t>
            </a:r>
            <a:r>
              <a:rPr lang="ar-SA" altLang="en-US" smtClean="0">
                <a:cs typeface="B Nazanin" panose="00000400000000000000" pitchFamily="2" charset="-78"/>
              </a:rPr>
              <a:t>نسبت­ها و یا شیوع در دو</a:t>
            </a:r>
            <a:r>
              <a:rPr lang="fa-IR" altLang="en-US" smtClean="0">
                <a:cs typeface="B Nazanin" panose="00000400000000000000" pitchFamily="2" charset="-78"/>
              </a:rPr>
              <a:t> یا بیش از دو</a:t>
            </a:r>
            <a:r>
              <a:rPr lang="ar-SA" altLang="en-US" smtClean="0">
                <a:cs typeface="B Nazanin" panose="00000400000000000000" pitchFamily="2" charset="-78"/>
              </a:rPr>
              <a:t> گروه مستقل</a:t>
            </a:r>
            <a:endParaRPr lang="fa-IR" altLang="en-US" smtClean="0">
              <a:cs typeface="B Nazanin" panose="00000400000000000000" pitchFamily="2" charset="-78"/>
            </a:endParaRPr>
          </a:p>
          <a:p>
            <a:r>
              <a:rPr lang="fa-IR" altLang="en-US" smtClean="0">
                <a:cs typeface="B Nazanin" panose="00000400000000000000" pitchFamily="2" charset="-78"/>
              </a:rPr>
              <a:t> متغیر کیفی دارای دو</a:t>
            </a:r>
            <a:r>
              <a:rPr lang="en-US" altLang="en-US" smtClean="0">
                <a:cs typeface="B Nazanin" panose="00000400000000000000" pitchFamily="2" charset="-78"/>
              </a:rPr>
              <a:t> </a:t>
            </a:r>
            <a:r>
              <a:rPr lang="fa-IR" altLang="en-US" smtClean="0">
                <a:cs typeface="B Nazanin" panose="00000400000000000000" pitchFamily="2" charset="-78"/>
              </a:rPr>
              <a:t> یا بیش از دو گروه باشد: کای اسکور</a:t>
            </a:r>
          </a:p>
          <a:p>
            <a:pPr lvl="1"/>
            <a:endParaRPr lang="fa-IR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06500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650" y="-11113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ارتباط </a:t>
            </a:r>
            <a:r>
              <a:rPr lang="fa-IR" dirty="0" smtClean="0">
                <a:cs typeface="B Titr" panose="00000700000000000000" pitchFamily="2" charset="-78"/>
              </a:rPr>
              <a:t>بین دو متغیر کیفی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Donut 6"/>
          <p:cNvSpPr/>
          <p:nvPr/>
        </p:nvSpPr>
        <p:spPr>
          <a:xfrm>
            <a:off x="179388" y="2852738"/>
            <a:ext cx="2447925" cy="792162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وابسته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(MS)</a:t>
            </a:r>
            <a:endParaRPr lang="fa-IR" sz="20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55650" y="3783013"/>
            <a:ext cx="736600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r" rtl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1pPr>
            <a:lvl2pPr marL="639763" indent="-273050"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2pPr>
            <a:lvl3pPr indent="-182563" algn="r" rtl="1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3pPr>
            <a:lvl4pPr marL="1187450" indent="-182563" algn="r" rtl="1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4pPr>
            <a:lvl5pPr marL="1462088" indent="-182563" algn="r" rtl="1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5pPr>
            <a:lvl6pPr marL="19192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6pPr>
            <a:lvl7pPr marL="23764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7pPr>
            <a:lvl8pPr marL="28336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8pPr>
            <a:lvl9pPr marL="32908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9pPr>
          </a:lstStyle>
          <a:p>
            <a:endParaRPr lang="fa-IR" altLang="en-US">
              <a:cs typeface="B Nazanin" panose="00000400000000000000" pitchFamily="2" charset="-78"/>
            </a:endParaRPr>
          </a:p>
          <a:p>
            <a:pPr algn="just"/>
            <a:r>
              <a:rPr lang="ar-SA" altLang="en-US">
                <a:cs typeface="B Nazanin" panose="00000400000000000000" pitchFamily="2" charset="-78"/>
              </a:rPr>
              <a:t>در استفاده از آزمون کای­دو هیچ یک از خانه­های جدول متقاطع نباید خالی باشند و نبایستی بیش از 20% خانه های جدول فراوانی مورد انتظار کمتر از 5 داشته باشند. پیشنهاد می‌شود زمانی که حجم نمونه مورد مطالعه کافی نیست و شرایط ذکر شده محقق نمی­گردد از </a:t>
            </a:r>
            <a:r>
              <a:rPr lang="ar-SA" altLang="en-US">
                <a:solidFill>
                  <a:srgbClr val="FF0000"/>
                </a:solidFill>
                <a:cs typeface="B Nazanin" panose="00000400000000000000" pitchFamily="2" charset="-78"/>
              </a:rPr>
              <a:t>آزمون دقیق فیشر </a:t>
            </a:r>
            <a:r>
              <a:rPr lang="ar-SA" altLang="en-US">
                <a:cs typeface="B Nazanin" panose="00000400000000000000" pitchFamily="2" charset="-78"/>
              </a:rPr>
              <a:t>استفاده شود.</a:t>
            </a:r>
            <a:endParaRPr lang="en-US" altLang="en-US">
              <a:cs typeface="B Nazanin" panose="00000400000000000000" pitchFamily="2" charset="-78"/>
            </a:endParaRPr>
          </a:p>
          <a:p>
            <a:endParaRPr lang="en-US" altLang="en-US">
              <a:cs typeface="B Nazanin" panose="00000400000000000000" pitchFamily="2" charset="-78"/>
            </a:endParaRPr>
          </a:p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24300" y="2924175"/>
            <a:ext cx="2160588" cy="6778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dirty="0">
                <a:solidFill>
                  <a:prstClr val="black"/>
                </a:solidFill>
                <a:cs typeface="B Nazanin" panose="00000400000000000000" pitchFamily="2" charset="-78"/>
              </a:rPr>
              <a:t>کیفی (جنسیت، گروه خونی)</a:t>
            </a:r>
            <a:endParaRPr lang="en-US" sz="20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627313" y="3284538"/>
            <a:ext cx="1270000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-471488"/>
            <a:ext cx="7467600" cy="1143001"/>
          </a:xfrm>
        </p:spPr>
        <p:txBody>
          <a:bodyPr/>
          <a:lstStyle/>
          <a:p>
            <a:pPr algn="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  <a:endParaRPr lang="en-US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107523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107524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B Nazanin" panose="00000400000000000000" pitchFamily="2" charset="-78"/>
            </a:endParaRPr>
          </a:p>
        </p:txBody>
      </p:sp>
      <p:pic>
        <p:nvPicPr>
          <p:cNvPr id="10752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7" t="39001" r="19177" b="15196"/>
          <a:stretch>
            <a:fillRect/>
          </a:stretch>
        </p:blipFill>
        <p:spPr bwMode="auto">
          <a:xfrm>
            <a:off x="203200" y="657225"/>
            <a:ext cx="841216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-471488"/>
            <a:ext cx="7467600" cy="1143001"/>
          </a:xfrm>
        </p:spPr>
        <p:txBody>
          <a:bodyPr/>
          <a:lstStyle/>
          <a:p>
            <a:pPr algn="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  <a:endParaRPr lang="en-US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108547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sz="6600" dirty="0" smtClean="0">
                <a:cs typeface="B Nazanin" panose="00000400000000000000" pitchFamily="2" charset="-78"/>
              </a:rPr>
              <a:t>				؟</a:t>
            </a:r>
            <a:endParaRPr lang="fa-IR" sz="6600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08549" name="Rectangle 2"/>
          <p:cNvSpPr>
            <a:spLocks noChangeArrowheads="1"/>
          </p:cNvSpPr>
          <p:nvPr/>
        </p:nvSpPr>
        <p:spPr bwMode="auto">
          <a:xfrm>
            <a:off x="457200" y="954088"/>
            <a:ext cx="8108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تعیین ارتباط بین میزان سطح پلاسمایی </a:t>
            </a:r>
            <a:r>
              <a:rPr lang="en-US" altLang="en-US" sz="2400">
                <a:cs typeface="B Nazanin" panose="00000400000000000000" pitchFamily="2" charset="-78"/>
              </a:rPr>
              <a:t>IL-17A</a:t>
            </a:r>
            <a:r>
              <a:rPr lang="fa-IR" altLang="en-US" sz="2400">
                <a:cs typeface="B Nazanin" panose="00000400000000000000" pitchFamily="2" charset="-78"/>
              </a:rPr>
              <a:t> در نمونه خون </a:t>
            </a:r>
            <a:r>
              <a:rPr lang="ar-SA" altLang="en-US" sz="2400">
                <a:cs typeface="B Nazanin" panose="00000400000000000000" pitchFamily="2" charset="-78"/>
              </a:rPr>
              <a:t>دریافت کنندگان پیوند آلوژن سلول‌های بنیادی خونی با بروز </a:t>
            </a:r>
            <a:r>
              <a:rPr lang="en-US" altLang="en-US" sz="2400">
                <a:cs typeface="B Nazanin" panose="00000400000000000000" pitchFamily="2" charset="-78"/>
              </a:rPr>
              <a:t>aGvHD </a:t>
            </a:r>
            <a:r>
              <a:rPr lang="fa-IR" altLang="en-US" sz="2400">
                <a:cs typeface="B Nazanin" panose="00000400000000000000" pitchFamily="2" charset="-78"/>
              </a:rPr>
              <a:t>و شدت آن در بیماران</a:t>
            </a:r>
            <a:r>
              <a:rPr lang="ar-SA" altLang="en-US" sz="2400">
                <a:cs typeface="B Nazanin" panose="00000400000000000000" pitchFamily="2" charset="-78"/>
              </a:rPr>
              <a:t>.</a:t>
            </a:r>
            <a:endParaRPr lang="en-US" altLang="en-US" sz="240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907704" y="1340768"/>
            <a:ext cx="32403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27584" y="2319337"/>
            <a:ext cx="4752528" cy="295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7584" y="1988840"/>
            <a:ext cx="4625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577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pic>
        <p:nvPicPr>
          <p:cNvPr id="7578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23752" r="48599" b="9050"/>
          <a:stretch>
            <a:fillRect/>
          </a:stretch>
        </p:blipFill>
        <p:spPr bwMode="auto">
          <a:xfrm>
            <a:off x="457200" y="4763"/>
            <a:ext cx="6022975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25327" r="48250" b="13776"/>
          <a:stretch>
            <a:fillRect/>
          </a:stretch>
        </p:blipFill>
        <p:spPr bwMode="auto">
          <a:xfrm>
            <a:off x="395288" y="476250"/>
            <a:ext cx="5462587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Footer Placeholder 2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18500" r="45100" b="50525"/>
          <a:stretch>
            <a:fillRect/>
          </a:stretch>
        </p:blipFill>
        <p:spPr bwMode="auto">
          <a:xfrm>
            <a:off x="220663" y="631032"/>
            <a:ext cx="77041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13251" r="49300" b="18288"/>
          <a:stretch>
            <a:fillRect/>
          </a:stretch>
        </p:blipFill>
        <p:spPr bwMode="auto">
          <a:xfrm>
            <a:off x="750888" y="631032"/>
            <a:ext cx="5970587" cy="70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3568" y="1671264"/>
            <a:ext cx="4968552" cy="125367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99592" y="1988840"/>
            <a:ext cx="7025208" cy="178345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3" grpId="0" animBg="1"/>
      <p:bldP spid="2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-471488"/>
            <a:ext cx="7467600" cy="1143001"/>
          </a:xfrm>
        </p:spPr>
        <p:txBody>
          <a:bodyPr/>
          <a:lstStyle/>
          <a:p>
            <a:pPr algn="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  <a:endParaRPr lang="en-US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109571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109572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954088"/>
            <a:ext cx="81089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سطح پلاسمایی </a:t>
            </a:r>
            <a:r>
              <a:rPr lang="en-US" altLang="en-US" sz="2400">
                <a:cs typeface="B Nazanin" panose="00000400000000000000" pitchFamily="2" charset="-78"/>
              </a:rPr>
              <a:t>IL-17A</a:t>
            </a:r>
            <a:r>
              <a:rPr lang="fa-IR" altLang="en-US" sz="2400">
                <a:cs typeface="B Nazanin" panose="00000400000000000000" pitchFamily="2" charset="-78"/>
              </a:rPr>
              <a:t>: پیوسته کمی  </a:t>
            </a:r>
          </a:p>
          <a:p>
            <a:pPr algn="just" rtl="1"/>
            <a:r>
              <a:rPr lang="ar-SA" altLang="en-US" sz="2400">
                <a:cs typeface="B Nazanin" panose="00000400000000000000" pitchFamily="2" charset="-78"/>
              </a:rPr>
              <a:t>بروز </a:t>
            </a:r>
            <a:r>
              <a:rPr lang="en-US" altLang="en-US" sz="2400">
                <a:cs typeface="B Nazanin" panose="00000400000000000000" pitchFamily="2" charset="-78"/>
              </a:rPr>
              <a:t>aGvHD </a:t>
            </a:r>
            <a:r>
              <a:rPr lang="fa-IR" altLang="en-US" sz="2400">
                <a:cs typeface="B Nazanin" panose="00000400000000000000" pitchFamily="2" charset="-78"/>
              </a:rPr>
              <a:t>: کیفی دو حالته (بروز دارد/ ندارد)</a:t>
            </a:r>
          </a:p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شدت </a:t>
            </a:r>
            <a:r>
              <a:rPr lang="en-US" altLang="en-US" sz="2400">
                <a:cs typeface="B Nazanin" panose="00000400000000000000" pitchFamily="2" charset="-78"/>
              </a:rPr>
              <a:t>aGVHD</a:t>
            </a:r>
            <a:r>
              <a:rPr lang="fa-IR" altLang="en-US" sz="2400">
                <a:cs typeface="B Nazanin" panose="00000400000000000000" pitchFamily="2" charset="-78"/>
              </a:rPr>
              <a:t>: </a:t>
            </a:r>
            <a:r>
              <a:rPr lang="en-US" altLang="en-US" sz="2400">
                <a:cs typeface="B Nazanin" panose="00000400000000000000" pitchFamily="2" charset="-78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0/I/II/III/IV</a:t>
            </a:r>
            <a:r>
              <a:rPr lang="en-US" altLang="en-US" sz="2400">
                <a:cs typeface="B Nazanin" panose="00000400000000000000" pitchFamily="2" charset="-78"/>
              </a:rPr>
              <a:t>)</a:t>
            </a:r>
          </a:p>
          <a:p>
            <a:pPr algn="just" rtl="1"/>
            <a:endParaRPr lang="en-US" altLang="en-US" sz="2400">
              <a:cs typeface="B Nazanin" panose="00000400000000000000" pitchFamily="2" charset="-78"/>
            </a:endParaRPr>
          </a:p>
          <a:p>
            <a:pPr algn="just" rtl="1"/>
            <a:endParaRPr lang="en-US" altLang="en-US" sz="2400">
              <a:cs typeface="B Nazanin" panose="00000400000000000000" pitchFamily="2" charset="-78"/>
            </a:endParaRPr>
          </a:p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برای مقایسه میانگین سطح پلاسمایی </a:t>
            </a:r>
            <a:r>
              <a:rPr lang="en-US" altLang="en-US" sz="2400">
                <a:cs typeface="B Nazanin" panose="00000400000000000000" pitchFamily="2" charset="-78"/>
              </a:rPr>
              <a:t>IL-17A</a:t>
            </a:r>
            <a:r>
              <a:rPr lang="fa-IR" altLang="en-US" sz="2400">
                <a:cs typeface="B Nazanin" panose="00000400000000000000" pitchFamily="2" charset="-78"/>
              </a:rPr>
              <a:t> در افرادی که</a:t>
            </a:r>
            <a:r>
              <a:rPr lang="en-US" altLang="en-US" sz="2400">
                <a:cs typeface="B Nazanin" panose="00000400000000000000" pitchFamily="2" charset="-78"/>
              </a:rPr>
              <a:t> aGvHD</a:t>
            </a:r>
            <a:r>
              <a:rPr lang="fa-IR" altLang="en-US" sz="2400">
                <a:cs typeface="B Nazanin" panose="00000400000000000000" pitchFamily="2" charset="-78"/>
              </a:rPr>
              <a:t>‌رخ داده یا نداده در صورت نرمال بودن </a:t>
            </a:r>
            <a:r>
              <a:rPr lang="en-US" altLang="en-US" sz="2400">
                <a:cs typeface="B Nazanin" panose="00000400000000000000" pitchFamily="2" charset="-78"/>
              </a:rPr>
              <a:t>t-test</a:t>
            </a:r>
            <a:r>
              <a:rPr lang="fa-IR" altLang="en-US" sz="2400">
                <a:cs typeface="B Nazanin" panose="00000400000000000000" pitchFamily="2" charset="-78"/>
              </a:rPr>
              <a:t> مستقل</a:t>
            </a:r>
          </a:p>
          <a:p>
            <a:pPr algn="just" rtl="1"/>
            <a:endParaRPr lang="fa-IR" altLang="en-US" sz="2400">
              <a:cs typeface="B Nazanin" panose="00000400000000000000" pitchFamily="2" charset="-78"/>
            </a:endParaRPr>
          </a:p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 برای مقایسه میانگین سطح پلاسمایی </a:t>
            </a:r>
            <a:r>
              <a:rPr lang="en-US" altLang="en-US" sz="2400">
                <a:cs typeface="B Nazanin" panose="00000400000000000000" pitchFamily="2" charset="-78"/>
              </a:rPr>
              <a:t>IL-17A</a:t>
            </a:r>
            <a:r>
              <a:rPr lang="fa-IR" altLang="en-US" sz="2400">
                <a:cs typeface="B Nazanin" panose="00000400000000000000" pitchFamily="2" charset="-78"/>
              </a:rPr>
              <a:t> در شدت رخداد </a:t>
            </a:r>
            <a:r>
              <a:rPr lang="en-US" altLang="en-US" sz="2400">
                <a:cs typeface="B Nazanin" panose="00000400000000000000" pitchFamily="2" charset="-78"/>
              </a:rPr>
              <a:t>aGvHD</a:t>
            </a:r>
            <a:r>
              <a:rPr lang="fa-IR" altLang="en-US" sz="2400">
                <a:cs typeface="B Nazanin" panose="00000400000000000000" pitchFamily="2" charset="-78"/>
              </a:rPr>
              <a:t>‌ در صورت نرمال بودن </a:t>
            </a:r>
            <a:r>
              <a:rPr lang="en-US" altLang="en-US" sz="2400">
                <a:cs typeface="B Nazanin" panose="00000400000000000000" pitchFamily="2" charset="-78"/>
              </a:rPr>
              <a:t>ANOVA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-471488"/>
            <a:ext cx="7467600" cy="1143001"/>
          </a:xfrm>
        </p:spPr>
        <p:txBody>
          <a:bodyPr/>
          <a:lstStyle/>
          <a:p>
            <a:pPr algn="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  <a:endParaRPr lang="en-US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110595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sz="6600" dirty="0" smtClean="0">
                <a:cs typeface="B Nazanin" panose="00000400000000000000" pitchFamily="2" charset="-78"/>
              </a:rPr>
              <a:t>				؟</a:t>
            </a:r>
            <a:endParaRPr lang="fa-IR" sz="6600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10597" name="Rectangle 2"/>
          <p:cNvSpPr>
            <a:spLocks noChangeArrowheads="1"/>
          </p:cNvSpPr>
          <p:nvPr/>
        </p:nvSpPr>
        <p:spPr bwMode="auto">
          <a:xfrm>
            <a:off x="457200" y="954088"/>
            <a:ext cx="8108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تعیین ارتباط</a:t>
            </a:r>
            <a:r>
              <a:rPr lang="en-US" altLang="en-US" sz="2400">
                <a:cs typeface="B Nazanin" panose="00000400000000000000" pitchFamily="2" charset="-78"/>
              </a:rPr>
              <a:t> Donor type (Sibling/unrelated/FMT)</a:t>
            </a:r>
            <a:r>
              <a:rPr lang="fa-IR" altLang="en-US" sz="2400">
                <a:cs typeface="B Nazanin" panose="00000400000000000000" pitchFamily="2" charset="-78"/>
              </a:rPr>
              <a:t>با شدت </a:t>
            </a:r>
            <a:r>
              <a:rPr lang="en-US" altLang="en-US" sz="2400">
                <a:cs typeface="B Nazanin" panose="00000400000000000000" pitchFamily="2" charset="-78"/>
              </a:rPr>
              <a:t>aGvHD</a:t>
            </a:r>
          </a:p>
          <a:p>
            <a:pPr algn="just" rtl="1"/>
            <a:endParaRPr lang="en-US" altLang="en-US" sz="240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763" y="-471488"/>
            <a:ext cx="7467600" cy="1143001"/>
          </a:xfrm>
        </p:spPr>
        <p:txBody>
          <a:bodyPr/>
          <a:lstStyle/>
          <a:p>
            <a:pPr algn="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  <a:endParaRPr lang="en-US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111619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111620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fa-IR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954088"/>
            <a:ext cx="8108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rtl="1"/>
            <a:r>
              <a:rPr lang="en-US" altLang="en-US" sz="2400">
                <a:cs typeface="B Nazanin" panose="00000400000000000000" pitchFamily="2" charset="-78"/>
              </a:rPr>
              <a:t>Donor type</a:t>
            </a:r>
            <a:r>
              <a:rPr lang="fa-IR" altLang="en-US" sz="2400">
                <a:cs typeface="B Nazanin" panose="00000400000000000000" pitchFamily="2" charset="-78"/>
              </a:rPr>
              <a:t>: کیفی چند حالته </a:t>
            </a:r>
          </a:p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شدت </a:t>
            </a:r>
            <a:r>
              <a:rPr lang="en-US" altLang="en-US" sz="2400">
                <a:cs typeface="B Nazanin" panose="00000400000000000000" pitchFamily="2" charset="-78"/>
              </a:rPr>
              <a:t>aGVHD</a:t>
            </a:r>
            <a:r>
              <a:rPr lang="fa-IR" altLang="en-US" sz="2400">
                <a:cs typeface="B Nazanin" panose="00000400000000000000" pitchFamily="2" charset="-78"/>
              </a:rPr>
              <a:t>: </a:t>
            </a:r>
            <a:r>
              <a:rPr lang="en-US" altLang="en-US" sz="2400">
                <a:cs typeface="B Nazanin" panose="00000400000000000000" pitchFamily="2" charset="-78"/>
              </a:rPr>
              <a:t>(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0/I/II/III/IV</a:t>
            </a:r>
            <a:r>
              <a:rPr lang="en-US" altLang="en-US" sz="2400">
                <a:cs typeface="B Nazanin" panose="00000400000000000000" pitchFamily="2" charset="-78"/>
              </a:rPr>
              <a:t>)</a:t>
            </a:r>
          </a:p>
          <a:p>
            <a:pPr algn="just" rtl="1"/>
            <a:endParaRPr lang="en-US" altLang="en-US" sz="2400">
              <a:cs typeface="B Nazanin" panose="00000400000000000000" pitchFamily="2" charset="-78"/>
            </a:endParaRPr>
          </a:p>
          <a:p>
            <a:pPr algn="just" rtl="1"/>
            <a:endParaRPr lang="en-US" altLang="en-US" sz="2400">
              <a:cs typeface="B Nazanin" panose="00000400000000000000" pitchFamily="2" charset="-78"/>
            </a:endParaRPr>
          </a:p>
          <a:p>
            <a:pPr algn="just" rtl="1"/>
            <a:r>
              <a:rPr lang="fa-IR" altLang="en-US" sz="2400">
                <a:cs typeface="B Nazanin" panose="00000400000000000000" pitchFamily="2" charset="-78"/>
              </a:rPr>
              <a:t>در صورت وجود تعداد مناسب در هر خانه آزمون کای اسکور و در صورت مناسب نبودن آزمون دقیق فیشر</a:t>
            </a:r>
            <a:endParaRPr lang="en-US" altLang="en-US" sz="240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8888" y="1468438"/>
            <a:ext cx="7058025" cy="3722687"/>
          </a:xfrm>
        </p:spPr>
        <p:txBody>
          <a:bodyPr/>
          <a:lstStyle/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 بررسی نرمال بودن اختلاف دو متغیر وابسته</a:t>
            </a: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1- دو اندازه تکراری یا جور شده </a:t>
            </a:r>
          </a:p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پارامتری: </a:t>
            </a:r>
            <a:r>
              <a:rPr lang="en-US" dirty="0" smtClean="0">
                <a:cs typeface="B Nazanin" panose="00000400000000000000" pitchFamily="2" charset="-78"/>
              </a:rPr>
              <a:t>t</a:t>
            </a:r>
            <a:r>
              <a:rPr lang="fa-IR" dirty="0" smtClean="0">
                <a:cs typeface="B Nazanin" panose="00000400000000000000" pitchFamily="2" charset="-78"/>
              </a:rPr>
              <a:t> زوجی </a:t>
            </a:r>
            <a:r>
              <a:rPr lang="en-US" dirty="0" smtClean="0">
                <a:cs typeface="B Nazanin" panose="00000400000000000000" pitchFamily="2" charset="-78"/>
              </a:rPr>
              <a:t>(paired t-test)</a:t>
            </a:r>
            <a:endParaRPr lang="en-US" dirty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ناپارامتری (عدم نرمال بودن متغیر یا رتبه ای بودن </a:t>
            </a:r>
            <a:r>
              <a:rPr lang="fa-IR" dirty="0" smtClean="0">
                <a:cs typeface="B Nazanin" panose="00000400000000000000" pitchFamily="2" charset="-78"/>
              </a:rPr>
              <a:t>متغیر):  </a:t>
            </a:r>
            <a:r>
              <a:rPr lang="fa-IR" dirty="0" smtClean="0">
                <a:cs typeface="B Nazanin" panose="00000400000000000000" pitchFamily="2" charset="-78"/>
              </a:rPr>
              <a:t>ویلکاکسون</a:t>
            </a: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12644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238" y="-90488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</a:t>
            </a:r>
            <a:r>
              <a:rPr lang="fa-IR" dirty="0" smtClean="0">
                <a:cs typeface="B Titr" panose="00000700000000000000" pitchFamily="2" charset="-78"/>
              </a:rPr>
              <a:t>ارتباط یک </a:t>
            </a:r>
            <a:r>
              <a:rPr lang="fa-IR" dirty="0" smtClean="0">
                <a:cs typeface="B Titr" panose="00000700000000000000" pitchFamily="2" charset="-78"/>
              </a:rPr>
              <a:t>متغیر </a:t>
            </a:r>
            <a:r>
              <a:rPr lang="fa-IR" dirty="0" smtClean="0">
                <a:cs typeface="B Titr" panose="00000700000000000000" pitchFamily="2" charset="-78"/>
              </a:rPr>
              <a:t>کمی </a:t>
            </a:r>
            <a:r>
              <a:rPr lang="fa-IR" dirty="0" smtClean="0">
                <a:cs typeface="B Titr" panose="00000700000000000000" pitchFamily="2" charset="-78"/>
              </a:rPr>
              <a:t>یا رتبه ای با یک متغیر کیفی به صورت وابسته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Donut 6"/>
          <p:cNvSpPr/>
          <p:nvPr/>
        </p:nvSpPr>
        <p:spPr>
          <a:xfrm>
            <a:off x="230188" y="1570038"/>
            <a:ext cx="2232025" cy="10080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اندازه قبل (فشارخون قبل از مصرف دارو)</a:t>
            </a:r>
          </a:p>
        </p:txBody>
      </p:sp>
      <p:sp>
        <p:nvSpPr>
          <p:cNvPr id="112647" name="Content Placeholder 2"/>
          <p:cNvSpPr txBox="1">
            <a:spLocks/>
          </p:cNvSpPr>
          <p:nvPr/>
        </p:nvSpPr>
        <p:spPr bwMode="auto">
          <a:xfrm>
            <a:off x="760413" y="4476750"/>
            <a:ext cx="68611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r" rtl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1pPr>
            <a:lvl2pPr marL="639763" indent="-273050"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2pPr>
            <a:lvl3pPr indent="-182563" algn="r" rtl="1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3pPr>
            <a:lvl4pPr marL="1187450" indent="-182563" algn="r" rtl="1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4pPr>
            <a:lvl5pPr marL="1462088" indent="-182563" algn="r" rtl="1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5pPr>
            <a:lvl6pPr marL="19192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6pPr>
            <a:lvl7pPr marL="23764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7pPr>
            <a:lvl8pPr marL="28336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8pPr>
            <a:lvl9pPr marL="32908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9pPr>
          </a:lstStyle>
          <a:p>
            <a:endParaRPr lang="fa-IR" altLang="en-US">
              <a:cs typeface="B Nazanin" panose="00000400000000000000" pitchFamily="2" charset="-78"/>
            </a:endParaRPr>
          </a:p>
          <a:p>
            <a:endParaRPr lang="fa-IR" altLang="en-US">
              <a:cs typeface="B Nazanin" panose="00000400000000000000" pitchFamily="2" charset="-78"/>
            </a:endParaRPr>
          </a:p>
          <a:p>
            <a:endParaRPr lang="en-US" altLang="en-US">
              <a:cs typeface="B Nazanin" panose="00000400000000000000" pitchFamily="2" charset="-78"/>
            </a:endParaRPr>
          </a:p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42875" y="2862263"/>
            <a:ext cx="2233613" cy="10080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اندازه بعد</a:t>
            </a:r>
          </a:p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(فشارخون بعد از مصرف دارو)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90825" y="1874838"/>
            <a:ext cx="468313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87650" y="3192463"/>
            <a:ext cx="468313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0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7763" y="1639888"/>
            <a:ext cx="7058025" cy="37226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>
                <a:cs typeface="B Nazanin" panose="00000400000000000000" pitchFamily="2" charset="-78"/>
              </a:rPr>
              <a:t>2</a:t>
            </a:r>
            <a:r>
              <a:rPr lang="fa-IR" dirty="0" smtClean="0">
                <a:cs typeface="B Nazanin" panose="00000400000000000000" pitchFamily="2" charset="-78"/>
              </a:rPr>
              <a:t>- چند اندازه تکراری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پارامتری: آنالیز واریانس با اندازه های تکراری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dirty="0" smtClean="0">
                <a:cs typeface="B Nazanin" panose="00000400000000000000" pitchFamily="2" charset="-78"/>
              </a:rPr>
              <a:t>(Repeated measurement)</a:t>
            </a:r>
            <a:endParaRPr lang="en-US" dirty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fa-IR" dirty="0" smtClean="0">
                <a:cs typeface="B Nazanin" panose="00000400000000000000" pitchFamily="2" charset="-78"/>
              </a:rPr>
              <a:t>آزمون ناپارامتری (عدم نرمال بودن متغیر یا رتبه ای </a:t>
            </a:r>
            <a:endParaRPr lang="en-US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بودن متغیر وابسته):  فریدمن</a:t>
            </a: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13668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238" y="-90488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ارتباط متغیر </a:t>
            </a:r>
            <a:r>
              <a:rPr lang="fa-IR" dirty="0" smtClean="0">
                <a:cs typeface="B Titr" panose="00000700000000000000" pitchFamily="2" charset="-78"/>
              </a:rPr>
              <a:t>کمی </a:t>
            </a:r>
            <a:r>
              <a:rPr lang="fa-IR" dirty="0" smtClean="0">
                <a:cs typeface="B Titr" panose="00000700000000000000" pitchFamily="2" charset="-78"/>
              </a:rPr>
              <a:t>یا رتبه ای با یک متغیر کیفی به صورت وابسته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Donut 6"/>
          <p:cNvSpPr/>
          <p:nvPr/>
        </p:nvSpPr>
        <p:spPr>
          <a:xfrm>
            <a:off x="107950" y="1435100"/>
            <a:ext cx="2232025" cy="1008063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فشارخون قبل از مصرف دارو</a:t>
            </a:r>
          </a:p>
        </p:txBody>
      </p:sp>
      <p:sp>
        <p:nvSpPr>
          <p:cNvPr id="113671" name="Content Placeholder 2"/>
          <p:cNvSpPr txBox="1">
            <a:spLocks/>
          </p:cNvSpPr>
          <p:nvPr/>
        </p:nvSpPr>
        <p:spPr bwMode="auto">
          <a:xfrm>
            <a:off x="760413" y="4476750"/>
            <a:ext cx="68611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r" rtl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1pPr>
            <a:lvl2pPr marL="639763" indent="-273050"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2pPr>
            <a:lvl3pPr indent="-182563" algn="r" rtl="1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3pPr>
            <a:lvl4pPr marL="1187450" indent="-182563" algn="r" rtl="1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4pPr>
            <a:lvl5pPr marL="1462088" indent="-182563" algn="r" rtl="1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5pPr>
            <a:lvl6pPr marL="19192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6pPr>
            <a:lvl7pPr marL="23764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7pPr>
            <a:lvl8pPr marL="28336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8pPr>
            <a:lvl9pPr marL="32908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9pPr>
          </a:lstStyle>
          <a:p>
            <a:endParaRPr lang="fa-IR" altLang="en-US">
              <a:cs typeface="B Nazanin" panose="00000400000000000000" pitchFamily="2" charset="-78"/>
            </a:endParaRPr>
          </a:p>
          <a:p>
            <a:endParaRPr lang="fa-IR" altLang="en-US">
              <a:cs typeface="B Nazanin" panose="00000400000000000000" pitchFamily="2" charset="-78"/>
            </a:endParaRPr>
          </a:p>
          <a:p>
            <a:endParaRPr lang="en-US" altLang="en-US">
              <a:cs typeface="B Nazanin" panose="00000400000000000000" pitchFamily="2" charset="-78"/>
            </a:endParaRPr>
          </a:p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88900" y="2582863"/>
            <a:ext cx="2232025" cy="10080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فشارخون بلافاصله بعد از مصرف دارو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17788" y="1697038"/>
            <a:ext cx="468312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617788" y="2805113"/>
            <a:ext cx="468312" cy="433387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2</a:t>
            </a:r>
            <a:endParaRPr lang="en-US" dirty="0"/>
          </a:p>
        </p:txBody>
      </p:sp>
      <p:sp>
        <p:nvSpPr>
          <p:cNvPr id="13" name="Donut 12"/>
          <p:cNvSpPr/>
          <p:nvPr/>
        </p:nvSpPr>
        <p:spPr>
          <a:xfrm>
            <a:off x="107950" y="3811588"/>
            <a:ext cx="2232025" cy="10080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فشارخون یک ساعت بعد از مصرف دارو</a:t>
            </a:r>
          </a:p>
        </p:txBody>
      </p:sp>
      <p:sp>
        <p:nvSpPr>
          <p:cNvPr id="14" name="Donut 13"/>
          <p:cNvSpPr/>
          <p:nvPr/>
        </p:nvSpPr>
        <p:spPr>
          <a:xfrm>
            <a:off x="31750" y="5011738"/>
            <a:ext cx="2232025" cy="10080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فشارخون 24 ساعت بعد از مصرف دارو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7788" y="3983038"/>
            <a:ext cx="468312" cy="433387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17788" y="5259388"/>
            <a:ext cx="468312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0" grpId="0" animBg="1"/>
      <p:bldP spid="18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8888" y="1468438"/>
            <a:ext cx="7058025" cy="37226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1- متغیر کیفی دوحالته باشد و دو اندازه تکراری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داشته باشد: مک نمار</a:t>
            </a:r>
          </a:p>
          <a:p>
            <a:pPr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2- متغیر کیفی دوحالته باشد و چند اندازه تکراری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داشته باشد : کوکران </a:t>
            </a:r>
            <a:endParaRPr lang="en-US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>
                <a:cs typeface="B Nazanin" panose="00000400000000000000" pitchFamily="2" charset="-78"/>
              </a:rPr>
              <a:t>3</a:t>
            </a:r>
            <a:r>
              <a:rPr lang="fa-IR" dirty="0" smtClean="0">
                <a:cs typeface="B Nazanin" panose="00000400000000000000" pitchFamily="2" charset="-78"/>
              </a:rPr>
              <a:t>- متغیر کیفی دو یا چند حالته باشد و چند اندازه تکراری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a-IR" dirty="0" smtClean="0">
                <a:cs typeface="B Nazanin" panose="00000400000000000000" pitchFamily="2" charset="-78"/>
              </a:rPr>
              <a:t>داشته باشد : </a:t>
            </a:r>
            <a:r>
              <a:rPr lang="en-US" dirty="0" smtClean="0">
                <a:cs typeface="B Nazanin" panose="00000400000000000000" pitchFamily="2" charset="-78"/>
              </a:rPr>
              <a:t>GEE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14692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238" y="-90488"/>
            <a:ext cx="7467600" cy="1143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5pPr>
            <a:lvl6pPr marL="4572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6pPr>
            <a:lvl7pPr marL="9144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7pPr>
            <a:lvl8pPr marL="13716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8pPr>
            <a:lvl9pPr marL="1828800" algn="l" rtl="1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</a:t>
            </a:r>
            <a:r>
              <a:rPr lang="fa-IR" dirty="0" smtClean="0">
                <a:cs typeface="B Titr" panose="00000700000000000000" pitchFamily="2" charset="-78"/>
              </a:rPr>
              <a:t>ارتباط بین دو </a:t>
            </a:r>
            <a:r>
              <a:rPr lang="fa-IR" dirty="0" smtClean="0">
                <a:cs typeface="B Titr" panose="00000700000000000000" pitchFamily="2" charset="-78"/>
              </a:rPr>
              <a:t>متغیر </a:t>
            </a:r>
            <a:r>
              <a:rPr lang="fa-IR" dirty="0" smtClean="0">
                <a:cs typeface="B Titr" panose="00000700000000000000" pitchFamily="2" charset="-78"/>
              </a:rPr>
              <a:t>کیفی به صورت وابسته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7" name="Donut 6"/>
          <p:cNvSpPr/>
          <p:nvPr/>
        </p:nvSpPr>
        <p:spPr>
          <a:xfrm>
            <a:off x="631825" y="1530350"/>
            <a:ext cx="1917700" cy="723900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تب قبل از مصرف دارو</a:t>
            </a:r>
          </a:p>
        </p:txBody>
      </p:sp>
      <p:sp>
        <p:nvSpPr>
          <p:cNvPr id="114695" name="Content Placeholder 2"/>
          <p:cNvSpPr txBox="1">
            <a:spLocks/>
          </p:cNvSpPr>
          <p:nvPr/>
        </p:nvSpPr>
        <p:spPr bwMode="auto">
          <a:xfrm>
            <a:off x="760413" y="4476750"/>
            <a:ext cx="68611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r" rtl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1pPr>
            <a:lvl2pPr marL="639763" indent="-273050" algn="r" rtl="1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2pPr>
            <a:lvl3pPr indent="-182563" algn="r" rtl="1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3pPr>
            <a:lvl4pPr marL="1187450" indent="-182563" algn="r" rtl="1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4pPr>
            <a:lvl5pPr marL="1462088" indent="-182563" algn="r" rtl="1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5pPr>
            <a:lvl6pPr marL="19192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6pPr>
            <a:lvl7pPr marL="23764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7pPr>
            <a:lvl8pPr marL="28336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8pPr>
            <a:lvl9pPr marL="3290888" indent="-182563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cs typeface="Times New Roman" panose="02020603050405020304" pitchFamily="18" charset="0"/>
              </a:defRPr>
            </a:lvl9pPr>
          </a:lstStyle>
          <a:p>
            <a:endParaRPr lang="fa-IR" altLang="en-US">
              <a:cs typeface="B Nazanin" panose="00000400000000000000" pitchFamily="2" charset="-78"/>
            </a:endParaRPr>
          </a:p>
          <a:p>
            <a:endParaRPr lang="fa-IR" altLang="en-US">
              <a:cs typeface="B Nazanin" panose="00000400000000000000" pitchFamily="2" charset="-78"/>
            </a:endParaRPr>
          </a:p>
          <a:p>
            <a:endParaRPr lang="en-US" altLang="en-US">
              <a:cs typeface="B Nazanin" panose="00000400000000000000" pitchFamily="2" charset="-78"/>
            </a:endParaRPr>
          </a:p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609600" y="2459038"/>
            <a:ext cx="1919288" cy="723900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تب بعد از مصرف دارو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90825" y="1484313"/>
            <a:ext cx="468313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787650" y="2578100"/>
            <a:ext cx="468313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2</a:t>
            </a:r>
            <a:endParaRPr lang="en-US" dirty="0"/>
          </a:p>
        </p:txBody>
      </p:sp>
      <p:sp>
        <p:nvSpPr>
          <p:cNvPr id="12" name="Donut 11"/>
          <p:cNvSpPr/>
          <p:nvPr/>
        </p:nvSpPr>
        <p:spPr>
          <a:xfrm>
            <a:off x="457200" y="3500438"/>
            <a:ext cx="2157413" cy="7921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تب قبل از مصرف دارو</a:t>
            </a:r>
          </a:p>
        </p:txBody>
      </p:sp>
      <p:sp>
        <p:nvSpPr>
          <p:cNvPr id="13" name="Donut 12"/>
          <p:cNvSpPr/>
          <p:nvPr/>
        </p:nvSpPr>
        <p:spPr>
          <a:xfrm>
            <a:off x="349250" y="4568825"/>
            <a:ext cx="2179638" cy="792163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تب 1 ساعت بعد از مصرف دارو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43225" y="3644900"/>
            <a:ext cx="468313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40050" y="4738688"/>
            <a:ext cx="468313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2</a:t>
            </a:r>
            <a:endParaRPr lang="en-US" dirty="0"/>
          </a:p>
        </p:txBody>
      </p:sp>
      <p:sp>
        <p:nvSpPr>
          <p:cNvPr id="17" name="Donut 16"/>
          <p:cNvSpPr/>
          <p:nvPr/>
        </p:nvSpPr>
        <p:spPr>
          <a:xfrm>
            <a:off x="250825" y="5589588"/>
            <a:ext cx="2363788" cy="792162"/>
          </a:xfrm>
          <a:prstGeom prst="donut">
            <a:avLst>
              <a:gd name="adj" fmla="val 476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a-IR" sz="2000" b="1" dirty="0">
                <a:solidFill>
                  <a:prstClr val="black"/>
                </a:solidFill>
                <a:cs typeface="B Nazanin" panose="00000400000000000000" pitchFamily="2" charset="-78"/>
              </a:rPr>
              <a:t>تب 12 ساعت بعد از مصرف دارو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87663" y="5768975"/>
            <a:ext cx="469900" cy="431800"/>
          </a:xfrm>
          <a:prstGeom prst="rect">
            <a:avLst/>
          </a:prstGeom>
        </p:spPr>
        <p:style>
          <a:lnRef idx="1">
            <a:schemeClr val="accent6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a-IR" dirty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0" grpId="0" animBg="1"/>
      <p:bldP spid="18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73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16740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07716474"/>
              </p:ext>
            </p:extLst>
          </p:nvPr>
        </p:nvGraphicFramePr>
        <p:xfrm>
          <a:off x="-36512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742" name="TextBox 5"/>
          <p:cNvSpPr txBox="1">
            <a:spLocks noChangeArrowheads="1"/>
          </p:cNvSpPr>
          <p:nvPr/>
        </p:nvSpPr>
        <p:spPr bwMode="auto">
          <a:xfrm>
            <a:off x="611188" y="765175"/>
            <a:ext cx="7200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a-IR" altLang="en-US" sz="2800">
                <a:solidFill>
                  <a:schemeClr val="accent1"/>
                </a:solidFill>
                <a:cs typeface="B Titr" panose="00000700000000000000" pitchFamily="2" charset="-78"/>
              </a:rPr>
              <a:t>آزمون های مورد استفاده در بررسی ارتباط بین دو متغیر</a:t>
            </a:r>
            <a:endParaRPr lang="en-US" altLang="en-US" sz="280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288" y="-198438"/>
            <a:ext cx="7467600" cy="1143001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ارتباط بین دومتغیر کمی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17763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117764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ar-SA" altLang="en-US" smtClean="0">
                <a:cs typeface="B Nazanin" panose="00000400000000000000" pitchFamily="2" charset="-78"/>
              </a:rPr>
              <a:t>ضریب همبستگی می‌تواند از 1+ تا 1- باشد، 1+ نشان­دهنده ارتباط کامل و مستقیم و 1- نشان­دهنده ارتباط کامل و معکوس می­باشد.</a:t>
            </a:r>
            <a:endParaRPr lang="fa-IR" altLang="en-US" smtClean="0">
              <a:cs typeface="B Nazanin" panose="00000400000000000000" pitchFamily="2" charset="-78"/>
            </a:endParaRPr>
          </a:p>
          <a:p>
            <a:r>
              <a:rPr lang="ar-SA" altLang="en-US" smtClean="0">
                <a:cs typeface="B Nazanin" panose="00000400000000000000" pitchFamily="2" charset="-78"/>
              </a:rPr>
              <a:t> معمولاً ضریب همبستگی کمتر از </a:t>
            </a:r>
            <a:r>
              <a:rPr lang="fa-IR" altLang="en-US" smtClean="0">
                <a:cs typeface="B Nazanin" panose="00000400000000000000" pitchFamily="2" charset="-78"/>
              </a:rPr>
              <a:t>0.25</a:t>
            </a:r>
            <a:r>
              <a:rPr lang="ar-SA" altLang="en-US" smtClean="0">
                <a:cs typeface="B Nazanin" panose="00000400000000000000" pitchFamily="2" charset="-78"/>
              </a:rPr>
              <a:t> را همبستگی خیلی کم، </a:t>
            </a:r>
            <a:r>
              <a:rPr lang="fa-IR" altLang="en-US" smtClean="0">
                <a:cs typeface="B Nazanin" panose="00000400000000000000" pitchFamily="2" charset="-78"/>
              </a:rPr>
              <a:t>0.5</a:t>
            </a:r>
            <a:r>
              <a:rPr lang="ar-SA" altLang="en-US" smtClean="0">
                <a:cs typeface="B Nazanin" panose="00000400000000000000" pitchFamily="2" charset="-78"/>
              </a:rPr>
              <a:t>-</a:t>
            </a:r>
            <a:r>
              <a:rPr lang="fa-IR" altLang="en-US" smtClean="0">
                <a:cs typeface="B Nazanin" panose="00000400000000000000" pitchFamily="2" charset="-78"/>
              </a:rPr>
              <a:t>0.25</a:t>
            </a:r>
            <a:r>
              <a:rPr lang="ar-SA" altLang="en-US" smtClean="0">
                <a:cs typeface="B Nazanin" panose="00000400000000000000" pitchFamily="2" charset="-78"/>
              </a:rPr>
              <a:t> را همبستگی کم، </a:t>
            </a:r>
            <a:r>
              <a:rPr lang="fa-IR" altLang="en-US" smtClean="0">
                <a:cs typeface="B Nazanin" panose="00000400000000000000" pitchFamily="2" charset="-78"/>
              </a:rPr>
              <a:t>0.69</a:t>
            </a:r>
            <a:r>
              <a:rPr lang="ar-SA" altLang="en-US" smtClean="0">
                <a:cs typeface="B Nazanin" panose="00000400000000000000" pitchFamily="2" charset="-78"/>
              </a:rPr>
              <a:t>-</a:t>
            </a:r>
            <a:r>
              <a:rPr lang="fa-IR" altLang="en-US" smtClean="0">
                <a:cs typeface="B Nazanin" panose="00000400000000000000" pitchFamily="2" charset="-78"/>
              </a:rPr>
              <a:t>0.5</a:t>
            </a:r>
            <a:r>
              <a:rPr lang="ar-SA" altLang="en-US" smtClean="0">
                <a:cs typeface="B Nazanin" panose="00000400000000000000" pitchFamily="2" charset="-78"/>
              </a:rPr>
              <a:t> را متوسط، </a:t>
            </a:r>
            <a:r>
              <a:rPr lang="fa-IR" altLang="en-US" smtClean="0">
                <a:cs typeface="B Nazanin" panose="00000400000000000000" pitchFamily="2" charset="-78"/>
              </a:rPr>
              <a:t>0.9</a:t>
            </a:r>
            <a:r>
              <a:rPr lang="ar-SA" altLang="en-US" smtClean="0">
                <a:cs typeface="B Nazanin" panose="00000400000000000000" pitchFamily="2" charset="-78"/>
              </a:rPr>
              <a:t>-</a:t>
            </a:r>
            <a:r>
              <a:rPr lang="fa-IR" altLang="en-US" smtClean="0">
                <a:cs typeface="B Nazanin" panose="00000400000000000000" pitchFamily="2" charset="-78"/>
              </a:rPr>
              <a:t>0.7</a:t>
            </a:r>
            <a:r>
              <a:rPr lang="ar-SA" altLang="en-US" smtClean="0">
                <a:cs typeface="B Nazanin" panose="00000400000000000000" pitchFamily="2" charset="-78"/>
              </a:rPr>
              <a:t> را بالا و 1-</a:t>
            </a:r>
            <a:r>
              <a:rPr lang="fa-IR" altLang="en-US" smtClean="0">
                <a:cs typeface="B Nazanin" panose="00000400000000000000" pitchFamily="2" charset="-78"/>
              </a:rPr>
              <a:t>0.9</a:t>
            </a:r>
            <a:r>
              <a:rPr lang="ar-SA" altLang="en-US" smtClean="0">
                <a:cs typeface="B Nazanin" panose="00000400000000000000" pitchFamily="2" charset="-78"/>
              </a:rPr>
              <a:t> را خیلی بالا قلمداد می­کنند. </a:t>
            </a:r>
            <a:endParaRPr lang="en-US" altLang="en-US" smtClean="0">
              <a:cs typeface="B Nazanin" panose="00000400000000000000" pitchFamily="2" charset="-78"/>
            </a:endParaRPr>
          </a:p>
          <a:p>
            <a:pPr algn="justLow"/>
            <a:r>
              <a:rPr lang="ar-SA" altLang="en-US" smtClean="0">
                <a:cs typeface="B Nazanin" panose="00000400000000000000" pitchFamily="2" charset="-78"/>
              </a:rPr>
              <a:t>توجه شود که صفر بودن ضریب همبستگی تنها عدم وجود رابطه­ی خطی بین دو متغیر را نشان می­دهد ولی نمی­توان مستقل بودن دو متغیر را نیز نتیجه گرفت. </a:t>
            </a:r>
            <a:endParaRPr lang="en-US" altLang="en-US" smtClean="0">
              <a:cs typeface="B Nazanin" panose="00000400000000000000" pitchFamily="2" charset="-78"/>
            </a:endParaRPr>
          </a:p>
          <a:p>
            <a:pPr algn="justLow"/>
            <a:r>
              <a:rPr lang="ar-SA" altLang="en-US" smtClean="0">
                <a:cs typeface="B Nazanin" panose="00000400000000000000" pitchFamily="2" charset="-78"/>
              </a:rPr>
              <a:t>همبستگی فقط نشان دهنده ارتباط بین دو متغیر است و نمی­تواند هیچ ادعایی از نظر ارتباط علی بین دو متغیر داشته باشد. </a:t>
            </a:r>
            <a:endParaRPr lang="fa-IR" altLang="en-US" smtClean="0">
              <a:cs typeface="B Nazanin" panose="00000400000000000000" pitchFamily="2" charset="-78"/>
            </a:endParaRPr>
          </a:p>
          <a:p>
            <a:pPr algn="justLow"/>
            <a:endParaRPr lang="fa-IR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288" y="-198438"/>
            <a:ext cx="7467600" cy="1143001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ارتباط بین دو متغیر کمی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18787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sp>
        <p:nvSpPr>
          <p:cNvPr id="118788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fa-IR" altLang="en-US" smtClean="0">
                <a:cs typeface="B Nazanin" panose="00000400000000000000" pitchFamily="2" charset="-78"/>
              </a:rPr>
              <a:t>ضریب همبستگی پیرسون (محاسبه میزان همبستگی دو گروه متغیر کمی نرمال مستقل)</a:t>
            </a:r>
          </a:p>
          <a:p>
            <a:r>
              <a:rPr lang="fa-IR" altLang="en-US" smtClean="0">
                <a:cs typeface="B Nazanin" panose="00000400000000000000" pitchFamily="2" charset="-78"/>
              </a:rPr>
              <a:t>ضریب همبستگی اسپیرمن (محاسبه میزان همبستگی دو گروه متغیر کمی غیر نرمال مستقل</a:t>
            </a:r>
            <a:r>
              <a:rPr lang="en-US" altLang="en-US" smtClean="0">
                <a:cs typeface="B Nazanin" panose="00000400000000000000" pitchFamily="2" charset="-78"/>
              </a:rPr>
              <a:t> </a:t>
            </a:r>
            <a:r>
              <a:rPr lang="fa-IR" altLang="en-US" smtClean="0">
                <a:cs typeface="B Nazanin" panose="00000400000000000000" pitchFamily="2" charset="-78"/>
              </a:rPr>
              <a:t>یا رتبه ای)</a:t>
            </a:r>
          </a:p>
          <a:p>
            <a:r>
              <a:rPr lang="fa-IR" altLang="en-US" smtClean="0">
                <a:cs typeface="B Nazanin" panose="00000400000000000000" pitchFamily="2" charset="-78"/>
              </a:rPr>
              <a:t>ضریب تطابق کندال (محاسبه میزان تطابق دو گروه متغیر رتبه ای وابسته)</a:t>
            </a:r>
          </a:p>
          <a:p>
            <a:pPr algn="justLow"/>
            <a:endParaRPr lang="fa-IR" altLang="en-US" smtClean="0">
              <a:cs typeface="B Nazanin" panose="00000400000000000000" pitchFamily="2" charset="-78"/>
            </a:endParaRPr>
          </a:p>
          <a:p>
            <a:endParaRPr lang="en-US" altLang="en-US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0" y="2276475"/>
            <a:ext cx="6172200" cy="1893888"/>
          </a:xfrm>
        </p:spPr>
        <p:txBody>
          <a:bodyPr/>
          <a:lstStyle/>
          <a:p>
            <a:pPr algn="ctr">
              <a:defRPr/>
            </a:pPr>
            <a:r>
              <a:rPr lang="fa-IR" sz="4800" dirty="0" smtClean="0">
                <a:cs typeface="B Titr" panose="00000700000000000000" pitchFamily="2" charset="-78"/>
              </a:rPr>
              <a:t>بررسی ارتباط بیش از دو متغیر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119811" name="Subtitle 5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19812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0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76804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pic>
        <p:nvPicPr>
          <p:cNvPr id="7680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34250" r="49651" b="34250"/>
          <a:stretch>
            <a:fillRect/>
          </a:stretch>
        </p:blipFill>
        <p:spPr bwMode="auto">
          <a:xfrm>
            <a:off x="173038" y="549275"/>
            <a:ext cx="799306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2074" r="44000" b="35425"/>
          <a:stretch>
            <a:fillRect/>
          </a:stretch>
        </p:blipFill>
        <p:spPr bwMode="auto">
          <a:xfrm>
            <a:off x="142875" y="200025"/>
            <a:ext cx="80073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701" r="22701" b="21536"/>
          <a:stretch>
            <a:fillRect/>
          </a:stretch>
        </p:blipFill>
        <p:spPr bwMode="auto">
          <a:xfrm>
            <a:off x="4032250" y="122238"/>
            <a:ext cx="4491038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7975" r="11501" b="11676"/>
          <a:stretch>
            <a:fillRect/>
          </a:stretch>
        </p:blipFill>
        <p:spPr bwMode="auto">
          <a:xfrm>
            <a:off x="211138" y="274638"/>
            <a:ext cx="8685212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1" smtClean="0">
                <a:solidFill>
                  <a:schemeClr val="accent1"/>
                </a:solidFill>
                <a:cs typeface="B Titr" panose="00000700000000000000" pitchFamily="2" charset="-78"/>
              </a:rPr>
              <a:t>آنالیز واریانس دو یا سه طرفه</a:t>
            </a:r>
          </a:p>
        </p:txBody>
      </p:sp>
      <p:sp>
        <p:nvSpPr>
          <p:cNvPr id="120835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algn="just" eaLnBrk="1" hangingPunct="1"/>
            <a:r>
              <a:rPr lang="ar-SA" altLang="en-US" smtClean="0">
                <a:cs typeface="B Nazanin" panose="00000400000000000000" pitchFamily="2" charset="-78"/>
              </a:rPr>
              <a:t>گاهاً پیش می­آید که </a:t>
            </a:r>
            <a:r>
              <a:rPr lang="fa-IR" altLang="en-US" smtClean="0">
                <a:cs typeface="B Nazanin" panose="00000400000000000000" pitchFamily="2" charset="-78"/>
              </a:rPr>
              <a:t>تاثیر دو یا سه متغیر کیفی بر یک متغیر کمی سنجیده می شود.در این شرایط از آنالیز واریانس دوطرفه یا سه طرفه استفاده می شود.</a:t>
            </a:r>
          </a:p>
          <a:p>
            <a:pPr algn="just" eaLnBrk="1" hangingPunct="1"/>
            <a:r>
              <a:rPr lang="fa-IR" altLang="en-US" smtClean="0">
                <a:cs typeface="B Nazanin" panose="00000400000000000000" pitchFamily="2" charset="-78"/>
              </a:rPr>
              <a:t>مقایسه دو داروی جدید با داروی قبلی با درنظر گرفتن دوزهای مختلف  و تاثیر آن بر برخی بیومارکرها.</a:t>
            </a:r>
          </a:p>
          <a:p>
            <a:pPr algn="just" eaLnBrk="1" hangingPunct="1"/>
            <a:endParaRPr lang="fa-IR" altLang="en-US" smtClean="0">
              <a:cs typeface="B Nazanin" panose="00000400000000000000" pitchFamily="2" charset="-78"/>
            </a:endParaRPr>
          </a:p>
          <a:p>
            <a:pPr algn="just" eaLnBrk="1" hangingPunct="1"/>
            <a:endParaRPr lang="fa-IR" altLang="en-US" smtClean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en-US" b="1" smtClean="0">
                <a:solidFill>
                  <a:schemeClr val="accent1"/>
                </a:solidFill>
                <a:cs typeface="B Titr" panose="00000700000000000000" pitchFamily="2" charset="-78"/>
              </a:rPr>
              <a:t>تحلیل کوواریانس</a:t>
            </a:r>
            <a:endParaRPr lang="fa-IR" altLang="en-US" b="1" smtClean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 rtlCol="1">
            <a:normAutofit fontScale="85000" lnSpcReduction="1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ar-SA" dirty="0" smtClean="0">
                <a:cs typeface="B Nazanin" panose="00000400000000000000" pitchFamily="2" charset="-78"/>
              </a:rPr>
              <a:t>گاهاً </a:t>
            </a:r>
            <a:r>
              <a:rPr lang="ar-SA" dirty="0">
                <a:cs typeface="B Nazanin" panose="00000400000000000000" pitchFamily="2" charset="-78"/>
              </a:rPr>
              <a:t>پیش می­آید که متغیری به نام متغیر همراه وجود دارد که اثر آن بر روی متغیر وابسته شناخته شده است و عدم برخورد با آن باعث خطا در اندازه گیری خواهد شد.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ar-SA" dirty="0" smtClean="0">
                <a:cs typeface="B Nazanin" panose="00000400000000000000" pitchFamily="2" charset="-78"/>
              </a:rPr>
              <a:t>تصور </a:t>
            </a:r>
            <a:r>
              <a:rPr lang="ar-SA" dirty="0">
                <a:cs typeface="B Nazanin" panose="00000400000000000000" pitchFamily="2" charset="-78"/>
              </a:rPr>
              <a:t>کنید شما از دو رویکرد آموزشی متفاوت در دو کلاس درس استفاده می­کنید و در پایان نمره </a:t>
            </a:r>
            <a:r>
              <a:rPr lang="ar-SA" dirty="0" smtClean="0">
                <a:cs typeface="B Nazanin" panose="00000400000000000000" pitchFamily="2" charset="-78"/>
              </a:rPr>
              <a:t>آنها </a:t>
            </a:r>
            <a:r>
              <a:rPr lang="ar-SA" dirty="0">
                <a:cs typeface="B Nazanin" panose="00000400000000000000" pitchFamily="2" charset="-78"/>
              </a:rPr>
              <a:t>را با هم مقایسه می­کنید. حال اگر سطح اولیه دانش دو کلاس درس در خصوص موضوع مطرح شده در ابتدای مداخله </a:t>
            </a:r>
            <a:r>
              <a:rPr lang="ar-SA" dirty="0" smtClean="0">
                <a:cs typeface="B Nazanin" panose="00000400000000000000" pitchFamily="2" charset="-78"/>
              </a:rPr>
              <a:t>با </a:t>
            </a:r>
            <a:r>
              <a:rPr lang="ar-SA" dirty="0">
                <a:cs typeface="B Nazanin" panose="00000400000000000000" pitchFamily="2" charset="-78"/>
              </a:rPr>
              <a:t>هم متفاوت باشد، اختلاف سطح اولیه دانش بین دانش آموزان دو کلاس، مقایسه ما را با خطا مواجه می­کند.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ar-SA" dirty="0" smtClean="0">
                <a:cs typeface="B Nazanin" panose="00000400000000000000" pitchFamily="2" charset="-78"/>
              </a:rPr>
              <a:t>برای </a:t>
            </a:r>
            <a:r>
              <a:rPr lang="ar-SA" dirty="0">
                <a:cs typeface="B Nazanin" panose="00000400000000000000" pitchFamily="2" charset="-78"/>
              </a:rPr>
              <a:t>کنترل کردن متغیر همراه که در این مثال سطح اولیه دانش بود از روش </a:t>
            </a:r>
            <a:r>
              <a:rPr lang="ar-SA" dirty="0">
                <a:solidFill>
                  <a:srgbClr val="FF0000"/>
                </a:solidFill>
                <a:cs typeface="B Nazanin" panose="00000400000000000000" pitchFamily="2" charset="-78"/>
              </a:rPr>
              <a:t>آنالیز کوواریانس </a:t>
            </a:r>
            <a:r>
              <a:rPr lang="ar-SA" dirty="0">
                <a:cs typeface="B Nazanin" panose="00000400000000000000" pitchFamily="2" charset="-78"/>
              </a:rPr>
              <a:t>استفاده می­شود. 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ar-SA" dirty="0">
                <a:cs typeface="B Nazanin" panose="00000400000000000000" pitchFamily="2" charset="-78"/>
              </a:rPr>
              <a:t>متغیر همراه الزاماً می­بایست </a:t>
            </a:r>
            <a:r>
              <a:rPr lang="ar-SA" dirty="0" smtClean="0">
                <a:cs typeface="B Nazanin" panose="00000400000000000000" pitchFamily="2" charset="-78"/>
              </a:rPr>
              <a:t>کمی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ar-SA" dirty="0" smtClean="0">
                <a:cs typeface="B Nazanin" panose="00000400000000000000" pitchFamily="2" charset="-78"/>
              </a:rPr>
              <a:t>‌باشد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  <a:r>
              <a:rPr lang="ar-SA" dirty="0" smtClean="0">
                <a:cs typeface="B Nazanin" panose="00000400000000000000" pitchFamily="2" charset="-78"/>
              </a:rPr>
              <a:t> </a:t>
            </a:r>
            <a:endParaRPr lang="fa-IR"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1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 rtlCol="1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Nazanin" panose="00000400000000000000" pitchFamily="2" charset="-78"/>
              </a:rPr>
              <a:t>تاثیر امواج مغناطیسی بر </a:t>
            </a:r>
            <a:r>
              <a:rPr lang="en-US" dirty="0" smtClean="0">
                <a:cs typeface="B Nazanin" panose="00000400000000000000" pitchFamily="2" charset="-78"/>
              </a:rPr>
              <a:t>IL6, IL21</a:t>
            </a:r>
            <a:r>
              <a:rPr lang="fa-IR" dirty="0" smtClean="0">
                <a:cs typeface="B Nazanin" panose="00000400000000000000" pitchFamily="2" charset="-78"/>
              </a:rPr>
              <a:t> بعد از تحریک سیستم ایمنی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Nazanin" panose="00000400000000000000" pitchFamily="2" charset="-78"/>
              </a:rPr>
              <a:t>امواج مغناطیسی با ۴  طول موج مختلف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5400" dirty="0">
                <a:cs typeface="B Nazanin" panose="00000400000000000000" pitchFamily="2" charset="-78"/>
              </a:rPr>
              <a:t>؟</a:t>
            </a:r>
            <a:endParaRPr lang="fa-IR" sz="5400" dirty="0" smtClean="0">
              <a:cs typeface="B Nazanin" panose="00000400000000000000" pitchFamily="2" charset="-78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fa-IR"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1" smtClean="0">
                <a:solidFill>
                  <a:schemeClr val="accent1"/>
                </a:solidFill>
                <a:cs typeface="B Titr" panose="00000700000000000000" pitchFamily="2" charset="-78"/>
              </a:rPr>
              <a:t>مثال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 rtlCol="1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 smtClean="0">
                <a:cs typeface="B Nazanin" panose="00000400000000000000" pitchFamily="2" charset="-78"/>
              </a:rPr>
              <a:t>ANOVA</a:t>
            </a:r>
            <a:endParaRPr lang="fa-IR" dirty="0" smtClean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Nazanin" panose="00000400000000000000" pitchFamily="2" charset="-78"/>
              </a:rPr>
              <a:t>نمره </a:t>
            </a:r>
            <a:r>
              <a:rPr lang="en-US" dirty="0" smtClean="0">
                <a:cs typeface="B Nazanin" panose="00000400000000000000" pitchFamily="2" charset="-78"/>
              </a:rPr>
              <a:t>IL6, IL21</a:t>
            </a:r>
            <a:r>
              <a:rPr lang="fa-IR" dirty="0" smtClean="0">
                <a:cs typeface="B Nazanin" panose="00000400000000000000" pitchFamily="2" charset="-78"/>
              </a:rPr>
              <a:t> قبل از تحریک سیستم ایمنی هم ثبت شده.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Nazanin" panose="00000400000000000000" pitchFamily="2" charset="-78"/>
              </a:rPr>
              <a:t>آیا </a:t>
            </a:r>
            <a:r>
              <a:rPr lang="fa-IR" dirty="0">
                <a:cs typeface="B Nazanin" panose="00000400000000000000" pitchFamily="2" charset="-78"/>
              </a:rPr>
              <a:t>نمره </a:t>
            </a:r>
            <a:r>
              <a:rPr lang="en-US" dirty="0">
                <a:cs typeface="B Nazanin" panose="00000400000000000000" pitchFamily="2" charset="-78"/>
              </a:rPr>
              <a:t>IL6, IL21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قبل </a:t>
            </a:r>
            <a:r>
              <a:rPr lang="fa-IR" dirty="0">
                <a:cs typeface="B Nazanin" panose="00000400000000000000" pitchFamily="2" charset="-78"/>
              </a:rPr>
              <a:t>از تحریک سیستم ایمنی </a:t>
            </a:r>
            <a:r>
              <a:rPr lang="fa-IR" dirty="0" smtClean="0">
                <a:cs typeface="B Nazanin" panose="00000400000000000000" pitchFamily="2" charset="-78"/>
              </a:rPr>
              <a:t>در ۴ گروه </a:t>
            </a:r>
            <a:r>
              <a:rPr lang="fa-IR" dirty="0">
                <a:cs typeface="B Nazanin" panose="00000400000000000000" pitchFamily="2" charset="-78"/>
              </a:rPr>
              <a:t>امواج مغناطیسی </a:t>
            </a:r>
            <a:r>
              <a:rPr lang="fa-IR" dirty="0" smtClean="0">
                <a:cs typeface="B Nazanin" panose="00000400000000000000" pitchFamily="2" charset="-78"/>
              </a:rPr>
              <a:t>یکسان بوده و این نمره بر نمره بعد از تحریک تاثیر نمی گذارد؟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Nazanin" panose="00000400000000000000" pitchFamily="2" charset="-78"/>
              </a:rPr>
              <a:t>استفاده از </a:t>
            </a:r>
            <a:r>
              <a:rPr lang="en-US" dirty="0" smtClean="0">
                <a:cs typeface="B Nazanin" panose="00000400000000000000" pitchFamily="2" charset="-78"/>
              </a:rPr>
              <a:t>ANCOVA</a:t>
            </a:r>
            <a:r>
              <a:rPr lang="fa-IR" dirty="0" smtClean="0">
                <a:cs typeface="B Nazanin" panose="00000400000000000000" pitchFamily="2" charset="-78"/>
              </a:rPr>
              <a:t> معقولتر است.</a:t>
            </a:r>
            <a:endParaRPr lang="fa-IR" dirty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sz="5400" dirty="0" smtClean="0">
              <a:cs typeface="B Nazanin" panose="00000400000000000000" pitchFamily="2" charset="-78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dirty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fa-IR" dirty="0" smtClean="0">
              <a:cs typeface="B Nazanin" panose="00000400000000000000" pitchFamily="2" charset="-78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fa-IR"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0" y="2276475"/>
            <a:ext cx="6172200" cy="1893888"/>
          </a:xfrm>
        </p:spPr>
        <p:txBody>
          <a:bodyPr/>
          <a:lstStyle/>
          <a:p>
            <a:pPr algn="ctr">
              <a:defRPr/>
            </a:pPr>
            <a:r>
              <a:rPr lang="fa-IR" sz="4800" dirty="0" smtClean="0">
                <a:cs typeface="B Titr" panose="00000700000000000000" pitchFamily="2" charset="-78"/>
              </a:rPr>
              <a:t>بررسی تاثیر همزمان تمامی متغیرها بر متغیر وابسته</a:t>
            </a:r>
            <a:endParaRPr lang="en-US" sz="4800" dirty="0">
              <a:cs typeface="B Titr" panose="00000700000000000000" pitchFamily="2" charset="-78"/>
            </a:endParaRPr>
          </a:p>
        </p:txBody>
      </p:sp>
      <p:sp>
        <p:nvSpPr>
          <p:cNvPr id="124931" name="Subtitle 5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124932" name="Footer Placeholder 3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-192088"/>
            <a:ext cx="7467600" cy="1143001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تاثیرهمزمان متغیرهای مختلف بر متغیر وابسته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2595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950200" cy="5276850"/>
          </a:xfrm>
        </p:spPr>
        <p:txBody>
          <a:bodyPr/>
          <a:lstStyle/>
          <a:p>
            <a:endParaRPr lang="en-US" altLang="en-US" smtClean="0">
              <a:cs typeface="B Nazanin" panose="00000400000000000000" pitchFamily="2" charset="-78"/>
            </a:endParaRPr>
          </a:p>
        </p:txBody>
      </p:sp>
      <p:sp>
        <p:nvSpPr>
          <p:cNvPr id="125956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sp>
        <p:nvSpPr>
          <p:cNvPr id="6" name="Donut 5"/>
          <p:cNvSpPr/>
          <p:nvPr/>
        </p:nvSpPr>
        <p:spPr>
          <a:xfrm>
            <a:off x="2987675" y="2924175"/>
            <a:ext cx="2663825" cy="1074738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Hypertension</a:t>
            </a:r>
            <a:endParaRPr lang="fa-IR" sz="20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(Quantitative)</a:t>
            </a:r>
            <a:endParaRPr lang="fa-IR" sz="2000" b="1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1773238"/>
            <a:ext cx="1611313" cy="6937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Nutrition</a:t>
            </a:r>
          </a:p>
        </p:txBody>
      </p:sp>
      <p:sp>
        <p:nvSpPr>
          <p:cNvPr id="10" name="Oval 9"/>
          <p:cNvSpPr/>
          <p:nvPr/>
        </p:nvSpPr>
        <p:spPr>
          <a:xfrm>
            <a:off x="6580188" y="3133725"/>
            <a:ext cx="1663700" cy="9429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Physical activities</a:t>
            </a:r>
          </a:p>
        </p:txBody>
      </p:sp>
      <p:sp>
        <p:nvSpPr>
          <p:cNvPr id="11" name="Oval 10"/>
          <p:cNvSpPr/>
          <p:nvPr/>
        </p:nvSpPr>
        <p:spPr>
          <a:xfrm>
            <a:off x="6580188" y="4733925"/>
            <a:ext cx="1663700" cy="7381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Smoking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238" y="4794250"/>
            <a:ext cx="1584325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Family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3" y="3133725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BMI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92500" y="1725613"/>
            <a:ext cx="1584325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25" y="1716088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8038" y="4733925"/>
            <a:ext cx="1800225" cy="8556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Diseases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</p:cNvCxnSpPr>
          <p:nvPr/>
        </p:nvCxnSpPr>
        <p:spPr>
          <a:xfrm flipH="1">
            <a:off x="4284663" y="2444750"/>
            <a:ext cx="0" cy="4794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6400" y="4016375"/>
            <a:ext cx="7938" cy="7175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5"/>
          </p:cNvCxnSpPr>
          <p:nvPr/>
        </p:nvCxnSpPr>
        <p:spPr>
          <a:xfrm>
            <a:off x="2124075" y="2332038"/>
            <a:ext cx="1136650" cy="8016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61000" y="2351088"/>
            <a:ext cx="1244600" cy="7826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6" idx="6"/>
          </p:cNvCxnSpPr>
          <p:nvPr/>
        </p:nvCxnSpPr>
        <p:spPr>
          <a:xfrm flipH="1" flipV="1">
            <a:off x="5651500" y="3462338"/>
            <a:ext cx="901700" cy="920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5"/>
          </p:cNvCxnSpPr>
          <p:nvPr/>
        </p:nvCxnSpPr>
        <p:spPr>
          <a:xfrm flipH="1" flipV="1">
            <a:off x="5262563" y="3841750"/>
            <a:ext cx="1317625" cy="115728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6"/>
          </p:cNvCxnSpPr>
          <p:nvPr/>
        </p:nvCxnSpPr>
        <p:spPr>
          <a:xfrm>
            <a:off x="2268538" y="3494088"/>
            <a:ext cx="687387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6" idx="3"/>
          </p:cNvCxnSpPr>
          <p:nvPr/>
        </p:nvCxnSpPr>
        <p:spPr>
          <a:xfrm flipV="1">
            <a:off x="2268538" y="3841750"/>
            <a:ext cx="1109662" cy="10953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 b="1" dirty="0" smtClean="0">
                <a:solidFill>
                  <a:schemeClr val="accent1"/>
                </a:solidFill>
                <a:cs typeface="B Titr" panose="00000700000000000000" pitchFamily="2" charset="-78"/>
              </a:rPr>
              <a:t>رگرسیون</a:t>
            </a:r>
            <a:endParaRPr lang="fa-IR" b="1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SA" dirty="0">
                <a:cs typeface="B Nazanin" panose="00000400000000000000" pitchFamily="2" charset="-78"/>
              </a:rPr>
              <a:t>در تحلیل­های پزشکی معمولاً به منظور پیش­بینی و یا بيان تغييرات يک متغير بر اساس اطلاعات متغير ديگر، از روش‌های رگرسیونی استفاده می­شود. </a:t>
            </a:r>
            <a:endParaRPr lang="fa-IR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ar-SA" dirty="0">
                <a:cs typeface="B Nazanin" panose="00000400000000000000" pitchFamily="2" charset="-78"/>
              </a:rPr>
              <a:t>مدل رگرسیون خطی: اگر برای شناسایی و پیش‌بینی متغیر وابسته </a:t>
            </a:r>
            <a:r>
              <a:rPr lang="fa-IR" dirty="0" smtClean="0">
                <a:cs typeface="B Nazanin" panose="00000400000000000000" pitchFamily="2" charset="-78"/>
              </a:rPr>
              <a:t>کمی </a:t>
            </a:r>
            <a:r>
              <a:rPr lang="ar-SA" dirty="0" smtClean="0">
                <a:cs typeface="B Nazanin" panose="00000400000000000000" pitchFamily="2" charset="-78"/>
              </a:rPr>
              <a:t>فقط </a:t>
            </a:r>
            <a:r>
              <a:rPr lang="ar-SA" dirty="0">
                <a:cs typeface="B Nazanin" panose="00000400000000000000" pitchFamily="2" charset="-78"/>
              </a:rPr>
              <a:t>از یک متغیر مستقل استفاده شود، مدل را رگرسیون خطی ساده می‌گویند.  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dirty="0" smtClean="0">
                <a:cs typeface="B Nazanin" panose="00000400000000000000" pitchFamily="2" charset="-78"/>
              </a:rPr>
              <a:t>Y=β0+β1X+ϵ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ar-SA" dirty="0" smtClean="0">
                <a:cs typeface="B Nazanin" panose="00000400000000000000" pitchFamily="2" charset="-78"/>
              </a:rPr>
              <a:t>اگر </a:t>
            </a:r>
            <a:r>
              <a:rPr lang="ar-SA" dirty="0">
                <a:cs typeface="B Nazanin" panose="00000400000000000000" pitchFamily="2" charset="-78"/>
              </a:rPr>
              <a:t>تعداد متغیرهای مستقل دو متغیر باشند معادله رگرسیونی به شکل زیر نوشته </a:t>
            </a:r>
            <a:r>
              <a:rPr lang="ar-SA" dirty="0" smtClean="0">
                <a:cs typeface="B Nazanin" panose="00000400000000000000" pitchFamily="2" charset="-78"/>
              </a:rPr>
              <a:t>می‌شود</a:t>
            </a:r>
            <a:r>
              <a:rPr lang="fa-IR" dirty="0" smtClean="0">
                <a:cs typeface="B Nazanin" panose="00000400000000000000" pitchFamily="2" charset="-78"/>
              </a:rPr>
              <a:t> و به آن رگرسیون چندگانه گویند</a:t>
            </a:r>
            <a:r>
              <a:rPr lang="ar-SA" dirty="0" smtClean="0">
                <a:cs typeface="B Nazanin" panose="00000400000000000000" pitchFamily="2" charset="-78"/>
              </a:rPr>
              <a:t>: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dirty="0" smtClean="0"/>
              <a:t>Y=β0+β1X1+ β2X2+ ϵ</a:t>
            </a:r>
            <a:endParaRPr lang="en-US" dirty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fa-IR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fa-IR"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238" y="-192088"/>
            <a:ext cx="7467600" cy="1143001"/>
          </a:xfrm>
        </p:spPr>
        <p:txBody>
          <a:bodyPr/>
          <a:lstStyle/>
          <a:p>
            <a:pPr algn="ctr">
              <a:defRPr/>
            </a:pPr>
            <a:r>
              <a:rPr lang="fa-IR" dirty="0" smtClean="0">
                <a:cs typeface="B Titr" panose="00000700000000000000" pitchFamily="2" charset="-78"/>
              </a:rPr>
              <a:t>بررسی تاثیرهمزمان متغیرهای مختلف بر متغیر وابسته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12800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950200" cy="5276850"/>
          </a:xfrm>
        </p:spPr>
        <p:txBody>
          <a:bodyPr/>
          <a:lstStyle/>
          <a:p>
            <a:endParaRPr lang="en-US" altLang="en-US" smtClean="0">
              <a:cs typeface="B Nazanin" panose="00000400000000000000" pitchFamily="2" charset="-78"/>
            </a:endParaRPr>
          </a:p>
        </p:txBody>
      </p:sp>
      <p:sp>
        <p:nvSpPr>
          <p:cNvPr id="128004" name="Footer Placeholder 3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sp>
        <p:nvSpPr>
          <p:cNvPr id="6" name="Donut 5"/>
          <p:cNvSpPr/>
          <p:nvPr/>
        </p:nvSpPr>
        <p:spPr>
          <a:xfrm>
            <a:off x="2987675" y="2924175"/>
            <a:ext cx="2663825" cy="1074738"/>
          </a:xfrm>
          <a:prstGeom prst="donut">
            <a:avLst>
              <a:gd name="adj" fmla="val 952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</a:rPr>
              <a:t>Multiple Sclerosis</a:t>
            </a:r>
            <a:endParaRPr lang="fa-IR" sz="2000" b="1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53200" y="1773238"/>
            <a:ext cx="1611313" cy="6937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Nutrition</a:t>
            </a:r>
          </a:p>
        </p:txBody>
      </p:sp>
      <p:sp>
        <p:nvSpPr>
          <p:cNvPr id="10" name="Oval 9"/>
          <p:cNvSpPr/>
          <p:nvPr/>
        </p:nvSpPr>
        <p:spPr>
          <a:xfrm>
            <a:off x="6580188" y="3133725"/>
            <a:ext cx="1663700" cy="9429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Vitamine</a:t>
            </a:r>
            <a:r>
              <a:rPr lang="en-US" sz="2000" dirty="0">
                <a:solidFill>
                  <a:schemeClr val="tx1"/>
                </a:solidFill>
              </a:rPr>
              <a:t> D</a:t>
            </a:r>
          </a:p>
        </p:txBody>
      </p:sp>
      <p:sp>
        <p:nvSpPr>
          <p:cNvPr id="11" name="Oval 10"/>
          <p:cNvSpPr/>
          <p:nvPr/>
        </p:nvSpPr>
        <p:spPr>
          <a:xfrm>
            <a:off x="6580188" y="4733925"/>
            <a:ext cx="1663700" cy="73818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Smoking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238" y="4794250"/>
            <a:ext cx="1584325" cy="71913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Family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4213" y="3133725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Stress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92500" y="1725613"/>
            <a:ext cx="1584325" cy="719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Sex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71525" y="1716088"/>
            <a:ext cx="1584325" cy="72072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48038" y="4733925"/>
            <a:ext cx="1800225" cy="855663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Diseases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4" idx="4"/>
          </p:cNvCxnSpPr>
          <p:nvPr/>
        </p:nvCxnSpPr>
        <p:spPr>
          <a:xfrm flipH="1">
            <a:off x="4284663" y="2444750"/>
            <a:ext cx="0" cy="4794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16400" y="4016375"/>
            <a:ext cx="7938" cy="7175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5"/>
          </p:cNvCxnSpPr>
          <p:nvPr/>
        </p:nvCxnSpPr>
        <p:spPr>
          <a:xfrm>
            <a:off x="2124075" y="2332038"/>
            <a:ext cx="1136650" cy="80168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61000" y="2351088"/>
            <a:ext cx="1244600" cy="7826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6" idx="6"/>
          </p:cNvCxnSpPr>
          <p:nvPr/>
        </p:nvCxnSpPr>
        <p:spPr>
          <a:xfrm flipH="1" flipV="1">
            <a:off x="5651500" y="3462338"/>
            <a:ext cx="901700" cy="920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5"/>
          </p:cNvCxnSpPr>
          <p:nvPr/>
        </p:nvCxnSpPr>
        <p:spPr>
          <a:xfrm flipH="1" flipV="1">
            <a:off x="5262563" y="3841750"/>
            <a:ext cx="1317625" cy="115728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3" idx="6"/>
          </p:cNvCxnSpPr>
          <p:nvPr/>
        </p:nvCxnSpPr>
        <p:spPr>
          <a:xfrm>
            <a:off x="2268538" y="3494088"/>
            <a:ext cx="687387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6" idx="3"/>
          </p:cNvCxnSpPr>
          <p:nvPr/>
        </p:nvCxnSpPr>
        <p:spPr>
          <a:xfrm flipV="1">
            <a:off x="2268538" y="3841750"/>
            <a:ext cx="1109662" cy="109537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a-IR" b="1" dirty="0">
                <a:solidFill>
                  <a:schemeClr val="accent1"/>
                </a:solidFill>
                <a:cs typeface="B Titr" panose="00000700000000000000" pitchFamily="2" charset="-78"/>
              </a:rPr>
              <a:t>رگرسیون</a:t>
            </a:r>
            <a:endParaRPr lang="fa-IR" dirty="0">
              <a:solidFill>
                <a:schemeClr val="accent1"/>
              </a:solidFill>
              <a:cs typeface="B Titr" panose="000007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ar-SA" dirty="0">
                <a:solidFill>
                  <a:srgbClr val="FF0000"/>
                </a:solidFill>
                <a:cs typeface="B Nazanin" panose="00000400000000000000" pitchFamily="2" charset="-78"/>
              </a:rPr>
              <a:t>مدل رگرسیون لجستیک: </a:t>
            </a:r>
            <a:r>
              <a:rPr lang="ar-SA" dirty="0">
                <a:cs typeface="B Nazanin" panose="00000400000000000000" pitchFamily="2" charset="-78"/>
              </a:rPr>
              <a:t>اگر بخواهیم رابطه بین یک متغیر مستقل را با یک متغیر وابسته با مقدارهای کیفی دو حالته بسنجیم، در این حالت روش عادی رگرسیون خطی جوابگو نخواهد بود و باید از رگرسیون لجستیک استفاده کرد. مثلاً در خصوص رابطه بین ساعات ورزش روزانه و ابتلا به دیابت، متغیر وابسته ما یعنی ابتلا به دیابت دو حالتی است و فرد یا به دیابت مبتلا هست و یا خیر لذا در این مثال روش رگرسیون لجستیک کاربرد دارد</a:t>
            </a:r>
            <a:r>
              <a:rPr lang="ar-SA" dirty="0" smtClean="0">
                <a:cs typeface="B Nazanin" panose="00000400000000000000" pitchFamily="2" charset="-78"/>
              </a:rPr>
              <a:t>.</a:t>
            </a: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ar-SA" dirty="0">
                <a:solidFill>
                  <a:srgbClr val="FF0000"/>
                </a:solidFill>
                <a:cs typeface="B Nazanin" panose="00000400000000000000" pitchFamily="2" charset="-78"/>
              </a:rPr>
              <a:t>مدل رگرسیون </a:t>
            </a:r>
            <a:r>
              <a:rPr lang="ar-SA" dirty="0" smtClean="0">
                <a:solidFill>
                  <a:srgbClr val="FF0000"/>
                </a:solidFill>
                <a:cs typeface="B Nazanin" panose="00000400000000000000" pitchFamily="2" charset="-78"/>
              </a:rPr>
              <a:t>لجستیک</a:t>
            </a: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 چندسطحی: </a:t>
            </a:r>
            <a:r>
              <a:rPr lang="ar-SA" dirty="0">
                <a:cs typeface="B Nazanin" panose="00000400000000000000" pitchFamily="2" charset="-78"/>
              </a:rPr>
              <a:t>اگر بخواهیم رابطه بین یک متغیر مستقل را با یک متغیر وابسته با مقدارهای کیفی </a:t>
            </a:r>
            <a:r>
              <a:rPr lang="fa-IR" dirty="0" smtClean="0">
                <a:cs typeface="B Nazanin" panose="00000400000000000000" pitchFamily="2" charset="-78"/>
              </a:rPr>
              <a:t>چند</a:t>
            </a:r>
            <a:r>
              <a:rPr lang="ar-SA" dirty="0" smtClean="0">
                <a:cs typeface="B Nazanin" panose="00000400000000000000" pitchFamily="2" charset="-78"/>
              </a:rPr>
              <a:t>حالته بسنجیم</a:t>
            </a:r>
            <a:r>
              <a:rPr lang="fa-IR" dirty="0" smtClean="0">
                <a:cs typeface="B Nazanin" panose="00000400000000000000" pitchFamily="2" charset="-78"/>
              </a:rPr>
              <a:t> از این مدل استفاده می شود.</a:t>
            </a:r>
            <a:endParaRPr lang="en-US" dirty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ar-SA" dirty="0" smtClean="0">
                <a:cs typeface="B Nazanin" panose="00000400000000000000" pitchFamily="2" charset="-78"/>
              </a:rPr>
              <a:t>برای </a:t>
            </a:r>
            <a:r>
              <a:rPr lang="ar-SA" dirty="0">
                <a:cs typeface="B Nazanin" panose="00000400000000000000" pitchFamily="2" charset="-78"/>
              </a:rPr>
              <a:t>تحلیل داده­های حاصل از شمارش </a:t>
            </a:r>
            <a:r>
              <a:rPr lang="ar-SA" dirty="0">
                <a:solidFill>
                  <a:srgbClr val="FF0000"/>
                </a:solidFill>
                <a:cs typeface="B Nazanin" panose="00000400000000000000" pitchFamily="2" charset="-78"/>
              </a:rPr>
              <a:t>مدل رگرسیونی پواسون</a:t>
            </a:r>
            <a:r>
              <a:rPr lang="ar-SA" dirty="0">
                <a:cs typeface="B Nazanin" panose="00000400000000000000" pitchFamily="2" charset="-78"/>
              </a:rPr>
              <a:t> استفاده می­شود. </a:t>
            </a:r>
            <a:endParaRPr lang="en-US" dirty="0" smtClean="0">
              <a:cs typeface="B Nazanin" panose="00000400000000000000" pitchFamily="2" charset="-78"/>
            </a:endParaRPr>
          </a:p>
          <a:p>
            <a:pPr>
              <a:defRPr/>
            </a:pPr>
            <a:r>
              <a:rPr lang="ar-SA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مدل </a:t>
            </a:r>
            <a:r>
              <a:rPr lang="ar-SA" dirty="0">
                <a:solidFill>
                  <a:srgbClr val="FF0000"/>
                </a:solidFill>
                <a:cs typeface="B Nazanin" panose="00000400000000000000" pitchFamily="2" charset="-78"/>
              </a:rPr>
              <a:t>رگرسیونی کاکس </a:t>
            </a:r>
            <a:r>
              <a:rPr lang="ar-SA" dirty="0">
                <a:cs typeface="B Nazanin" panose="00000400000000000000" pitchFamily="2" charset="-78"/>
              </a:rPr>
              <a:t>کاربردی­ترین مدل در تحلیل بقا می­باشد.</a:t>
            </a:r>
            <a:endParaRPr lang="en-US" dirty="0">
              <a:cs typeface="B Nazanin" panose="00000400000000000000" pitchFamily="2" charset="-78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a-IR" smtClean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fa-IR" altLang="en-US" smtClean="0"/>
          </a:p>
        </p:txBody>
      </p:sp>
      <p:pic>
        <p:nvPicPr>
          <p:cNvPr id="130052" name="Picture 4" descr="0707001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WordArt 5"/>
          <p:cNvSpPr>
            <a:spLocks noChangeArrowheads="1" noChangeShapeType="1" noTextEdit="1"/>
          </p:cNvSpPr>
          <p:nvPr/>
        </p:nvSpPr>
        <p:spPr bwMode="auto">
          <a:xfrm>
            <a:off x="1547813" y="1773238"/>
            <a:ext cx="5761037" cy="28082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1"/>
            <a:r>
              <a:rPr lang="fa-IR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</a:rPr>
              <a:t>با تشكر از توجه شما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</a:endParaRPr>
          </a:p>
        </p:txBody>
      </p:sp>
      <p:sp>
        <p:nvSpPr>
          <p:cNvPr id="130054" name="Footer Placehold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chemeClr val="tx2"/>
                </a:solidFill>
              </a:rPr>
              <a:t>talebi_ghane@yahoo.com</a:t>
            </a:r>
          </a:p>
        </p:txBody>
      </p:sp>
      <p:pic>
        <p:nvPicPr>
          <p:cNvPr id="1300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6" name="TextBox 1"/>
          <p:cNvSpPr txBox="1">
            <a:spLocks noChangeArrowheads="1"/>
          </p:cNvSpPr>
          <p:nvPr/>
        </p:nvSpPr>
        <p:spPr bwMode="auto">
          <a:xfrm>
            <a:off x="2132013" y="1600200"/>
            <a:ext cx="5081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a-IR" altLang="en-US" sz="2800" b="1">
                <a:solidFill>
                  <a:srgbClr val="002060"/>
                </a:solidFill>
                <a:cs typeface="B Koodak" panose="00000700000000000000" pitchFamily="2" charset="-78"/>
              </a:rPr>
              <a:t>با تشکر از حسن توجه شما</a:t>
            </a:r>
            <a:endParaRPr lang="en-US" altLang="en-US" sz="2800" b="1">
              <a:solidFill>
                <a:srgbClr val="002060"/>
              </a:solidFill>
              <a:cs typeface="B Koodak" panose="000007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49463" y="1628775"/>
            <a:ext cx="6408737" cy="2054225"/>
          </a:xfrm>
        </p:spPr>
        <p:txBody>
          <a:bodyPr/>
          <a:lstStyle/>
          <a:p>
            <a:pPr algn="ctr" eaLnBrk="1" hangingPunct="1">
              <a:defRPr/>
            </a:pPr>
            <a:r>
              <a:rPr lang="fa-IR" sz="4800" dirty="0" smtClean="0">
                <a:solidFill>
                  <a:srgbClr val="FFFF00"/>
                </a:solidFill>
                <a:cs typeface="B Mitra" panose="00000400000000000000" pitchFamily="2" charset="-78"/>
              </a:rPr>
              <a:t/>
            </a:r>
            <a:br>
              <a:rPr lang="fa-IR" sz="4800" dirty="0" smtClean="0">
                <a:solidFill>
                  <a:srgbClr val="FFFF00"/>
                </a:solidFill>
                <a:cs typeface="B Mitra" panose="00000400000000000000" pitchFamily="2" charset="-78"/>
              </a:rPr>
            </a:br>
            <a:r>
              <a:rPr lang="fa-IR" sz="4800" dirty="0" smtClean="0">
                <a:solidFill>
                  <a:srgbClr val="FFFF00"/>
                </a:solidFill>
                <a:cs typeface="B Mitra" panose="00000400000000000000" pitchFamily="2" charset="-78"/>
              </a:rPr>
              <a:t>نقش و مقیاس متغیرها</a:t>
            </a:r>
            <a:endParaRPr lang="en-US" sz="4800" dirty="0">
              <a:solidFill>
                <a:srgbClr val="FFFF00"/>
              </a:solidFill>
              <a:cs typeface="B Mitra" panose="00000400000000000000" pitchFamily="2" charset="-78"/>
            </a:endParaRPr>
          </a:p>
        </p:txBody>
      </p:sp>
      <p:sp>
        <p:nvSpPr>
          <p:cNvPr id="77827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77828" name="Footer Placeholder 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DBF5F9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متغيرها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28600" y="1773238"/>
            <a:ext cx="8231188" cy="4572000"/>
          </a:xfrm>
        </p:spPr>
        <p:txBody>
          <a:bodyPr/>
          <a:lstStyle/>
          <a:p>
            <a:pPr algn="just" eaLnBrk="1" hangingPunct="1"/>
            <a:r>
              <a:rPr lang="fa-IR" altLang="en-US" b="1" smtClean="0">
                <a:cs typeface="B Nazanin" panose="00000400000000000000" pitchFamily="2" charset="-78"/>
              </a:rPr>
              <a:t>  </a:t>
            </a:r>
            <a:r>
              <a:rPr lang="ar-SA" altLang="en-US" b="1" smtClean="0">
                <a:cs typeface="B Nazanin" panose="00000400000000000000" pitchFamily="2" charset="-78"/>
              </a:rPr>
              <a:t> </a:t>
            </a:r>
            <a:r>
              <a:rPr lang="ar-SA" altLang="en-US" b="1" smtClean="0">
                <a:solidFill>
                  <a:srgbClr val="FF3300"/>
                </a:solidFill>
                <a:cs typeface="B Nazanin" panose="00000400000000000000" pitchFamily="2" charset="-78"/>
              </a:rPr>
              <a:t>متغير</a:t>
            </a:r>
            <a:r>
              <a:rPr lang="fa-IR" altLang="en-US" b="1" smtClean="0">
                <a:solidFill>
                  <a:srgbClr val="FF3300"/>
                </a:solidFill>
                <a:cs typeface="B Nazanin" panose="00000400000000000000" pitchFamily="2" charset="-78"/>
              </a:rPr>
              <a:t>ها</a:t>
            </a:r>
            <a:r>
              <a:rPr lang="ar-SA" altLang="en-US" b="1" smtClean="0">
                <a:cs typeface="B Nazanin" panose="00000400000000000000" pitchFamily="2" charset="-78"/>
              </a:rPr>
              <a:t>، عامل يا عواملي هستند كه مورد اندازه گيري يا سنجش قرار مي</a:t>
            </a:r>
            <a:r>
              <a:rPr lang="fa-IR" altLang="en-US" b="1" smtClean="0">
                <a:cs typeface="B Nazanin" panose="00000400000000000000" pitchFamily="2" charset="-78"/>
              </a:rPr>
              <a:t>‌</a:t>
            </a:r>
            <a:r>
              <a:rPr lang="ar-SA" altLang="en-US" b="1" smtClean="0">
                <a:cs typeface="B Nazanin" panose="00000400000000000000" pitchFamily="2" charset="-78"/>
              </a:rPr>
              <a:t>گيرن</a:t>
            </a:r>
            <a:r>
              <a:rPr lang="fa-IR" altLang="en-US" b="1" smtClean="0">
                <a:cs typeface="B Nazanin" panose="00000400000000000000" pitchFamily="2" charset="-78"/>
              </a:rPr>
              <a:t>د و</a:t>
            </a:r>
            <a:r>
              <a:rPr lang="ar-SA" altLang="en-US" b="1" smtClean="0">
                <a:cs typeface="B Nazanin" panose="00000400000000000000" pitchFamily="2" charset="-78"/>
              </a:rPr>
              <a:t> به عبارت ديگر متغير مشخصه يك </a:t>
            </a:r>
            <a:r>
              <a:rPr lang="ar-SA" altLang="en-US" b="1" smtClean="0">
                <a:solidFill>
                  <a:srgbClr val="FF3300"/>
                </a:solidFill>
                <a:cs typeface="B Nazanin" panose="00000400000000000000" pitchFamily="2" charset="-78"/>
              </a:rPr>
              <a:t>فرد</a:t>
            </a:r>
            <a:r>
              <a:rPr lang="ar-SA" altLang="en-US" b="1" smtClean="0">
                <a:cs typeface="B Nazanin" panose="00000400000000000000" pitchFamily="2" charset="-78"/>
              </a:rPr>
              <a:t>، </a:t>
            </a:r>
            <a:r>
              <a:rPr lang="ar-SA" altLang="en-US" b="1" smtClean="0">
                <a:solidFill>
                  <a:srgbClr val="FF3300"/>
                </a:solidFill>
                <a:cs typeface="B Nazanin" panose="00000400000000000000" pitchFamily="2" charset="-78"/>
              </a:rPr>
              <a:t>چيز</a:t>
            </a:r>
            <a:r>
              <a:rPr lang="fa-IR" altLang="en-US" b="1" smtClean="0">
                <a:cs typeface="B Nazanin" panose="00000400000000000000" pitchFamily="2" charset="-78"/>
              </a:rPr>
              <a:t>، </a:t>
            </a:r>
            <a:r>
              <a:rPr lang="ar-SA" altLang="en-US" b="1" smtClean="0">
                <a:solidFill>
                  <a:srgbClr val="FF3300"/>
                </a:solidFill>
                <a:cs typeface="B Nazanin" panose="00000400000000000000" pitchFamily="2" charset="-78"/>
              </a:rPr>
              <a:t>پديده</a:t>
            </a:r>
            <a:r>
              <a:rPr lang="ar-SA" altLang="en-US" b="1" smtClean="0">
                <a:cs typeface="B Nazanin" panose="00000400000000000000" pitchFamily="2" charset="-78"/>
              </a:rPr>
              <a:t> مورد نظراست</a:t>
            </a:r>
            <a:r>
              <a:rPr lang="fa-IR" altLang="en-US" b="1" smtClean="0">
                <a:cs typeface="B Nazanin" panose="00000400000000000000" pitchFamily="2" charset="-78"/>
              </a:rPr>
              <a:t> كه:</a:t>
            </a:r>
          </a:p>
          <a:p>
            <a:pPr lvl="1" algn="just" eaLnBrk="1" hangingPunct="1"/>
            <a:r>
              <a:rPr lang="ar-SA" altLang="en-US" b="1" smtClean="0">
                <a:cs typeface="B Nazanin" panose="00000400000000000000" pitchFamily="2" charset="-78"/>
              </a:rPr>
              <a:t>قابل اندازه گيري بوده</a:t>
            </a:r>
            <a:endParaRPr lang="fa-IR" altLang="en-US" b="1" smtClean="0">
              <a:cs typeface="B Nazanin" panose="00000400000000000000" pitchFamily="2" charset="-78"/>
            </a:endParaRPr>
          </a:p>
          <a:p>
            <a:pPr lvl="1" algn="just" eaLnBrk="1" hangingPunct="1"/>
            <a:r>
              <a:rPr lang="ar-SA" altLang="en-US" b="1" smtClean="0">
                <a:cs typeface="B Nazanin" panose="00000400000000000000" pitchFamily="2" charset="-78"/>
              </a:rPr>
              <a:t>مي تواند مقادير مختلفي بپذيرد</a:t>
            </a:r>
            <a:r>
              <a:rPr lang="fa-IR" altLang="en-US" b="1" smtClean="0">
                <a:cs typeface="B Nazanin" panose="00000400000000000000" pitchFamily="2" charset="-78"/>
              </a:rPr>
              <a:t> </a:t>
            </a:r>
          </a:p>
          <a:p>
            <a:pPr lvl="1" algn="just" eaLnBrk="1" hangingPunct="1"/>
            <a:endParaRPr lang="fa-IR" altLang="en-US" b="1" smtClean="0">
              <a:cs typeface="B Nazanin" panose="00000400000000000000" pitchFamily="2" charset="-78"/>
            </a:endParaRP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fa-IR" altLang="en-US" sz="2400" b="1" smtClean="0">
                <a:cs typeface="B Nazanin" panose="00000400000000000000" pitchFamily="2" charset="-78"/>
              </a:rPr>
              <a:t>	لازم است </a:t>
            </a:r>
            <a:r>
              <a:rPr lang="ar-SA" altLang="en-US" sz="2400" b="1" smtClean="0">
                <a:cs typeface="B Nazanin" panose="00000400000000000000" pitchFamily="2" charset="-78"/>
              </a:rPr>
              <a:t>محقق به </a:t>
            </a:r>
            <a:r>
              <a:rPr lang="fa-IR" altLang="en-US" sz="2400" b="1" smtClean="0">
                <a:cs typeface="B Nazanin" panose="00000400000000000000" pitchFamily="2" charset="-78"/>
              </a:rPr>
              <a:t>تعریف و </a:t>
            </a:r>
            <a:r>
              <a:rPr lang="ar-SA" altLang="en-US" sz="2400" b="1" smtClean="0">
                <a:cs typeface="B Nazanin" panose="00000400000000000000" pitchFamily="2" charset="-78"/>
              </a:rPr>
              <a:t>مشخص ساختن</a:t>
            </a:r>
            <a:r>
              <a:rPr lang="fa-IR" altLang="en-US" sz="2400" b="1" smtClean="0">
                <a:cs typeface="B Nazanin" panose="00000400000000000000" pitchFamily="2" charset="-78"/>
              </a:rPr>
              <a:t> </a:t>
            </a:r>
            <a:r>
              <a:rPr lang="ar-SA" altLang="en-US" sz="2400" b="1" smtClean="0">
                <a:cs typeface="B Nazanin" panose="00000400000000000000" pitchFamily="2" charset="-78"/>
              </a:rPr>
              <a:t>آن متغیر برای اندازه گیری و سنجش و تع</a:t>
            </a:r>
            <a:r>
              <a:rPr lang="fa-IR" altLang="en-US" sz="2400" b="1" smtClean="0">
                <a:cs typeface="B Nazanin" panose="00000400000000000000" pitchFamily="2" charset="-78"/>
              </a:rPr>
              <a:t>ي</a:t>
            </a:r>
            <a:r>
              <a:rPr lang="ar-SA" altLang="en-US" sz="2400" b="1" smtClean="0">
                <a:cs typeface="B Nazanin" panose="00000400000000000000" pitchFamily="2" charset="-78"/>
              </a:rPr>
              <a:t>ین </a:t>
            </a:r>
            <a:r>
              <a:rPr lang="fa-IR" altLang="en-US" sz="2400" b="1" smtClean="0">
                <a:cs typeface="B Nazanin" panose="00000400000000000000" pitchFamily="2" charset="-78"/>
              </a:rPr>
              <a:t>نوع و نقش آن</a:t>
            </a:r>
            <a:r>
              <a:rPr lang="ar-SA" altLang="en-US" sz="2400" b="1" smtClean="0">
                <a:cs typeface="B Nazanin" panose="00000400000000000000" pitchFamily="2" charset="-78"/>
              </a:rPr>
              <a:t> </a:t>
            </a:r>
            <a:r>
              <a:rPr lang="fa-IR" altLang="en-US" sz="2400" b="1" smtClean="0">
                <a:cs typeface="B Nazanin" panose="00000400000000000000" pitchFamily="2" charset="-78"/>
              </a:rPr>
              <a:t>در مطالعه ب</a:t>
            </a:r>
            <a:r>
              <a:rPr lang="ar-SA" altLang="en-US" sz="2400" b="1" smtClean="0">
                <a:cs typeface="B Nazanin" panose="00000400000000000000" pitchFamily="2" charset="-78"/>
              </a:rPr>
              <a:t>پردازد. 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endParaRPr lang="fa-IR" altLang="en-US" b="1" smtClean="0">
              <a:cs typeface="B Nazanin" panose="00000400000000000000" pitchFamily="2" charset="-78"/>
            </a:endParaRPr>
          </a:p>
        </p:txBody>
      </p:sp>
      <p:sp>
        <p:nvSpPr>
          <p:cNvPr id="78852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Titr" panose="00000700000000000000" pitchFamily="2" charset="-78"/>
              </a:rPr>
              <a:t>انواع متغيرها</a:t>
            </a:r>
            <a:endParaRPr lang="en-US" dirty="0" smtClean="0">
              <a:cs typeface="B Titr" panose="00000700000000000000" pitchFamily="2" charset="-7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0900" name="Footer Placehold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-100013"/>
            <a:ext cx="7467600" cy="1143001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انواع متغيرها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82947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fa-IR" altLang="en-US" sz="2800" smtClean="0">
                <a:cs typeface="B Nazanin" panose="00000400000000000000" pitchFamily="2" charset="-78"/>
              </a:rPr>
              <a:t>مثال:</a:t>
            </a:r>
          </a:p>
          <a:p>
            <a:pPr eaLnBrk="1" hangingPunct="1"/>
            <a:r>
              <a:rPr lang="fa-IR" altLang="en-US" sz="2800" smtClean="0">
                <a:cs typeface="B Nazanin" panose="00000400000000000000" pitchFamily="2" charset="-78"/>
              </a:rPr>
              <a:t>اسمي: جنسيت</a:t>
            </a:r>
            <a:r>
              <a:rPr lang="en-US" altLang="en-US" sz="2800" smtClean="0">
                <a:cs typeface="B Nazanin" panose="00000400000000000000" pitchFamily="2" charset="-78"/>
              </a:rPr>
              <a:t> </a:t>
            </a:r>
            <a:r>
              <a:rPr lang="fa-IR" altLang="en-US" sz="2800" smtClean="0">
                <a:cs typeface="B Nazanin" panose="00000400000000000000" pitchFamily="2" charset="-78"/>
              </a:rPr>
              <a:t>(زن-مرد)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r>
              <a:rPr lang="fa-IR" altLang="en-US" sz="2000" smtClean="0">
                <a:cs typeface="B Nazanin" panose="00000400000000000000" pitchFamily="2" charset="-78"/>
              </a:rPr>
              <a:t>    </a:t>
            </a:r>
            <a:r>
              <a:rPr lang="fa-IR" altLang="en-US" sz="2800" smtClean="0">
                <a:cs typeface="B Nazanin" panose="00000400000000000000" pitchFamily="2" charset="-78"/>
              </a:rPr>
              <a:t>گروه‌خوني</a:t>
            </a:r>
            <a:r>
              <a:rPr lang="en-US" altLang="en-US" sz="2400" smtClean="0">
                <a:cs typeface="B Nazanin" panose="00000400000000000000" pitchFamily="2" charset="-78"/>
              </a:rPr>
              <a:t>(A-B-AB-O</a:t>
            </a:r>
            <a:r>
              <a:rPr lang="en-US" altLang="en-US" sz="2800" smtClean="0">
                <a:cs typeface="B Nazanin" panose="00000400000000000000" pitchFamily="2" charset="-78"/>
              </a:rPr>
              <a:t>)</a:t>
            </a:r>
            <a:endParaRPr lang="fa-IR" altLang="en-US" sz="2800" smtClean="0">
              <a:cs typeface="B Nazanin" panose="00000400000000000000" pitchFamily="2" charset="-78"/>
            </a:endParaRPr>
          </a:p>
          <a:p>
            <a:pPr eaLnBrk="1" hangingPunct="1"/>
            <a:endParaRPr lang="fa-IR" altLang="en-US" sz="2800" smtClean="0">
              <a:cs typeface="B Nazanin" panose="00000400000000000000" pitchFamily="2" charset="-78"/>
            </a:endParaRPr>
          </a:p>
          <a:p>
            <a:pPr eaLnBrk="1" hangingPunct="1"/>
            <a:r>
              <a:rPr lang="fa-IR" altLang="en-US" sz="2800" smtClean="0">
                <a:cs typeface="B Nazanin" panose="00000400000000000000" pitchFamily="2" charset="-78"/>
              </a:rPr>
              <a:t>رتبه‌اي: شدت يك بيماري (كم- متوسط-زياد)</a:t>
            </a:r>
          </a:p>
          <a:p>
            <a:pPr eaLnBrk="1" hangingPunct="1"/>
            <a:endParaRPr lang="fa-IR" altLang="en-US" sz="2800" smtClean="0">
              <a:cs typeface="B Nazanin" panose="00000400000000000000" pitchFamily="2" charset="-78"/>
            </a:endParaRPr>
          </a:p>
          <a:p>
            <a:pPr eaLnBrk="1" hangingPunct="1"/>
            <a:r>
              <a:rPr lang="fa-IR" altLang="en-US" sz="2800" smtClean="0">
                <a:cs typeface="B Nazanin" panose="00000400000000000000" pitchFamily="2" charset="-78"/>
              </a:rPr>
              <a:t>گسسته: تعداد دندان‌هاي پوسيده يك بيمار(1-2-3)</a:t>
            </a:r>
          </a:p>
          <a:p>
            <a:pPr eaLnBrk="1" hangingPunct="1"/>
            <a:endParaRPr lang="fa-IR" altLang="en-US" sz="2800" smtClean="0">
              <a:cs typeface="B Nazanin" panose="00000400000000000000" pitchFamily="2" charset="-78"/>
            </a:endParaRPr>
          </a:p>
          <a:p>
            <a:pPr eaLnBrk="1" hangingPunct="1"/>
            <a:r>
              <a:rPr lang="fa-IR" altLang="en-US" sz="2800" smtClean="0">
                <a:cs typeface="B Nazanin" panose="00000400000000000000" pitchFamily="2" charset="-78"/>
              </a:rPr>
              <a:t>پيوسته: قد- وزن</a:t>
            </a:r>
          </a:p>
          <a:p>
            <a:pPr eaLnBrk="1" hangingPunct="1"/>
            <a:endParaRPr lang="fa-IR" altLang="en-US" sz="2800" smtClean="0">
              <a:cs typeface="B Nazanin" panose="00000400000000000000" pitchFamily="2" charset="-78"/>
            </a:endParaRPr>
          </a:p>
          <a:p>
            <a:pPr eaLnBrk="1" hangingPunct="1"/>
            <a:endParaRPr lang="fa-IR" altLang="en-US" sz="2800" smtClean="0">
              <a:cs typeface="B Nazanin" panose="00000400000000000000" pitchFamily="2" charset="-78"/>
            </a:endParaRPr>
          </a:p>
        </p:txBody>
      </p:sp>
      <p:sp>
        <p:nvSpPr>
          <p:cNvPr id="82948" name="Footer Placehold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52625" r="72050" b="21126"/>
          <a:stretch>
            <a:fillRect/>
          </a:stretch>
        </p:blipFill>
        <p:spPr bwMode="auto">
          <a:xfrm>
            <a:off x="668338" y="1389063"/>
            <a:ext cx="3744912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214313"/>
            <a:ext cx="7467600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نقش متغيرها</a:t>
            </a:r>
            <a:endParaRPr lang="en-US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42875" y="1571625"/>
            <a:ext cx="8532813" cy="4895850"/>
          </a:xfrm>
        </p:spPr>
        <p:txBody>
          <a:bodyPr/>
          <a:lstStyle/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متغیر وابسته:</a:t>
            </a:r>
            <a:r>
              <a:rPr lang="fa-IR" sz="3200" dirty="0" smtClean="0">
                <a:cs typeface="B Nazanin" pitchFamily="2" charset="-78"/>
              </a:rPr>
              <a:t> متغیری كه متغیر مستقل بر روی آن اثر می‌گذارد. به عبارت ديگر </a:t>
            </a:r>
            <a:r>
              <a:rPr lang="ar-SA" sz="3200" dirty="0" smtClean="0">
                <a:cs typeface="B Nazanin" pitchFamily="2" charset="-78"/>
              </a:rPr>
              <a:t>مساله </a:t>
            </a:r>
            <a:r>
              <a:rPr lang="fa-IR" sz="3200" dirty="0" smtClean="0">
                <a:cs typeface="B Nazanin" pitchFamily="2" charset="-78"/>
              </a:rPr>
              <a:t>همان</a:t>
            </a:r>
            <a:r>
              <a:rPr lang="ar-SA" sz="3200" dirty="0" smtClean="0">
                <a:cs typeface="B Nazanin" pitchFamily="2" charset="-78"/>
              </a:rPr>
              <a:t> متغير وابسته است زيرا بر اثر يك يا چند عامل بوجود آمده است</a:t>
            </a:r>
            <a:r>
              <a:rPr lang="fa-IR" sz="3200" dirty="0" smtClean="0">
                <a:cs typeface="B Nazanin" pitchFamily="2" charset="-78"/>
              </a:rPr>
              <a:t>.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fa-I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متغیر مستقل</a:t>
            </a: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: </a:t>
            </a:r>
            <a:r>
              <a:rPr lang="fa-IR" sz="3200" dirty="0" smtClean="0">
                <a:cs typeface="B Nazanin" pitchFamily="2" charset="-78"/>
              </a:rPr>
              <a:t>متغیری است که محقق تاثیر آن را بر سایر متغیرها مورد سنجش قرار می‌دهد. به بياني ديگر</a:t>
            </a:r>
            <a:r>
              <a:rPr lang="ar-SA" sz="3200" dirty="0" smtClean="0">
                <a:cs typeface="B Nazanin" pitchFamily="2" charset="-78"/>
              </a:rPr>
              <a:t>عوامل احتمالي ايجاد آن را متغير مستقل گويند</a:t>
            </a:r>
            <a:r>
              <a:rPr lang="fa-IR" sz="3200" dirty="0" smtClean="0">
                <a:cs typeface="B Nazanin" pitchFamily="2" charset="-78"/>
              </a:rPr>
              <a:t>.</a:t>
            </a:r>
          </a:p>
          <a:p>
            <a:pPr eaLnBrk="1" hangingPunct="1">
              <a:defRPr/>
            </a:pPr>
            <a:endParaRPr lang="fa-IR" dirty="0" smtClean="0">
              <a:cs typeface="B Nazanin" pitchFamily="2" charset="-78"/>
            </a:endParaRPr>
          </a:p>
          <a:p>
            <a:pPr eaLnBrk="1" hangingPunct="1">
              <a:defRPr/>
            </a:pPr>
            <a:endParaRPr lang="fa-IR" dirty="0" smtClean="0">
              <a:cs typeface="B Nazanin" pitchFamily="2" charset="-78"/>
            </a:endParaRPr>
          </a:p>
          <a:p>
            <a:pPr eaLnBrk="1" hangingPunct="1">
              <a:defRPr/>
            </a:pPr>
            <a:endParaRPr lang="fa-IR" dirty="0" smtClean="0">
              <a:cs typeface="B Nazanin" pitchFamily="2" charset="-78"/>
            </a:endParaRPr>
          </a:p>
          <a:p>
            <a:pPr eaLnBrk="1" hangingPunct="1">
              <a:defRPr/>
            </a:pPr>
            <a:endParaRPr lang="fa-IR" dirty="0" smtClean="0">
              <a:cs typeface="B Nazanin" pitchFamily="2" charset="-78"/>
            </a:endParaRPr>
          </a:p>
        </p:txBody>
      </p:sp>
      <p:sp>
        <p:nvSpPr>
          <p:cNvPr id="84996" name="Footer Placehold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04617B"/>
                </a:solidFill>
              </a:rPr>
              <a:t>talebi_ghane@yahoo.com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i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ri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ri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Oriel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7731</TotalTime>
  <Words>2049</Words>
  <Application>Microsoft Office PowerPoint</Application>
  <PresentationFormat>On-screen Show (4:3)</PresentationFormat>
  <Paragraphs>482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Arial</vt:lpstr>
      <vt:lpstr>Century Schoolbook</vt:lpstr>
      <vt:lpstr>Times New Roman</vt:lpstr>
      <vt:lpstr>Wingdings</vt:lpstr>
      <vt:lpstr>Wingdings 2</vt:lpstr>
      <vt:lpstr>Calibri</vt:lpstr>
      <vt:lpstr>IranNastaliq</vt:lpstr>
      <vt:lpstr>B Nazanin</vt:lpstr>
      <vt:lpstr>B Titr</vt:lpstr>
      <vt:lpstr>B Mitra</vt:lpstr>
      <vt:lpstr>B Koodak</vt:lpstr>
      <vt:lpstr>Oriel</vt:lpstr>
      <vt:lpstr>1_Oriel</vt:lpstr>
      <vt:lpstr>8_Oriel</vt:lpstr>
      <vt:lpstr>5_Oriel</vt:lpstr>
      <vt:lpstr>15_Oriel</vt:lpstr>
      <vt:lpstr>Office Theme</vt:lpstr>
      <vt:lpstr>PowerPoint Presentation</vt:lpstr>
      <vt:lpstr>کاربرد روشهای آماری در پژوهش های پزشکی</vt:lpstr>
      <vt:lpstr>PowerPoint Presentation</vt:lpstr>
      <vt:lpstr>PowerPoint Presentation</vt:lpstr>
      <vt:lpstr> نقش و مقیاس متغیرها</vt:lpstr>
      <vt:lpstr>متغيرها</vt:lpstr>
      <vt:lpstr>انواع متغيرها</vt:lpstr>
      <vt:lpstr>انواع متغيرها</vt:lpstr>
      <vt:lpstr>نقش متغيرها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روشهای آماری برای تجزیه و تحلیل نتایج</vt:lpstr>
      <vt:lpstr>علم آمار</vt:lpstr>
      <vt:lpstr>آمار توصیفی</vt:lpstr>
      <vt:lpstr>PowerPoint Presentation</vt:lpstr>
      <vt:lpstr>آمار استنباطی (تحلیلی)</vt:lpstr>
      <vt:lpstr>ملاحظات انتخاب آزمون آماری</vt:lpstr>
      <vt:lpstr>آزمون فرضیه برای یک جامعه</vt:lpstr>
      <vt:lpstr>PowerPoint Presentation</vt:lpstr>
      <vt:lpstr>بررسی ارتباط دو متغیر</vt:lpstr>
      <vt:lpstr>آزمون فرضیه برای بررسی ارتباط بین دو متغیر</vt:lpstr>
      <vt:lpstr>PowerPoint Presentation</vt:lpstr>
      <vt:lpstr>PowerPoint Presentation</vt:lpstr>
      <vt:lpstr>PowerPoint Presentation</vt:lpstr>
      <vt:lpstr>مثال</vt:lpstr>
      <vt:lpstr>مثال</vt:lpstr>
      <vt:lpstr>مثال</vt:lpstr>
      <vt:lpstr>مثال</vt:lpstr>
      <vt:lpstr>مثال</vt:lpstr>
      <vt:lpstr>PowerPoint Presentation</vt:lpstr>
      <vt:lpstr>PowerPoint Presentation</vt:lpstr>
      <vt:lpstr>PowerPoint Presentation</vt:lpstr>
      <vt:lpstr>PowerPoint Presentation</vt:lpstr>
      <vt:lpstr>بررسی ارتباط بین دومتغیر کمی</vt:lpstr>
      <vt:lpstr>بررسی ارتباط بین دو متغیر کمی</vt:lpstr>
      <vt:lpstr>بررسی ارتباط بیش از دو متغیر</vt:lpstr>
      <vt:lpstr>آنالیز واریانس دو یا سه طرفه</vt:lpstr>
      <vt:lpstr>تحلیل کوواریانس</vt:lpstr>
      <vt:lpstr>مثال</vt:lpstr>
      <vt:lpstr>مثال</vt:lpstr>
      <vt:lpstr>بررسی تاثیر همزمان تمامی متغیرها بر متغیر وابسته</vt:lpstr>
      <vt:lpstr>بررسی تاثیرهمزمان متغیرهای مختلف بر متغیر وابسته</vt:lpstr>
      <vt:lpstr>رگرسیون</vt:lpstr>
      <vt:lpstr>بررسی تاثیرهمزمان متغیرهای مختلف بر متغیر وابسته</vt:lpstr>
      <vt:lpstr>رگرسیون</vt:lpstr>
      <vt:lpstr>PowerPoint Presentation</vt:lpstr>
    </vt:vector>
  </TitlesOfParts>
  <Manager/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M.ardjomand Hessabi.MD</dc:creator>
  <cp:keywords/>
  <dc:description/>
  <cp:lastModifiedBy>Mohammad-980 pro</cp:lastModifiedBy>
  <cp:revision>388</cp:revision>
  <cp:lastPrinted>1601-01-01T00:00:00Z</cp:lastPrinted>
  <dcterms:created xsi:type="dcterms:W3CDTF">2005-02-21T19:49:04Z</dcterms:created>
  <dcterms:modified xsi:type="dcterms:W3CDTF">2022-11-01T22:03:17Z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TC010875741033</vt:lpwstr>
  </property>
</Properties>
</file>