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4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FF99"/>
    <a:srgbClr val="FFCCFF"/>
    <a:srgbClr val="99FF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AF8AC9-E020-4D3F-8814-BEECC6E86916}" type="doc">
      <dgm:prSet loTypeId="urn:microsoft.com/office/officeart/2005/8/layout/radial6" loCatId="cycl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F744D99-5E1A-4187-A726-C104FE01024F}">
      <dgm:prSet phldrT="[Text]" custT="1"/>
      <dgm:spPr/>
      <dgm:t>
        <a:bodyPr/>
        <a:lstStyle/>
        <a:p>
          <a:pPr rtl="1"/>
          <a:r>
            <a:rPr lang="fa-IR" sz="2300" b="1" dirty="0">
              <a:cs typeface="B Nazanin" pitchFamily="2" charset="-78"/>
            </a:rPr>
            <a:t>بخش های مختلف کارگاه</a:t>
          </a:r>
          <a:endParaRPr lang="en-US" sz="2300" dirty="0"/>
        </a:p>
      </dgm:t>
    </dgm:pt>
    <dgm:pt modelId="{9021F05A-A00D-446F-A607-6DC205D275B9}" type="parTrans" cxnId="{0E2D31AF-B64C-4600-9EBA-B12C52C9B57D}">
      <dgm:prSet/>
      <dgm:spPr/>
      <dgm:t>
        <a:bodyPr/>
        <a:lstStyle/>
        <a:p>
          <a:endParaRPr lang="en-US"/>
        </a:p>
      </dgm:t>
    </dgm:pt>
    <dgm:pt modelId="{F1E9FC76-38A9-4110-83FF-799BA3F9E5AD}" type="sibTrans" cxnId="{0E2D31AF-B64C-4600-9EBA-B12C52C9B57D}">
      <dgm:prSet/>
      <dgm:spPr/>
      <dgm:t>
        <a:bodyPr/>
        <a:lstStyle/>
        <a:p>
          <a:endParaRPr lang="en-US"/>
        </a:p>
      </dgm:t>
    </dgm:pt>
    <dgm:pt modelId="{356853B8-A728-4629-ADCC-39B5BD833864}">
      <dgm:prSet phldrT="[Text]" custT="1"/>
      <dgm:spPr/>
      <dgm:t>
        <a:bodyPr/>
        <a:lstStyle/>
        <a:p>
          <a:r>
            <a:rPr lang="fa-IR" sz="2000" b="1" dirty="0">
              <a:solidFill>
                <a:schemeClr val="tx1"/>
              </a:solidFill>
              <a:cs typeface="B Nazanin" panose="00000400000000000000" pitchFamily="2" charset="-78"/>
            </a:rPr>
            <a:t>1. مفاهیم</a:t>
          </a:r>
          <a:endParaRPr lang="en-US" sz="2000" b="1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F4540F48-B227-4E69-8D11-7E9691288E19}" type="parTrans" cxnId="{2CD239E0-17F8-4E5C-A775-148426DFA2E1}">
      <dgm:prSet/>
      <dgm:spPr/>
      <dgm:t>
        <a:bodyPr/>
        <a:lstStyle/>
        <a:p>
          <a:endParaRPr lang="en-US"/>
        </a:p>
      </dgm:t>
    </dgm:pt>
    <dgm:pt modelId="{2339A863-7AA2-4361-A9A4-62BB3C2A4A3E}" type="sibTrans" cxnId="{2CD239E0-17F8-4E5C-A775-148426DFA2E1}">
      <dgm:prSet/>
      <dgm:spPr/>
      <dgm:t>
        <a:bodyPr/>
        <a:lstStyle/>
        <a:p>
          <a:endParaRPr lang="en-US"/>
        </a:p>
      </dgm:t>
    </dgm:pt>
    <dgm:pt modelId="{5D7DBB8E-2C77-467A-9CEA-8113536CF780}">
      <dgm:prSet phldrT="[Text]" custT="1"/>
      <dgm:spPr/>
      <dgm:t>
        <a:bodyPr/>
        <a:lstStyle/>
        <a:p>
          <a:pPr rtl="1"/>
          <a:r>
            <a:rPr lang="fa-IR" sz="2000" b="1" dirty="0">
              <a:solidFill>
                <a:schemeClr val="tx1"/>
              </a:solidFill>
              <a:cs typeface="B Nazanin" panose="00000400000000000000" pitchFamily="2" charset="-78"/>
            </a:rPr>
            <a:t>2. کاربردهای جستجوی پتنت</a:t>
          </a:r>
          <a:endParaRPr lang="en-US" sz="2000" b="1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AE2032EE-38D5-47E4-B7DE-36B8130D5268}" type="parTrans" cxnId="{A4EBDAE3-781D-4645-BB8D-2C8353142F5C}">
      <dgm:prSet/>
      <dgm:spPr/>
      <dgm:t>
        <a:bodyPr/>
        <a:lstStyle/>
        <a:p>
          <a:endParaRPr lang="en-US"/>
        </a:p>
      </dgm:t>
    </dgm:pt>
    <dgm:pt modelId="{5B616F4E-3BB9-4330-8A7D-BC4555402A45}" type="sibTrans" cxnId="{A4EBDAE3-781D-4645-BB8D-2C8353142F5C}">
      <dgm:prSet/>
      <dgm:spPr/>
      <dgm:t>
        <a:bodyPr/>
        <a:lstStyle/>
        <a:p>
          <a:endParaRPr lang="en-US"/>
        </a:p>
      </dgm:t>
    </dgm:pt>
    <dgm:pt modelId="{DDE78298-B72C-4D3D-B2F0-857634B7B828}">
      <dgm:prSet phldrT="[Text]" custT="1"/>
      <dgm:spPr/>
      <dgm:t>
        <a:bodyPr/>
        <a:lstStyle/>
        <a:p>
          <a:pPr rtl="1"/>
          <a:r>
            <a:rPr lang="fa-IR" sz="2000" b="1" dirty="0">
              <a:solidFill>
                <a:schemeClr val="tx1"/>
              </a:solidFill>
              <a:cs typeface="B Nazanin" panose="00000400000000000000" pitchFamily="2" charset="-78"/>
            </a:rPr>
            <a:t>4. جستجوی پتنت</a:t>
          </a:r>
          <a:endParaRPr lang="en-US" sz="2000" b="1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AF0533EA-617C-40F0-B44C-DFEC03C9192D}" type="parTrans" cxnId="{1B3EC892-FCB1-403F-AB4F-18E91271459E}">
      <dgm:prSet/>
      <dgm:spPr/>
      <dgm:t>
        <a:bodyPr/>
        <a:lstStyle/>
        <a:p>
          <a:endParaRPr lang="en-US"/>
        </a:p>
      </dgm:t>
    </dgm:pt>
    <dgm:pt modelId="{BF1C6B06-4E4D-4CB7-BA6B-649B9AB3F04C}" type="sibTrans" cxnId="{1B3EC892-FCB1-403F-AB4F-18E91271459E}">
      <dgm:prSet/>
      <dgm:spPr/>
      <dgm:t>
        <a:bodyPr/>
        <a:lstStyle/>
        <a:p>
          <a:endParaRPr lang="en-US"/>
        </a:p>
      </dgm:t>
    </dgm:pt>
    <dgm:pt modelId="{A8641B5C-8A3C-419E-AEDF-AEAA9C8DA960}">
      <dgm:prSet phldrT="[Text]" custT="1"/>
      <dgm:spPr/>
      <dgm:t>
        <a:bodyPr/>
        <a:lstStyle/>
        <a:p>
          <a:pPr algn="ctr" rtl="1"/>
          <a:r>
            <a:rPr lang="fa-IR" sz="2000" b="1" dirty="0">
              <a:solidFill>
                <a:schemeClr val="tx1"/>
              </a:solidFill>
              <a:cs typeface="B Nazanin" panose="00000400000000000000" pitchFamily="2" charset="-78"/>
            </a:rPr>
            <a:t>3. ساختار پتنت</a:t>
          </a:r>
          <a:endParaRPr lang="en-US" sz="2000" b="1" dirty="0">
            <a:solidFill>
              <a:schemeClr val="tx1"/>
            </a:solidFill>
            <a:cs typeface="B Nazanin" panose="00000400000000000000" pitchFamily="2" charset="-78"/>
          </a:endParaRPr>
        </a:p>
      </dgm:t>
    </dgm:pt>
    <dgm:pt modelId="{31D6A30D-9E26-46F3-9F34-1DED92568043}" type="parTrans" cxnId="{A92E7618-B242-4B02-8836-A6022821F255}">
      <dgm:prSet/>
      <dgm:spPr/>
      <dgm:t>
        <a:bodyPr/>
        <a:lstStyle/>
        <a:p>
          <a:endParaRPr lang="en-US"/>
        </a:p>
      </dgm:t>
    </dgm:pt>
    <dgm:pt modelId="{8BCBA1F1-4ED6-4489-B318-CFEB93C8AAF1}" type="sibTrans" cxnId="{A92E7618-B242-4B02-8836-A6022821F255}">
      <dgm:prSet/>
      <dgm:spPr/>
      <dgm:t>
        <a:bodyPr/>
        <a:lstStyle/>
        <a:p>
          <a:endParaRPr lang="en-US"/>
        </a:p>
      </dgm:t>
    </dgm:pt>
    <dgm:pt modelId="{1FB42F2E-02AC-4250-B398-751424D420C3}" type="pres">
      <dgm:prSet presAssocID="{C4AF8AC9-E020-4D3F-8814-BEECC6E8691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131288-5F52-4F6E-9466-B43F9E025CEF}" type="pres">
      <dgm:prSet presAssocID="{BF744D99-5E1A-4187-A726-C104FE01024F}" presName="centerShape" presStyleLbl="node0" presStyleIdx="0" presStyleCnt="1"/>
      <dgm:spPr/>
      <dgm:t>
        <a:bodyPr/>
        <a:lstStyle/>
        <a:p>
          <a:endParaRPr lang="en-US"/>
        </a:p>
      </dgm:t>
    </dgm:pt>
    <dgm:pt modelId="{3E51C973-BE9D-4240-B659-D89DFC30EE67}" type="pres">
      <dgm:prSet presAssocID="{356853B8-A728-4629-ADCC-39B5BD833864}" presName="node" presStyleLbl="node1" presStyleIdx="0" presStyleCnt="4" custScaleX="134560" custScaleY="1294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900B33-B506-464A-B152-D85CF6FDAA4E}" type="pres">
      <dgm:prSet presAssocID="{356853B8-A728-4629-ADCC-39B5BD833864}" presName="dummy" presStyleCnt="0"/>
      <dgm:spPr/>
    </dgm:pt>
    <dgm:pt modelId="{7600602A-349F-4B21-BA3E-BD7042D73AD4}" type="pres">
      <dgm:prSet presAssocID="{2339A863-7AA2-4361-A9A4-62BB3C2A4A3E}" presName="sibTrans" presStyleLbl="sibTrans2D1" presStyleIdx="0" presStyleCnt="4"/>
      <dgm:spPr/>
      <dgm:t>
        <a:bodyPr/>
        <a:lstStyle/>
        <a:p>
          <a:endParaRPr lang="en-US"/>
        </a:p>
      </dgm:t>
    </dgm:pt>
    <dgm:pt modelId="{98E5828B-CB40-45EC-9312-974E3A8BF9A9}" type="pres">
      <dgm:prSet presAssocID="{5D7DBB8E-2C77-467A-9CEA-8113536CF780}" presName="node" presStyleLbl="node1" presStyleIdx="1" presStyleCnt="4" custScaleX="149656" custScaleY="1480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0236B5-4306-4D53-9868-5E0E10AEA465}" type="pres">
      <dgm:prSet presAssocID="{5D7DBB8E-2C77-467A-9CEA-8113536CF780}" presName="dummy" presStyleCnt="0"/>
      <dgm:spPr/>
    </dgm:pt>
    <dgm:pt modelId="{4B783709-A762-4E4C-BB64-95C9D646F00E}" type="pres">
      <dgm:prSet presAssocID="{5B616F4E-3BB9-4330-8A7D-BC4555402A45}" presName="sibTrans" presStyleLbl="sibTrans2D1" presStyleIdx="1" presStyleCnt="4"/>
      <dgm:spPr/>
      <dgm:t>
        <a:bodyPr/>
        <a:lstStyle/>
        <a:p>
          <a:endParaRPr lang="en-US"/>
        </a:p>
      </dgm:t>
    </dgm:pt>
    <dgm:pt modelId="{C344F6E3-8787-4ADF-A9BE-125D1CEEA2E9}" type="pres">
      <dgm:prSet presAssocID="{DDE78298-B72C-4D3D-B2F0-857634B7B828}" presName="node" presStyleLbl="node1" presStyleIdx="2" presStyleCnt="4" custScaleX="140598" custScaleY="1462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3D3F7-F534-456F-BB71-11E6D617C5BD}" type="pres">
      <dgm:prSet presAssocID="{DDE78298-B72C-4D3D-B2F0-857634B7B828}" presName="dummy" presStyleCnt="0"/>
      <dgm:spPr/>
    </dgm:pt>
    <dgm:pt modelId="{874507D4-F556-479E-8368-D71F2BD91BA3}" type="pres">
      <dgm:prSet presAssocID="{BF1C6B06-4E4D-4CB7-BA6B-649B9AB3F04C}" presName="sibTrans" presStyleLbl="sibTrans2D1" presStyleIdx="2" presStyleCnt="4"/>
      <dgm:spPr/>
      <dgm:t>
        <a:bodyPr/>
        <a:lstStyle/>
        <a:p>
          <a:endParaRPr lang="en-US"/>
        </a:p>
      </dgm:t>
    </dgm:pt>
    <dgm:pt modelId="{D6965003-536B-41F1-87F0-B9FAC0475F3A}" type="pres">
      <dgm:prSet presAssocID="{A8641B5C-8A3C-419E-AEDF-AEAA9C8DA960}" presName="node" presStyleLbl="node1" presStyleIdx="3" presStyleCnt="4" custScaleX="137579" custScaleY="1305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8D08C9-600E-4737-8524-DB3EFEDFF2EA}" type="pres">
      <dgm:prSet presAssocID="{A8641B5C-8A3C-419E-AEDF-AEAA9C8DA960}" presName="dummy" presStyleCnt="0"/>
      <dgm:spPr/>
    </dgm:pt>
    <dgm:pt modelId="{BC502556-5619-4343-8F1A-2F7CDD18D872}" type="pres">
      <dgm:prSet presAssocID="{8BCBA1F1-4ED6-4489-B318-CFEB93C8AAF1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76B82168-6DB4-4C0B-B374-049FFC312DE0}" type="presOf" srcId="{BF1C6B06-4E4D-4CB7-BA6B-649B9AB3F04C}" destId="{874507D4-F556-479E-8368-D71F2BD91BA3}" srcOrd="0" destOrd="0" presId="urn:microsoft.com/office/officeart/2005/8/layout/radial6"/>
    <dgm:cxn modelId="{DDAC3FDE-57F5-4AFB-84E1-C4820A6BF9B0}" type="presOf" srcId="{C4AF8AC9-E020-4D3F-8814-BEECC6E86916}" destId="{1FB42F2E-02AC-4250-B398-751424D420C3}" srcOrd="0" destOrd="0" presId="urn:microsoft.com/office/officeart/2005/8/layout/radial6"/>
    <dgm:cxn modelId="{3708979F-6422-48D6-81E0-FF78BB7040DE}" type="presOf" srcId="{356853B8-A728-4629-ADCC-39B5BD833864}" destId="{3E51C973-BE9D-4240-B659-D89DFC30EE67}" srcOrd="0" destOrd="0" presId="urn:microsoft.com/office/officeart/2005/8/layout/radial6"/>
    <dgm:cxn modelId="{756E4ADE-5498-476D-B63C-A1DF5C614DA1}" type="presOf" srcId="{DDE78298-B72C-4D3D-B2F0-857634B7B828}" destId="{C344F6E3-8787-4ADF-A9BE-125D1CEEA2E9}" srcOrd="0" destOrd="0" presId="urn:microsoft.com/office/officeart/2005/8/layout/radial6"/>
    <dgm:cxn modelId="{0E2D31AF-B64C-4600-9EBA-B12C52C9B57D}" srcId="{C4AF8AC9-E020-4D3F-8814-BEECC6E86916}" destId="{BF744D99-5E1A-4187-A726-C104FE01024F}" srcOrd="0" destOrd="0" parTransId="{9021F05A-A00D-446F-A607-6DC205D275B9}" sibTransId="{F1E9FC76-38A9-4110-83FF-799BA3F9E5AD}"/>
    <dgm:cxn modelId="{771F6918-01F3-4581-A8B0-8BA0C4776CAE}" type="presOf" srcId="{2339A863-7AA2-4361-A9A4-62BB3C2A4A3E}" destId="{7600602A-349F-4B21-BA3E-BD7042D73AD4}" srcOrd="0" destOrd="0" presId="urn:microsoft.com/office/officeart/2005/8/layout/radial6"/>
    <dgm:cxn modelId="{32C76176-0B5E-44CB-9257-C993DD7CB8BE}" type="presOf" srcId="{5B616F4E-3BB9-4330-8A7D-BC4555402A45}" destId="{4B783709-A762-4E4C-BB64-95C9D646F00E}" srcOrd="0" destOrd="0" presId="urn:microsoft.com/office/officeart/2005/8/layout/radial6"/>
    <dgm:cxn modelId="{A4EBDAE3-781D-4645-BB8D-2C8353142F5C}" srcId="{BF744D99-5E1A-4187-A726-C104FE01024F}" destId="{5D7DBB8E-2C77-467A-9CEA-8113536CF780}" srcOrd="1" destOrd="0" parTransId="{AE2032EE-38D5-47E4-B7DE-36B8130D5268}" sibTransId="{5B616F4E-3BB9-4330-8A7D-BC4555402A45}"/>
    <dgm:cxn modelId="{268596E3-73EC-46A0-AFBC-9EE869A28DCD}" type="presOf" srcId="{BF744D99-5E1A-4187-A726-C104FE01024F}" destId="{75131288-5F52-4F6E-9466-B43F9E025CEF}" srcOrd="0" destOrd="0" presId="urn:microsoft.com/office/officeart/2005/8/layout/radial6"/>
    <dgm:cxn modelId="{728834C6-BD9B-4942-9F79-DD8FB21F6F9C}" type="presOf" srcId="{5D7DBB8E-2C77-467A-9CEA-8113536CF780}" destId="{98E5828B-CB40-45EC-9312-974E3A8BF9A9}" srcOrd="0" destOrd="0" presId="urn:microsoft.com/office/officeart/2005/8/layout/radial6"/>
    <dgm:cxn modelId="{2FE12203-0695-4A1A-89D8-8430099FE3E1}" type="presOf" srcId="{A8641B5C-8A3C-419E-AEDF-AEAA9C8DA960}" destId="{D6965003-536B-41F1-87F0-B9FAC0475F3A}" srcOrd="0" destOrd="0" presId="urn:microsoft.com/office/officeart/2005/8/layout/radial6"/>
    <dgm:cxn modelId="{1B3EC892-FCB1-403F-AB4F-18E91271459E}" srcId="{BF744D99-5E1A-4187-A726-C104FE01024F}" destId="{DDE78298-B72C-4D3D-B2F0-857634B7B828}" srcOrd="2" destOrd="0" parTransId="{AF0533EA-617C-40F0-B44C-DFEC03C9192D}" sibTransId="{BF1C6B06-4E4D-4CB7-BA6B-649B9AB3F04C}"/>
    <dgm:cxn modelId="{F26AC433-216F-42B7-AB73-D53D73685778}" type="presOf" srcId="{8BCBA1F1-4ED6-4489-B318-CFEB93C8AAF1}" destId="{BC502556-5619-4343-8F1A-2F7CDD18D872}" srcOrd="0" destOrd="0" presId="urn:microsoft.com/office/officeart/2005/8/layout/radial6"/>
    <dgm:cxn modelId="{A92E7618-B242-4B02-8836-A6022821F255}" srcId="{BF744D99-5E1A-4187-A726-C104FE01024F}" destId="{A8641B5C-8A3C-419E-AEDF-AEAA9C8DA960}" srcOrd="3" destOrd="0" parTransId="{31D6A30D-9E26-46F3-9F34-1DED92568043}" sibTransId="{8BCBA1F1-4ED6-4489-B318-CFEB93C8AAF1}"/>
    <dgm:cxn modelId="{2CD239E0-17F8-4E5C-A775-148426DFA2E1}" srcId="{BF744D99-5E1A-4187-A726-C104FE01024F}" destId="{356853B8-A728-4629-ADCC-39B5BD833864}" srcOrd="0" destOrd="0" parTransId="{F4540F48-B227-4E69-8D11-7E9691288E19}" sibTransId="{2339A863-7AA2-4361-A9A4-62BB3C2A4A3E}"/>
    <dgm:cxn modelId="{9690A8F6-5EEF-4FF6-B739-58C079301643}" type="presParOf" srcId="{1FB42F2E-02AC-4250-B398-751424D420C3}" destId="{75131288-5F52-4F6E-9466-B43F9E025CEF}" srcOrd="0" destOrd="0" presId="urn:microsoft.com/office/officeart/2005/8/layout/radial6"/>
    <dgm:cxn modelId="{9CD0C988-FCB1-4217-952C-8B38DDE217E1}" type="presParOf" srcId="{1FB42F2E-02AC-4250-B398-751424D420C3}" destId="{3E51C973-BE9D-4240-B659-D89DFC30EE67}" srcOrd="1" destOrd="0" presId="urn:microsoft.com/office/officeart/2005/8/layout/radial6"/>
    <dgm:cxn modelId="{519A3E76-B53E-420E-85E5-B77EA3826786}" type="presParOf" srcId="{1FB42F2E-02AC-4250-B398-751424D420C3}" destId="{D9900B33-B506-464A-B152-D85CF6FDAA4E}" srcOrd="2" destOrd="0" presId="urn:microsoft.com/office/officeart/2005/8/layout/radial6"/>
    <dgm:cxn modelId="{4C82EDDB-626C-4592-81D1-1ED49A113038}" type="presParOf" srcId="{1FB42F2E-02AC-4250-B398-751424D420C3}" destId="{7600602A-349F-4B21-BA3E-BD7042D73AD4}" srcOrd="3" destOrd="0" presId="urn:microsoft.com/office/officeart/2005/8/layout/radial6"/>
    <dgm:cxn modelId="{EB9B4D1E-6790-42EB-ACF3-EEF02743E888}" type="presParOf" srcId="{1FB42F2E-02AC-4250-B398-751424D420C3}" destId="{98E5828B-CB40-45EC-9312-974E3A8BF9A9}" srcOrd="4" destOrd="0" presId="urn:microsoft.com/office/officeart/2005/8/layout/radial6"/>
    <dgm:cxn modelId="{F9ED344D-2468-4447-86B8-6B133CA24476}" type="presParOf" srcId="{1FB42F2E-02AC-4250-B398-751424D420C3}" destId="{CF0236B5-4306-4D53-9868-5E0E10AEA465}" srcOrd="5" destOrd="0" presId="urn:microsoft.com/office/officeart/2005/8/layout/radial6"/>
    <dgm:cxn modelId="{4CD3748D-EE00-4803-8593-7B6FC49C1406}" type="presParOf" srcId="{1FB42F2E-02AC-4250-B398-751424D420C3}" destId="{4B783709-A762-4E4C-BB64-95C9D646F00E}" srcOrd="6" destOrd="0" presId="urn:microsoft.com/office/officeart/2005/8/layout/radial6"/>
    <dgm:cxn modelId="{B9B41B7C-9DA4-4786-A774-0D3609E1BF89}" type="presParOf" srcId="{1FB42F2E-02AC-4250-B398-751424D420C3}" destId="{C344F6E3-8787-4ADF-A9BE-125D1CEEA2E9}" srcOrd="7" destOrd="0" presId="urn:microsoft.com/office/officeart/2005/8/layout/radial6"/>
    <dgm:cxn modelId="{27AE8936-FDC2-4A9C-A0B4-BD7AA9455E11}" type="presParOf" srcId="{1FB42F2E-02AC-4250-B398-751424D420C3}" destId="{B2D3D3F7-F534-456F-BB71-11E6D617C5BD}" srcOrd="8" destOrd="0" presId="urn:microsoft.com/office/officeart/2005/8/layout/radial6"/>
    <dgm:cxn modelId="{747AFEBE-698C-49BF-BF8D-32F620B89991}" type="presParOf" srcId="{1FB42F2E-02AC-4250-B398-751424D420C3}" destId="{874507D4-F556-479E-8368-D71F2BD91BA3}" srcOrd="9" destOrd="0" presId="urn:microsoft.com/office/officeart/2005/8/layout/radial6"/>
    <dgm:cxn modelId="{7362DF32-70A2-4923-9FBE-C983B57866FA}" type="presParOf" srcId="{1FB42F2E-02AC-4250-B398-751424D420C3}" destId="{D6965003-536B-41F1-87F0-B9FAC0475F3A}" srcOrd="10" destOrd="0" presId="urn:microsoft.com/office/officeart/2005/8/layout/radial6"/>
    <dgm:cxn modelId="{CB1C6608-9C01-4986-91AA-A80DE4B19DE7}" type="presParOf" srcId="{1FB42F2E-02AC-4250-B398-751424D420C3}" destId="{348D08C9-600E-4737-8524-DB3EFEDFF2EA}" srcOrd="11" destOrd="0" presId="urn:microsoft.com/office/officeart/2005/8/layout/radial6"/>
    <dgm:cxn modelId="{126496D3-9E4B-4BDB-AFD7-550F63DDC19D}" type="presParOf" srcId="{1FB42F2E-02AC-4250-B398-751424D420C3}" destId="{BC502556-5619-4343-8F1A-2F7CDD18D87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94DB15-709A-4F26-97C0-CBAB83C901EE}" type="doc">
      <dgm:prSet loTypeId="urn:microsoft.com/office/officeart/2005/8/layout/radial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4DE2507-5997-4867-93E0-B6114C6CA101}">
      <dgm:prSet phldrT="[Text]" custT="1"/>
      <dgm:spPr/>
      <dgm:t>
        <a:bodyPr/>
        <a:lstStyle/>
        <a:p>
          <a:pPr rtl="1"/>
          <a:r>
            <a:rPr lang="fa-IR" sz="2000" b="1" dirty="0">
              <a:cs typeface="B Nazanin" pitchFamily="2" charset="-78"/>
            </a:rPr>
            <a:t>اختراع قابل ثبت</a:t>
          </a:r>
        </a:p>
        <a:p>
          <a:pPr rtl="1"/>
          <a:r>
            <a:rPr lang="fa-IR" sz="1800" b="1" dirty="0">
              <a:cs typeface="B Nazanin" pitchFamily="2" charset="-78"/>
            </a:rPr>
            <a:t>(ویژگی های اختراع)</a:t>
          </a:r>
          <a:endParaRPr lang="en-US" sz="1800" b="1" dirty="0">
            <a:cs typeface="B Nazanin" pitchFamily="2" charset="-78"/>
          </a:endParaRPr>
        </a:p>
      </dgm:t>
    </dgm:pt>
    <dgm:pt modelId="{62042BAB-8232-413C-AFFF-6D4A82CA1CB3}" type="parTrans" cxnId="{F0B1C987-4110-4F83-9ECE-75CE71C937BC}">
      <dgm:prSet/>
      <dgm:spPr/>
      <dgm:t>
        <a:bodyPr/>
        <a:lstStyle/>
        <a:p>
          <a:endParaRPr lang="en-US"/>
        </a:p>
      </dgm:t>
    </dgm:pt>
    <dgm:pt modelId="{B68335E9-3B80-45E4-BEE4-2298757050FE}" type="sibTrans" cxnId="{F0B1C987-4110-4F83-9ECE-75CE71C937BC}">
      <dgm:prSet/>
      <dgm:spPr/>
      <dgm:t>
        <a:bodyPr/>
        <a:lstStyle/>
        <a:p>
          <a:endParaRPr lang="en-US"/>
        </a:p>
      </dgm:t>
    </dgm:pt>
    <dgm:pt modelId="{BDC2D735-CBEC-4AB7-8ECB-72048794A8F6}">
      <dgm:prSet phldrT="[Text]"/>
      <dgm:spPr/>
      <dgm:t>
        <a:bodyPr/>
        <a:lstStyle/>
        <a:p>
          <a:r>
            <a:rPr lang="en-US" b="1" dirty="0">
              <a:latin typeface="Times New Roman" pitchFamily="18" charset="0"/>
              <a:cs typeface="Times New Roman" pitchFamily="18" charset="0"/>
            </a:rPr>
            <a:t>Novelty</a:t>
          </a:r>
        </a:p>
      </dgm:t>
    </dgm:pt>
    <dgm:pt modelId="{69790914-F1E7-4771-B906-91578345A36D}" type="parTrans" cxnId="{731CFB88-C8BE-4E60-AD9C-BDAEF1DD0C76}">
      <dgm:prSet/>
      <dgm:spPr/>
      <dgm:t>
        <a:bodyPr/>
        <a:lstStyle/>
        <a:p>
          <a:endParaRPr lang="en-US"/>
        </a:p>
      </dgm:t>
    </dgm:pt>
    <dgm:pt modelId="{BC96DB2D-1A58-4842-8E98-AEB44E636CD4}" type="sibTrans" cxnId="{731CFB88-C8BE-4E60-AD9C-BDAEF1DD0C76}">
      <dgm:prSet/>
      <dgm:spPr/>
      <dgm:t>
        <a:bodyPr/>
        <a:lstStyle/>
        <a:p>
          <a:endParaRPr lang="en-US"/>
        </a:p>
      </dgm:t>
    </dgm:pt>
    <dgm:pt modelId="{83EF9E86-C1A4-4C77-856C-82A4A91162E5}">
      <dgm:prSet phldrT="[Text]"/>
      <dgm:spPr/>
      <dgm:t>
        <a:bodyPr/>
        <a:lstStyle/>
        <a:p>
          <a:r>
            <a:rPr lang="en-US" b="1" dirty="0">
              <a:latin typeface="Times New Roman" pitchFamily="18" charset="0"/>
              <a:cs typeface="Times New Roman" pitchFamily="18" charset="0"/>
            </a:rPr>
            <a:t>Inventive step</a:t>
          </a:r>
        </a:p>
      </dgm:t>
    </dgm:pt>
    <dgm:pt modelId="{2A81E2AD-32A0-47D2-92A8-2D94F2113A26}" type="parTrans" cxnId="{F632AEAE-4DFC-4F46-BE2A-EAD9AFFDBC29}">
      <dgm:prSet/>
      <dgm:spPr/>
      <dgm:t>
        <a:bodyPr/>
        <a:lstStyle/>
        <a:p>
          <a:endParaRPr lang="en-US"/>
        </a:p>
      </dgm:t>
    </dgm:pt>
    <dgm:pt modelId="{E3B3BE68-12C8-4DCF-B434-0CE6569282D4}" type="sibTrans" cxnId="{F632AEAE-4DFC-4F46-BE2A-EAD9AFFDBC29}">
      <dgm:prSet/>
      <dgm:spPr/>
      <dgm:t>
        <a:bodyPr/>
        <a:lstStyle/>
        <a:p>
          <a:endParaRPr lang="en-US"/>
        </a:p>
      </dgm:t>
    </dgm:pt>
    <dgm:pt modelId="{968F8A53-BB91-4613-9F8B-60AB82D2F6AD}">
      <dgm:prSet phldrT="[Text]"/>
      <dgm:spPr/>
      <dgm:t>
        <a:bodyPr/>
        <a:lstStyle/>
        <a:p>
          <a:pPr rtl="1"/>
          <a:r>
            <a:rPr lang="fa-IR" b="1" dirty="0">
              <a:cs typeface="B Nazanin" pitchFamily="2" charset="-78"/>
            </a:rPr>
            <a:t>کاربرد صنعتی</a:t>
          </a:r>
          <a:endParaRPr lang="en-US" b="1" dirty="0">
            <a:cs typeface="B Nazanin" pitchFamily="2" charset="-78"/>
          </a:endParaRPr>
        </a:p>
      </dgm:t>
    </dgm:pt>
    <dgm:pt modelId="{5CC33BFE-0F6D-4D3C-83D3-03C2F609A079}" type="parTrans" cxnId="{D3DB4E8D-547F-41C0-82C2-8CC4FFFF0EDF}">
      <dgm:prSet/>
      <dgm:spPr/>
      <dgm:t>
        <a:bodyPr/>
        <a:lstStyle/>
        <a:p>
          <a:endParaRPr lang="en-US"/>
        </a:p>
      </dgm:t>
    </dgm:pt>
    <dgm:pt modelId="{C49A1BB1-887D-4743-B71C-D5074E081F3B}" type="sibTrans" cxnId="{D3DB4E8D-547F-41C0-82C2-8CC4FFFF0EDF}">
      <dgm:prSet/>
      <dgm:spPr/>
      <dgm:t>
        <a:bodyPr/>
        <a:lstStyle/>
        <a:p>
          <a:endParaRPr lang="en-US"/>
        </a:p>
      </dgm:t>
    </dgm:pt>
    <dgm:pt modelId="{5A0849FC-E64F-4B68-84CD-8B95283EBB43}" type="pres">
      <dgm:prSet presAssocID="{DD94DB15-709A-4F26-97C0-CBAB83C901E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86FF41-BA1C-44DC-84F5-66105EA908D1}" type="pres">
      <dgm:prSet presAssocID="{DD94DB15-709A-4F26-97C0-CBAB83C901EE}" presName="radial" presStyleCnt="0">
        <dgm:presLayoutVars>
          <dgm:animLvl val="ctr"/>
        </dgm:presLayoutVars>
      </dgm:prSet>
      <dgm:spPr/>
    </dgm:pt>
    <dgm:pt modelId="{672661F4-FC1D-493A-A9FE-9F82E3FC0FE5}" type="pres">
      <dgm:prSet presAssocID="{A4DE2507-5997-4867-93E0-B6114C6CA101}" presName="centerShape" presStyleLbl="vennNode1" presStyleIdx="0" presStyleCnt="4"/>
      <dgm:spPr/>
      <dgm:t>
        <a:bodyPr/>
        <a:lstStyle/>
        <a:p>
          <a:endParaRPr lang="en-US"/>
        </a:p>
      </dgm:t>
    </dgm:pt>
    <dgm:pt modelId="{6E09C511-9D9B-44DC-B7F7-9A11BD0C4682}" type="pres">
      <dgm:prSet presAssocID="{BDC2D735-CBEC-4AB7-8ECB-72048794A8F6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942AAC-88CE-4C30-B271-AC6D4BAE8ADC}" type="pres">
      <dgm:prSet presAssocID="{83EF9E86-C1A4-4C77-856C-82A4A91162E5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F5B58D-8ED7-4A9F-B10E-DCB2EDFE2D84}" type="pres">
      <dgm:prSet presAssocID="{968F8A53-BB91-4613-9F8B-60AB82D2F6AD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8215187-2238-4748-99C9-AB569AE17C9B}" type="presOf" srcId="{A4DE2507-5997-4867-93E0-B6114C6CA101}" destId="{672661F4-FC1D-493A-A9FE-9F82E3FC0FE5}" srcOrd="0" destOrd="0" presId="urn:microsoft.com/office/officeart/2005/8/layout/radial3"/>
    <dgm:cxn modelId="{F0B1C987-4110-4F83-9ECE-75CE71C937BC}" srcId="{DD94DB15-709A-4F26-97C0-CBAB83C901EE}" destId="{A4DE2507-5997-4867-93E0-B6114C6CA101}" srcOrd="0" destOrd="0" parTransId="{62042BAB-8232-413C-AFFF-6D4A82CA1CB3}" sibTransId="{B68335E9-3B80-45E4-BEE4-2298757050FE}"/>
    <dgm:cxn modelId="{1D526F6A-1079-4510-997F-7AB0E10E0B88}" type="presOf" srcId="{83EF9E86-C1A4-4C77-856C-82A4A91162E5}" destId="{52942AAC-88CE-4C30-B271-AC6D4BAE8ADC}" srcOrd="0" destOrd="0" presId="urn:microsoft.com/office/officeart/2005/8/layout/radial3"/>
    <dgm:cxn modelId="{D3DB4E8D-547F-41C0-82C2-8CC4FFFF0EDF}" srcId="{A4DE2507-5997-4867-93E0-B6114C6CA101}" destId="{968F8A53-BB91-4613-9F8B-60AB82D2F6AD}" srcOrd="2" destOrd="0" parTransId="{5CC33BFE-0F6D-4D3C-83D3-03C2F609A079}" sibTransId="{C49A1BB1-887D-4743-B71C-D5074E081F3B}"/>
    <dgm:cxn modelId="{972CF555-AC4A-449A-8E7F-ED31EB97EAF2}" type="presOf" srcId="{968F8A53-BB91-4613-9F8B-60AB82D2F6AD}" destId="{91F5B58D-8ED7-4A9F-B10E-DCB2EDFE2D84}" srcOrd="0" destOrd="0" presId="urn:microsoft.com/office/officeart/2005/8/layout/radial3"/>
    <dgm:cxn modelId="{F632AEAE-4DFC-4F46-BE2A-EAD9AFFDBC29}" srcId="{A4DE2507-5997-4867-93E0-B6114C6CA101}" destId="{83EF9E86-C1A4-4C77-856C-82A4A91162E5}" srcOrd="1" destOrd="0" parTransId="{2A81E2AD-32A0-47D2-92A8-2D94F2113A26}" sibTransId="{E3B3BE68-12C8-4DCF-B434-0CE6569282D4}"/>
    <dgm:cxn modelId="{731CFB88-C8BE-4E60-AD9C-BDAEF1DD0C76}" srcId="{A4DE2507-5997-4867-93E0-B6114C6CA101}" destId="{BDC2D735-CBEC-4AB7-8ECB-72048794A8F6}" srcOrd="0" destOrd="0" parTransId="{69790914-F1E7-4771-B906-91578345A36D}" sibTransId="{BC96DB2D-1A58-4842-8E98-AEB44E636CD4}"/>
    <dgm:cxn modelId="{65467FA7-FD7B-49F0-B41B-420BF04B023E}" type="presOf" srcId="{BDC2D735-CBEC-4AB7-8ECB-72048794A8F6}" destId="{6E09C511-9D9B-44DC-B7F7-9A11BD0C4682}" srcOrd="0" destOrd="0" presId="urn:microsoft.com/office/officeart/2005/8/layout/radial3"/>
    <dgm:cxn modelId="{7B26AB8D-F43E-444A-A338-7F5641417F64}" type="presOf" srcId="{DD94DB15-709A-4F26-97C0-CBAB83C901EE}" destId="{5A0849FC-E64F-4B68-84CD-8B95283EBB43}" srcOrd="0" destOrd="0" presId="urn:microsoft.com/office/officeart/2005/8/layout/radial3"/>
    <dgm:cxn modelId="{4E921F83-76FF-4DA3-A7C8-F61F532F0E58}" type="presParOf" srcId="{5A0849FC-E64F-4B68-84CD-8B95283EBB43}" destId="{9086FF41-BA1C-44DC-84F5-66105EA908D1}" srcOrd="0" destOrd="0" presId="urn:microsoft.com/office/officeart/2005/8/layout/radial3"/>
    <dgm:cxn modelId="{A4B6B0A7-8D1B-4A2C-A41C-C6FAFFB1956E}" type="presParOf" srcId="{9086FF41-BA1C-44DC-84F5-66105EA908D1}" destId="{672661F4-FC1D-493A-A9FE-9F82E3FC0FE5}" srcOrd="0" destOrd="0" presId="urn:microsoft.com/office/officeart/2005/8/layout/radial3"/>
    <dgm:cxn modelId="{A6C19BCB-CBEB-4677-963D-2E63253EA5F4}" type="presParOf" srcId="{9086FF41-BA1C-44DC-84F5-66105EA908D1}" destId="{6E09C511-9D9B-44DC-B7F7-9A11BD0C4682}" srcOrd="1" destOrd="0" presId="urn:microsoft.com/office/officeart/2005/8/layout/radial3"/>
    <dgm:cxn modelId="{651DE007-DDDB-48B9-9ED1-99DA4EFAAF0B}" type="presParOf" srcId="{9086FF41-BA1C-44DC-84F5-66105EA908D1}" destId="{52942AAC-88CE-4C30-B271-AC6D4BAE8ADC}" srcOrd="2" destOrd="0" presId="urn:microsoft.com/office/officeart/2005/8/layout/radial3"/>
    <dgm:cxn modelId="{C3F34DA9-1ACC-4AB7-AFA1-3FE17C88FDE0}" type="presParOf" srcId="{9086FF41-BA1C-44DC-84F5-66105EA908D1}" destId="{91F5B58D-8ED7-4A9F-B10E-DCB2EDFE2D84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6EDBE2-8E97-421D-B271-9D5529DCC076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EA86DAD-629A-429A-91F5-0BB4DD597D43}">
      <dgm:prSet phldrT="[Text]" custT="1"/>
      <dgm:spPr/>
      <dgm:t>
        <a:bodyPr/>
        <a:lstStyle/>
        <a:p>
          <a:r>
            <a:rPr lang="en-US" sz="2000" b="1" dirty="0">
              <a:latin typeface="Times New Roman" pitchFamily="18" charset="0"/>
              <a:cs typeface="Times New Roman" pitchFamily="18" charset="0"/>
            </a:rPr>
            <a:t>Patent</a:t>
          </a:r>
        </a:p>
      </dgm:t>
    </dgm:pt>
    <dgm:pt modelId="{6C1D10EB-D1DD-4C9C-9127-212AFC31AADB}" type="parTrans" cxnId="{A5CB525A-F02C-47A0-804E-80BD34F1B4E8}">
      <dgm:prSet/>
      <dgm:spPr/>
      <dgm:t>
        <a:bodyPr/>
        <a:lstStyle/>
        <a:p>
          <a:endParaRPr lang="en-US"/>
        </a:p>
      </dgm:t>
    </dgm:pt>
    <dgm:pt modelId="{19D97ED4-2F76-47BA-9CCD-D0FD2E311C80}" type="sibTrans" cxnId="{A5CB525A-F02C-47A0-804E-80BD34F1B4E8}">
      <dgm:prSet/>
      <dgm:spPr/>
      <dgm:t>
        <a:bodyPr/>
        <a:lstStyle/>
        <a:p>
          <a:endParaRPr lang="en-US"/>
        </a:p>
      </dgm:t>
    </dgm:pt>
    <dgm:pt modelId="{6B9C6997-5ED0-4DFB-BC6B-5804781B6315}">
      <dgm:prSet phldrT="[Text]"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1. Cover page</a:t>
          </a:r>
        </a:p>
      </dgm:t>
    </dgm:pt>
    <dgm:pt modelId="{4C76FF9B-A6F2-4023-BC11-0564F78102A4}" type="parTrans" cxnId="{65582ED1-78E7-452C-B49A-30AF1CC7D446}">
      <dgm:prSet/>
      <dgm:spPr/>
      <dgm:t>
        <a:bodyPr/>
        <a:lstStyle/>
        <a:p>
          <a:endParaRPr lang="en-US"/>
        </a:p>
      </dgm:t>
    </dgm:pt>
    <dgm:pt modelId="{F08CAF34-5A32-4482-9861-FFBEC62E4A7F}" type="sibTrans" cxnId="{65582ED1-78E7-452C-B49A-30AF1CC7D446}">
      <dgm:prSet/>
      <dgm:spPr/>
      <dgm:t>
        <a:bodyPr/>
        <a:lstStyle/>
        <a:p>
          <a:endParaRPr lang="en-US"/>
        </a:p>
      </dgm:t>
    </dgm:pt>
    <dgm:pt modelId="{A7D87CDA-FE4A-449C-BFDE-508024C5C855}">
      <dgm:prSet phldrT="[Text]" custT="1"/>
      <dgm:spPr/>
      <dgm:t>
        <a:bodyPr/>
        <a:lstStyle/>
        <a:p>
          <a:r>
            <a:rPr lang="en-US" sz="1600" b="1">
              <a:latin typeface="Times New Roman" pitchFamily="18" charset="0"/>
              <a:cs typeface="Times New Roman" pitchFamily="18" charset="0"/>
            </a:rPr>
            <a:t>3. Description</a:t>
          </a:r>
          <a:endParaRPr lang="en-US" sz="1600" b="1" dirty="0">
            <a:latin typeface="Times New Roman" pitchFamily="18" charset="0"/>
            <a:cs typeface="Times New Roman" pitchFamily="18" charset="0"/>
          </a:endParaRPr>
        </a:p>
      </dgm:t>
    </dgm:pt>
    <dgm:pt modelId="{B62311F7-87F8-4F0E-84D9-E6FA3CEA5CDC}" type="parTrans" cxnId="{B3807245-F1B0-49A2-9C71-974441A69C71}">
      <dgm:prSet/>
      <dgm:spPr/>
      <dgm:t>
        <a:bodyPr/>
        <a:lstStyle/>
        <a:p>
          <a:endParaRPr lang="en-US"/>
        </a:p>
      </dgm:t>
    </dgm:pt>
    <dgm:pt modelId="{F31A0FDA-B054-4F0D-82F9-8DCF2ADC256E}" type="sibTrans" cxnId="{B3807245-F1B0-49A2-9C71-974441A69C71}">
      <dgm:prSet/>
      <dgm:spPr/>
      <dgm:t>
        <a:bodyPr/>
        <a:lstStyle/>
        <a:p>
          <a:endParaRPr lang="en-US"/>
        </a:p>
      </dgm:t>
    </dgm:pt>
    <dgm:pt modelId="{7271C354-825D-4E74-BE8B-ADA578D8B91C}">
      <dgm:prSet phldrT="[Text]"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Detailed description of certain embodiments</a:t>
          </a:r>
        </a:p>
      </dgm:t>
    </dgm:pt>
    <dgm:pt modelId="{836149A1-B021-4551-BD98-BBB0AFDBA722}" type="parTrans" cxnId="{2D7CCC48-2608-4FD2-9331-34673D98739C}">
      <dgm:prSet/>
      <dgm:spPr/>
      <dgm:t>
        <a:bodyPr/>
        <a:lstStyle/>
        <a:p>
          <a:endParaRPr lang="en-US"/>
        </a:p>
      </dgm:t>
    </dgm:pt>
    <dgm:pt modelId="{45F22403-2B84-4958-A846-F3E1D95DEBB9}" type="sibTrans" cxnId="{2D7CCC48-2608-4FD2-9331-34673D98739C}">
      <dgm:prSet/>
      <dgm:spPr/>
      <dgm:t>
        <a:bodyPr/>
        <a:lstStyle/>
        <a:p>
          <a:endParaRPr lang="en-US"/>
        </a:p>
      </dgm:t>
    </dgm:pt>
    <dgm:pt modelId="{B33A2B2C-89D1-451A-9BB9-0E244F512DD5}">
      <dgm:prSet custT="1"/>
      <dgm:spPr/>
      <dgm:t>
        <a:bodyPr/>
        <a:lstStyle/>
        <a:p>
          <a:r>
            <a:rPr lang="en-US" sz="1600" dirty="0">
              <a:latin typeface="Times New Roman" pitchFamily="18" charset="0"/>
              <a:cs typeface="Times New Roman" pitchFamily="18" charset="0"/>
            </a:rPr>
            <a:t>2. Drawing sheets</a:t>
          </a:r>
        </a:p>
      </dgm:t>
    </dgm:pt>
    <dgm:pt modelId="{B9798CC0-B125-4D5B-BE43-5C20119A68EF}" type="parTrans" cxnId="{69D90425-DF89-49E4-8C36-DEBE9AA7149F}">
      <dgm:prSet/>
      <dgm:spPr/>
      <dgm:t>
        <a:bodyPr/>
        <a:lstStyle/>
        <a:p>
          <a:endParaRPr lang="en-US"/>
        </a:p>
      </dgm:t>
    </dgm:pt>
    <dgm:pt modelId="{8DE420FD-45C4-418C-B2D4-64633A0ED200}" type="sibTrans" cxnId="{69D90425-DF89-49E4-8C36-DEBE9AA7149F}">
      <dgm:prSet/>
      <dgm:spPr/>
      <dgm:t>
        <a:bodyPr/>
        <a:lstStyle/>
        <a:p>
          <a:endParaRPr lang="en-US"/>
        </a:p>
      </dgm:t>
    </dgm:pt>
    <dgm:pt modelId="{10E35656-F429-4AC6-B5D2-78E350B5E01C}">
      <dgm:prSet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Brief description of the figure</a:t>
          </a:r>
        </a:p>
      </dgm:t>
    </dgm:pt>
    <dgm:pt modelId="{5C0F071E-E07B-4EEC-8F25-1A8F84956D29}" type="parTrans" cxnId="{CAC23F88-35C8-46AB-842A-F9C1B603FA14}">
      <dgm:prSet/>
      <dgm:spPr/>
      <dgm:t>
        <a:bodyPr/>
        <a:lstStyle/>
        <a:p>
          <a:endParaRPr lang="en-US"/>
        </a:p>
      </dgm:t>
    </dgm:pt>
    <dgm:pt modelId="{09E48F73-597B-4810-9C2A-520E17EED18E}" type="sibTrans" cxnId="{CAC23F88-35C8-46AB-842A-F9C1B603FA14}">
      <dgm:prSet/>
      <dgm:spPr/>
      <dgm:t>
        <a:bodyPr/>
        <a:lstStyle/>
        <a:p>
          <a:endParaRPr lang="en-US"/>
        </a:p>
      </dgm:t>
    </dgm:pt>
    <dgm:pt modelId="{19A85ED3-B021-4CD1-A4DF-F1F31B3F5D70}">
      <dgm:prSet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Summary</a:t>
          </a:r>
        </a:p>
      </dgm:t>
    </dgm:pt>
    <dgm:pt modelId="{AD570B45-11A2-4F3E-8925-EF6E4E8A6946}" type="parTrans" cxnId="{CE604F17-C618-46A1-B275-2B53FFEFE61E}">
      <dgm:prSet/>
      <dgm:spPr/>
      <dgm:t>
        <a:bodyPr/>
        <a:lstStyle/>
        <a:p>
          <a:endParaRPr lang="en-US"/>
        </a:p>
      </dgm:t>
    </dgm:pt>
    <dgm:pt modelId="{D2FBB2D7-056E-4430-80B0-AABDF99EBADF}" type="sibTrans" cxnId="{CE604F17-C618-46A1-B275-2B53FFEFE61E}">
      <dgm:prSet/>
      <dgm:spPr/>
      <dgm:t>
        <a:bodyPr/>
        <a:lstStyle/>
        <a:p>
          <a:endParaRPr lang="en-US"/>
        </a:p>
      </dgm:t>
    </dgm:pt>
    <dgm:pt modelId="{FFF83952-A8DF-49DC-A710-41F802D496B7}">
      <dgm:prSet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Background</a:t>
          </a:r>
        </a:p>
      </dgm:t>
    </dgm:pt>
    <dgm:pt modelId="{8D02A8E4-96BA-4469-A362-952751BE8F38}" type="parTrans" cxnId="{6F4A75C1-0647-4000-B965-D042B5141663}">
      <dgm:prSet/>
      <dgm:spPr/>
      <dgm:t>
        <a:bodyPr/>
        <a:lstStyle/>
        <a:p>
          <a:endParaRPr lang="en-US"/>
        </a:p>
      </dgm:t>
    </dgm:pt>
    <dgm:pt modelId="{8BA089F6-38B3-420A-839B-C45EDDBC70BD}" type="sibTrans" cxnId="{6F4A75C1-0647-4000-B965-D042B5141663}">
      <dgm:prSet/>
      <dgm:spPr/>
      <dgm:t>
        <a:bodyPr/>
        <a:lstStyle/>
        <a:p>
          <a:endParaRPr lang="en-US"/>
        </a:p>
      </dgm:t>
    </dgm:pt>
    <dgm:pt modelId="{66F85FA7-262E-4993-9EA8-49642C6C9DA1}">
      <dgm:prSet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Related application</a:t>
          </a:r>
        </a:p>
      </dgm:t>
    </dgm:pt>
    <dgm:pt modelId="{8445A227-3B8B-49A7-A948-F40DDAE23D6C}" type="parTrans" cxnId="{A8161D4D-35D2-4373-A09B-66A4E0ED0767}">
      <dgm:prSet/>
      <dgm:spPr/>
      <dgm:t>
        <a:bodyPr/>
        <a:lstStyle/>
        <a:p>
          <a:endParaRPr lang="en-US"/>
        </a:p>
      </dgm:t>
    </dgm:pt>
    <dgm:pt modelId="{14FFF846-D4A7-4ACF-87B0-A52CCE65B030}" type="sibTrans" cxnId="{A8161D4D-35D2-4373-A09B-66A4E0ED0767}">
      <dgm:prSet/>
      <dgm:spPr/>
      <dgm:t>
        <a:bodyPr/>
        <a:lstStyle/>
        <a:p>
          <a:endParaRPr lang="en-US"/>
        </a:p>
      </dgm:t>
    </dgm:pt>
    <dgm:pt modelId="{BAF46C78-8C78-4915-A76A-705EBBD0C4E3}">
      <dgm:prSet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What is claimed</a:t>
          </a:r>
        </a:p>
      </dgm:t>
    </dgm:pt>
    <dgm:pt modelId="{B9CCAC6F-2A8B-4D9B-BD55-26BB8092F981}" type="parTrans" cxnId="{C14B941A-F1BD-4575-88E1-16D2050FC4B9}">
      <dgm:prSet/>
      <dgm:spPr/>
      <dgm:t>
        <a:bodyPr/>
        <a:lstStyle/>
        <a:p>
          <a:endParaRPr lang="en-US"/>
        </a:p>
      </dgm:t>
    </dgm:pt>
    <dgm:pt modelId="{4C59DEC8-D323-4D4A-8B8C-E8865D4F0DFB}" type="sibTrans" cxnId="{C14B941A-F1BD-4575-88E1-16D2050FC4B9}">
      <dgm:prSet/>
      <dgm:spPr/>
      <dgm:t>
        <a:bodyPr/>
        <a:lstStyle/>
        <a:p>
          <a:endParaRPr lang="en-US"/>
        </a:p>
      </dgm:t>
    </dgm:pt>
    <dgm:pt modelId="{512AB9EB-9E49-4EEB-B16D-2FBFD69A7F54}" type="pres">
      <dgm:prSet presAssocID="{356EDBE2-8E97-421D-B271-9D5529DCC07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8FD7688-4652-4CBB-AD16-93E61C8F13BB}" type="pres">
      <dgm:prSet presAssocID="{7EA86DAD-629A-429A-91F5-0BB4DD597D43}" presName="hierRoot1" presStyleCnt="0"/>
      <dgm:spPr/>
    </dgm:pt>
    <dgm:pt modelId="{DA10057A-9B22-4A95-A56E-761B9352AA7C}" type="pres">
      <dgm:prSet presAssocID="{7EA86DAD-629A-429A-91F5-0BB4DD597D43}" presName="composite" presStyleCnt="0"/>
      <dgm:spPr/>
    </dgm:pt>
    <dgm:pt modelId="{431C35D7-12FE-4E49-ADCC-94FA1ED28595}" type="pres">
      <dgm:prSet presAssocID="{7EA86DAD-629A-429A-91F5-0BB4DD597D43}" presName="background" presStyleLbl="node0" presStyleIdx="0" presStyleCnt="1"/>
      <dgm:spPr/>
    </dgm:pt>
    <dgm:pt modelId="{61C92D00-1BC8-414D-B383-9ACA4640B7D4}" type="pres">
      <dgm:prSet presAssocID="{7EA86DAD-629A-429A-91F5-0BB4DD597D43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75F90A-24D0-4B33-B22A-59B27EB6DDC7}" type="pres">
      <dgm:prSet presAssocID="{7EA86DAD-629A-429A-91F5-0BB4DD597D43}" presName="hierChild2" presStyleCnt="0"/>
      <dgm:spPr/>
    </dgm:pt>
    <dgm:pt modelId="{F5CC6958-73F8-4D55-B056-F6E4EB25260A}" type="pres">
      <dgm:prSet presAssocID="{4C76FF9B-A6F2-4023-BC11-0564F78102A4}" presName="Name10" presStyleLbl="parChTrans1D2" presStyleIdx="0" presStyleCnt="3"/>
      <dgm:spPr/>
      <dgm:t>
        <a:bodyPr/>
        <a:lstStyle/>
        <a:p>
          <a:endParaRPr lang="en-US"/>
        </a:p>
      </dgm:t>
    </dgm:pt>
    <dgm:pt modelId="{D1A3639C-93E2-453E-AB82-38FF14FC9CEC}" type="pres">
      <dgm:prSet presAssocID="{6B9C6997-5ED0-4DFB-BC6B-5804781B6315}" presName="hierRoot2" presStyleCnt="0"/>
      <dgm:spPr/>
    </dgm:pt>
    <dgm:pt modelId="{D282C1CA-8E5A-42DC-B861-454DDB858692}" type="pres">
      <dgm:prSet presAssocID="{6B9C6997-5ED0-4DFB-BC6B-5804781B6315}" presName="composite2" presStyleCnt="0"/>
      <dgm:spPr/>
    </dgm:pt>
    <dgm:pt modelId="{09B122A4-1A15-4538-82CF-187B0E4F9E14}" type="pres">
      <dgm:prSet presAssocID="{6B9C6997-5ED0-4DFB-BC6B-5804781B6315}" presName="background2" presStyleLbl="node2" presStyleIdx="0" presStyleCnt="3"/>
      <dgm:spPr/>
    </dgm:pt>
    <dgm:pt modelId="{C0AF8AB9-5178-43E6-98E0-C9ED673480E4}" type="pres">
      <dgm:prSet presAssocID="{6B9C6997-5ED0-4DFB-BC6B-5804781B6315}" presName="text2" presStyleLbl="fgAcc2" presStyleIdx="0" presStyleCnt="3" custScaleX="1592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FCC6B4-A7E3-46EE-A42F-C50AA8EFD5D8}" type="pres">
      <dgm:prSet presAssocID="{6B9C6997-5ED0-4DFB-BC6B-5804781B6315}" presName="hierChild3" presStyleCnt="0"/>
      <dgm:spPr/>
    </dgm:pt>
    <dgm:pt modelId="{D5675A4C-CA0A-4072-BB2E-2A2F6EDB5587}" type="pres">
      <dgm:prSet presAssocID="{B9798CC0-B125-4D5B-BE43-5C20119A68EF}" presName="Name10" presStyleLbl="parChTrans1D2" presStyleIdx="1" presStyleCnt="3"/>
      <dgm:spPr/>
      <dgm:t>
        <a:bodyPr/>
        <a:lstStyle/>
        <a:p>
          <a:endParaRPr lang="en-US"/>
        </a:p>
      </dgm:t>
    </dgm:pt>
    <dgm:pt modelId="{F7B4394E-AA85-47BC-B695-A2BA6B46222E}" type="pres">
      <dgm:prSet presAssocID="{B33A2B2C-89D1-451A-9BB9-0E244F512DD5}" presName="hierRoot2" presStyleCnt="0"/>
      <dgm:spPr/>
    </dgm:pt>
    <dgm:pt modelId="{7E2A362C-A85C-43B3-9CCE-C2C60AF06306}" type="pres">
      <dgm:prSet presAssocID="{B33A2B2C-89D1-451A-9BB9-0E244F512DD5}" presName="composite2" presStyleCnt="0"/>
      <dgm:spPr/>
    </dgm:pt>
    <dgm:pt modelId="{FE8D17D7-0F86-4CBF-8D7D-D835328D533A}" type="pres">
      <dgm:prSet presAssocID="{B33A2B2C-89D1-451A-9BB9-0E244F512DD5}" presName="background2" presStyleLbl="node2" presStyleIdx="1" presStyleCnt="3"/>
      <dgm:spPr/>
    </dgm:pt>
    <dgm:pt modelId="{4DA830A4-668E-4106-9399-E5C581D675F3}" type="pres">
      <dgm:prSet presAssocID="{B33A2B2C-89D1-451A-9BB9-0E244F512DD5}" presName="text2" presStyleLbl="fgAcc2" presStyleIdx="1" presStyleCnt="3" custScaleX="1715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2B4C23-4733-4E37-8FA1-D803732CFAE0}" type="pres">
      <dgm:prSet presAssocID="{B33A2B2C-89D1-451A-9BB9-0E244F512DD5}" presName="hierChild3" presStyleCnt="0"/>
      <dgm:spPr/>
    </dgm:pt>
    <dgm:pt modelId="{B81A4096-C28C-48A3-AF2F-C6CE0B89B00F}" type="pres">
      <dgm:prSet presAssocID="{B62311F7-87F8-4F0E-84D9-E6FA3CEA5CDC}" presName="Name10" presStyleLbl="parChTrans1D2" presStyleIdx="2" presStyleCnt="3"/>
      <dgm:spPr/>
      <dgm:t>
        <a:bodyPr/>
        <a:lstStyle/>
        <a:p>
          <a:endParaRPr lang="en-US"/>
        </a:p>
      </dgm:t>
    </dgm:pt>
    <dgm:pt modelId="{A3EE1A9E-A965-4769-BBE6-C22BC9C03D52}" type="pres">
      <dgm:prSet presAssocID="{A7D87CDA-FE4A-449C-BFDE-508024C5C855}" presName="hierRoot2" presStyleCnt="0"/>
      <dgm:spPr/>
    </dgm:pt>
    <dgm:pt modelId="{C661A97E-C141-4103-9B73-142263D36DB8}" type="pres">
      <dgm:prSet presAssocID="{A7D87CDA-FE4A-449C-BFDE-508024C5C855}" presName="composite2" presStyleCnt="0"/>
      <dgm:spPr/>
    </dgm:pt>
    <dgm:pt modelId="{5381E358-FEBB-4A70-933E-BC7BC2E971B2}" type="pres">
      <dgm:prSet presAssocID="{A7D87CDA-FE4A-449C-BFDE-508024C5C855}" presName="background2" presStyleLbl="node2" presStyleIdx="2" presStyleCnt="3"/>
      <dgm:spPr/>
    </dgm:pt>
    <dgm:pt modelId="{8FCF79FA-9B17-4B6F-AEFE-57CDF5C893EA}" type="pres">
      <dgm:prSet presAssocID="{A7D87CDA-FE4A-449C-BFDE-508024C5C855}" presName="text2" presStyleLbl="fgAcc2" presStyleIdx="2" presStyleCnt="3" custScaleX="1358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24425B-2A2A-463F-A1F0-684E5C3A6736}" type="pres">
      <dgm:prSet presAssocID="{A7D87CDA-FE4A-449C-BFDE-508024C5C855}" presName="hierChild3" presStyleCnt="0"/>
      <dgm:spPr/>
    </dgm:pt>
    <dgm:pt modelId="{4BDAFC74-6710-4BEB-9B4D-B02C623F3614}" type="pres">
      <dgm:prSet presAssocID="{8445A227-3B8B-49A7-A948-F40DDAE23D6C}" presName="Name17" presStyleLbl="parChTrans1D3" presStyleIdx="0" presStyleCnt="6"/>
      <dgm:spPr/>
      <dgm:t>
        <a:bodyPr/>
        <a:lstStyle/>
        <a:p>
          <a:endParaRPr lang="en-US"/>
        </a:p>
      </dgm:t>
    </dgm:pt>
    <dgm:pt modelId="{11FEE009-7EB3-45DF-A5A9-BDEB2894EB9E}" type="pres">
      <dgm:prSet presAssocID="{66F85FA7-262E-4993-9EA8-49642C6C9DA1}" presName="hierRoot3" presStyleCnt="0"/>
      <dgm:spPr/>
    </dgm:pt>
    <dgm:pt modelId="{CDF1B966-041B-4105-8B9A-7375C55B6A7C}" type="pres">
      <dgm:prSet presAssocID="{66F85FA7-262E-4993-9EA8-49642C6C9DA1}" presName="composite3" presStyleCnt="0"/>
      <dgm:spPr/>
    </dgm:pt>
    <dgm:pt modelId="{AE3E32E5-1270-4254-8644-9B48369D8005}" type="pres">
      <dgm:prSet presAssocID="{66F85FA7-262E-4993-9EA8-49642C6C9DA1}" presName="background3" presStyleLbl="node3" presStyleIdx="0" presStyleCnt="6"/>
      <dgm:spPr/>
    </dgm:pt>
    <dgm:pt modelId="{8203F285-4571-419C-A4C8-46964DBB99BF}" type="pres">
      <dgm:prSet presAssocID="{66F85FA7-262E-4993-9EA8-49642C6C9DA1}" presName="text3" presStyleLbl="fgAcc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5DC012-4250-4C14-9C5A-284734CA008D}" type="pres">
      <dgm:prSet presAssocID="{66F85FA7-262E-4993-9EA8-49642C6C9DA1}" presName="hierChild4" presStyleCnt="0"/>
      <dgm:spPr/>
    </dgm:pt>
    <dgm:pt modelId="{C1BC27C8-E004-489D-9A20-6040E0385574}" type="pres">
      <dgm:prSet presAssocID="{8D02A8E4-96BA-4469-A362-952751BE8F38}" presName="Name17" presStyleLbl="parChTrans1D3" presStyleIdx="1" presStyleCnt="6"/>
      <dgm:spPr/>
      <dgm:t>
        <a:bodyPr/>
        <a:lstStyle/>
        <a:p>
          <a:endParaRPr lang="en-US"/>
        </a:p>
      </dgm:t>
    </dgm:pt>
    <dgm:pt modelId="{FE87B09D-06E5-4DAD-97F8-1B22143B4FE9}" type="pres">
      <dgm:prSet presAssocID="{FFF83952-A8DF-49DC-A710-41F802D496B7}" presName="hierRoot3" presStyleCnt="0"/>
      <dgm:spPr/>
    </dgm:pt>
    <dgm:pt modelId="{21F6357D-3B6F-47F8-A618-B1FBEA6598EF}" type="pres">
      <dgm:prSet presAssocID="{FFF83952-A8DF-49DC-A710-41F802D496B7}" presName="composite3" presStyleCnt="0"/>
      <dgm:spPr/>
    </dgm:pt>
    <dgm:pt modelId="{4306F33D-DEBC-43E0-95B1-91B8845B06AC}" type="pres">
      <dgm:prSet presAssocID="{FFF83952-A8DF-49DC-A710-41F802D496B7}" presName="background3" presStyleLbl="node3" presStyleIdx="1" presStyleCnt="6"/>
      <dgm:spPr/>
    </dgm:pt>
    <dgm:pt modelId="{4A108944-F8B5-4315-BB83-CE7A5858FDDF}" type="pres">
      <dgm:prSet presAssocID="{FFF83952-A8DF-49DC-A710-41F802D496B7}" presName="text3" presStyleLbl="fgAcc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69C4DA-8207-4B0B-919C-60992E8E8F95}" type="pres">
      <dgm:prSet presAssocID="{FFF83952-A8DF-49DC-A710-41F802D496B7}" presName="hierChild4" presStyleCnt="0"/>
      <dgm:spPr/>
    </dgm:pt>
    <dgm:pt modelId="{FFD32E84-2549-40E4-AFE1-A269D8543ADE}" type="pres">
      <dgm:prSet presAssocID="{AD570B45-11A2-4F3E-8925-EF6E4E8A6946}" presName="Name17" presStyleLbl="parChTrans1D3" presStyleIdx="2" presStyleCnt="6"/>
      <dgm:spPr/>
      <dgm:t>
        <a:bodyPr/>
        <a:lstStyle/>
        <a:p>
          <a:endParaRPr lang="en-US"/>
        </a:p>
      </dgm:t>
    </dgm:pt>
    <dgm:pt modelId="{0750E195-9445-4163-B5C6-22D6479F3006}" type="pres">
      <dgm:prSet presAssocID="{19A85ED3-B021-4CD1-A4DF-F1F31B3F5D70}" presName="hierRoot3" presStyleCnt="0"/>
      <dgm:spPr/>
    </dgm:pt>
    <dgm:pt modelId="{6250FAAC-02D0-48AF-AA68-FBC66E0BC96F}" type="pres">
      <dgm:prSet presAssocID="{19A85ED3-B021-4CD1-A4DF-F1F31B3F5D70}" presName="composite3" presStyleCnt="0"/>
      <dgm:spPr/>
    </dgm:pt>
    <dgm:pt modelId="{AF9D19A8-54C8-412E-8399-0E8FD8A351CC}" type="pres">
      <dgm:prSet presAssocID="{19A85ED3-B021-4CD1-A4DF-F1F31B3F5D70}" presName="background3" presStyleLbl="node3" presStyleIdx="2" presStyleCnt="6"/>
      <dgm:spPr/>
    </dgm:pt>
    <dgm:pt modelId="{EA189621-8A55-45F3-B7C1-837A60906DC2}" type="pres">
      <dgm:prSet presAssocID="{19A85ED3-B021-4CD1-A4DF-F1F31B3F5D70}" presName="text3" presStyleLbl="fgAcc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FF4EAA-34D1-43E9-971E-7B51E35AC062}" type="pres">
      <dgm:prSet presAssocID="{19A85ED3-B021-4CD1-A4DF-F1F31B3F5D70}" presName="hierChild4" presStyleCnt="0"/>
      <dgm:spPr/>
    </dgm:pt>
    <dgm:pt modelId="{776CAC26-2088-42C3-83BC-7FCA1F84E0DF}" type="pres">
      <dgm:prSet presAssocID="{5C0F071E-E07B-4EEC-8F25-1A8F84956D29}" presName="Name17" presStyleLbl="parChTrans1D3" presStyleIdx="3" presStyleCnt="6"/>
      <dgm:spPr/>
      <dgm:t>
        <a:bodyPr/>
        <a:lstStyle/>
        <a:p>
          <a:endParaRPr lang="en-US"/>
        </a:p>
      </dgm:t>
    </dgm:pt>
    <dgm:pt modelId="{0A95DA87-14CC-4D4E-9F2F-B71455BD9449}" type="pres">
      <dgm:prSet presAssocID="{10E35656-F429-4AC6-B5D2-78E350B5E01C}" presName="hierRoot3" presStyleCnt="0"/>
      <dgm:spPr/>
    </dgm:pt>
    <dgm:pt modelId="{B0EED80D-62F5-4F37-90FB-72E82855D297}" type="pres">
      <dgm:prSet presAssocID="{10E35656-F429-4AC6-B5D2-78E350B5E01C}" presName="composite3" presStyleCnt="0"/>
      <dgm:spPr/>
    </dgm:pt>
    <dgm:pt modelId="{7632D03C-FCB0-4FE9-8147-DF8041C12708}" type="pres">
      <dgm:prSet presAssocID="{10E35656-F429-4AC6-B5D2-78E350B5E01C}" presName="background3" presStyleLbl="node3" presStyleIdx="3" presStyleCnt="6"/>
      <dgm:spPr/>
    </dgm:pt>
    <dgm:pt modelId="{5CE2C12A-71D4-42FE-A859-C8373EED83FC}" type="pres">
      <dgm:prSet presAssocID="{10E35656-F429-4AC6-B5D2-78E350B5E01C}" presName="text3" presStyleLbl="fgAcc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761B1A-95C2-48E1-84DB-0C5C60C155ED}" type="pres">
      <dgm:prSet presAssocID="{10E35656-F429-4AC6-B5D2-78E350B5E01C}" presName="hierChild4" presStyleCnt="0"/>
      <dgm:spPr/>
    </dgm:pt>
    <dgm:pt modelId="{74E04E46-AE9E-4C3A-8211-BD636EF64FEB}" type="pres">
      <dgm:prSet presAssocID="{836149A1-B021-4551-BD98-BBB0AFDBA722}" presName="Name17" presStyleLbl="parChTrans1D3" presStyleIdx="4" presStyleCnt="6"/>
      <dgm:spPr/>
      <dgm:t>
        <a:bodyPr/>
        <a:lstStyle/>
        <a:p>
          <a:endParaRPr lang="en-US"/>
        </a:p>
      </dgm:t>
    </dgm:pt>
    <dgm:pt modelId="{C4C260EC-8712-4A20-BFB1-08FB9FB40C65}" type="pres">
      <dgm:prSet presAssocID="{7271C354-825D-4E74-BE8B-ADA578D8B91C}" presName="hierRoot3" presStyleCnt="0"/>
      <dgm:spPr/>
    </dgm:pt>
    <dgm:pt modelId="{A69A18FD-28C4-47D7-8D33-65A40F04310E}" type="pres">
      <dgm:prSet presAssocID="{7271C354-825D-4E74-BE8B-ADA578D8B91C}" presName="composite3" presStyleCnt="0"/>
      <dgm:spPr/>
    </dgm:pt>
    <dgm:pt modelId="{E75F2F4C-8DF6-45C0-B422-A74AF565F104}" type="pres">
      <dgm:prSet presAssocID="{7271C354-825D-4E74-BE8B-ADA578D8B91C}" presName="background3" presStyleLbl="node3" presStyleIdx="4" presStyleCnt="6"/>
      <dgm:spPr/>
    </dgm:pt>
    <dgm:pt modelId="{45B4F381-7094-443F-A980-6E0740EA1596}" type="pres">
      <dgm:prSet presAssocID="{7271C354-825D-4E74-BE8B-ADA578D8B91C}" presName="text3" presStyleLbl="fgAcc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A5974D-C52A-47E1-A3B0-5420E6C90C2D}" type="pres">
      <dgm:prSet presAssocID="{7271C354-825D-4E74-BE8B-ADA578D8B91C}" presName="hierChild4" presStyleCnt="0"/>
      <dgm:spPr/>
    </dgm:pt>
    <dgm:pt modelId="{FC5EBF46-3A0F-4C36-84E2-8FF97B0FF8E1}" type="pres">
      <dgm:prSet presAssocID="{B9CCAC6F-2A8B-4D9B-BD55-26BB8092F981}" presName="Name17" presStyleLbl="parChTrans1D3" presStyleIdx="5" presStyleCnt="6"/>
      <dgm:spPr/>
      <dgm:t>
        <a:bodyPr/>
        <a:lstStyle/>
        <a:p>
          <a:endParaRPr lang="en-US"/>
        </a:p>
      </dgm:t>
    </dgm:pt>
    <dgm:pt modelId="{448221E7-2E88-4541-8CA0-AF6AC6765A57}" type="pres">
      <dgm:prSet presAssocID="{BAF46C78-8C78-4915-A76A-705EBBD0C4E3}" presName="hierRoot3" presStyleCnt="0"/>
      <dgm:spPr/>
    </dgm:pt>
    <dgm:pt modelId="{D61BF257-F918-429F-AD1A-5D1D560B5413}" type="pres">
      <dgm:prSet presAssocID="{BAF46C78-8C78-4915-A76A-705EBBD0C4E3}" presName="composite3" presStyleCnt="0"/>
      <dgm:spPr/>
    </dgm:pt>
    <dgm:pt modelId="{7574A5C6-BF27-476D-ACBF-1CD4DDB32401}" type="pres">
      <dgm:prSet presAssocID="{BAF46C78-8C78-4915-A76A-705EBBD0C4E3}" presName="background3" presStyleLbl="node3" presStyleIdx="5" presStyleCnt="6"/>
      <dgm:spPr/>
    </dgm:pt>
    <dgm:pt modelId="{29AA0BA5-95F9-4C80-AB65-FFF391C82C24}" type="pres">
      <dgm:prSet presAssocID="{BAF46C78-8C78-4915-A76A-705EBBD0C4E3}" presName="text3" presStyleLbl="fgAcc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145B81-B5AD-475A-93D2-1CF34BECCF18}" type="pres">
      <dgm:prSet presAssocID="{BAF46C78-8C78-4915-A76A-705EBBD0C4E3}" presName="hierChild4" presStyleCnt="0"/>
      <dgm:spPr/>
    </dgm:pt>
  </dgm:ptLst>
  <dgm:cxnLst>
    <dgm:cxn modelId="{62B81072-10DD-42B9-B44D-C36C5D6778CD}" type="presOf" srcId="{A7D87CDA-FE4A-449C-BFDE-508024C5C855}" destId="{8FCF79FA-9B17-4B6F-AEFE-57CDF5C893EA}" srcOrd="0" destOrd="0" presId="urn:microsoft.com/office/officeart/2005/8/layout/hierarchy1"/>
    <dgm:cxn modelId="{F11861EE-671F-469F-8E98-7FFDE4318DB9}" type="presOf" srcId="{B9798CC0-B125-4D5B-BE43-5C20119A68EF}" destId="{D5675A4C-CA0A-4072-BB2E-2A2F6EDB5587}" srcOrd="0" destOrd="0" presId="urn:microsoft.com/office/officeart/2005/8/layout/hierarchy1"/>
    <dgm:cxn modelId="{AD25A57E-C2DF-4156-A297-8B678939BE7E}" type="presOf" srcId="{B9CCAC6F-2A8B-4D9B-BD55-26BB8092F981}" destId="{FC5EBF46-3A0F-4C36-84E2-8FF97B0FF8E1}" srcOrd="0" destOrd="0" presId="urn:microsoft.com/office/officeart/2005/8/layout/hierarchy1"/>
    <dgm:cxn modelId="{F6EF356B-48A1-4A6A-B64C-CBC710C4F834}" type="presOf" srcId="{836149A1-B021-4551-BD98-BBB0AFDBA722}" destId="{74E04E46-AE9E-4C3A-8211-BD636EF64FEB}" srcOrd="0" destOrd="0" presId="urn:microsoft.com/office/officeart/2005/8/layout/hierarchy1"/>
    <dgm:cxn modelId="{C14B941A-F1BD-4575-88E1-16D2050FC4B9}" srcId="{A7D87CDA-FE4A-449C-BFDE-508024C5C855}" destId="{BAF46C78-8C78-4915-A76A-705EBBD0C4E3}" srcOrd="5" destOrd="0" parTransId="{B9CCAC6F-2A8B-4D9B-BD55-26BB8092F981}" sibTransId="{4C59DEC8-D323-4D4A-8B8C-E8865D4F0DFB}"/>
    <dgm:cxn modelId="{C8B7E0DE-69BD-4AFA-901A-8FF9326CD667}" type="presOf" srcId="{356EDBE2-8E97-421D-B271-9D5529DCC076}" destId="{512AB9EB-9E49-4EEB-B16D-2FBFD69A7F54}" srcOrd="0" destOrd="0" presId="urn:microsoft.com/office/officeart/2005/8/layout/hierarchy1"/>
    <dgm:cxn modelId="{B3807245-F1B0-49A2-9C71-974441A69C71}" srcId="{7EA86DAD-629A-429A-91F5-0BB4DD597D43}" destId="{A7D87CDA-FE4A-449C-BFDE-508024C5C855}" srcOrd="2" destOrd="0" parTransId="{B62311F7-87F8-4F0E-84D9-E6FA3CEA5CDC}" sibTransId="{F31A0FDA-B054-4F0D-82F9-8DCF2ADC256E}"/>
    <dgm:cxn modelId="{F74B8F76-7AAF-4657-AC51-1C6A27343939}" type="presOf" srcId="{8D02A8E4-96BA-4469-A362-952751BE8F38}" destId="{C1BC27C8-E004-489D-9A20-6040E0385574}" srcOrd="0" destOrd="0" presId="urn:microsoft.com/office/officeart/2005/8/layout/hierarchy1"/>
    <dgm:cxn modelId="{BE305888-75F2-4D07-ABC5-8CCD538EA759}" type="presOf" srcId="{66F85FA7-262E-4993-9EA8-49642C6C9DA1}" destId="{8203F285-4571-419C-A4C8-46964DBB99BF}" srcOrd="0" destOrd="0" presId="urn:microsoft.com/office/officeart/2005/8/layout/hierarchy1"/>
    <dgm:cxn modelId="{65582ED1-78E7-452C-B49A-30AF1CC7D446}" srcId="{7EA86DAD-629A-429A-91F5-0BB4DD597D43}" destId="{6B9C6997-5ED0-4DFB-BC6B-5804781B6315}" srcOrd="0" destOrd="0" parTransId="{4C76FF9B-A6F2-4023-BC11-0564F78102A4}" sibTransId="{F08CAF34-5A32-4482-9861-FFBEC62E4A7F}"/>
    <dgm:cxn modelId="{6F4A75C1-0647-4000-B965-D042B5141663}" srcId="{A7D87CDA-FE4A-449C-BFDE-508024C5C855}" destId="{FFF83952-A8DF-49DC-A710-41F802D496B7}" srcOrd="1" destOrd="0" parTransId="{8D02A8E4-96BA-4469-A362-952751BE8F38}" sibTransId="{8BA089F6-38B3-420A-839B-C45EDDBC70BD}"/>
    <dgm:cxn modelId="{CAC23F88-35C8-46AB-842A-F9C1B603FA14}" srcId="{A7D87CDA-FE4A-449C-BFDE-508024C5C855}" destId="{10E35656-F429-4AC6-B5D2-78E350B5E01C}" srcOrd="3" destOrd="0" parTransId="{5C0F071E-E07B-4EEC-8F25-1A8F84956D29}" sibTransId="{09E48F73-597B-4810-9C2A-520E17EED18E}"/>
    <dgm:cxn modelId="{46927766-5DE6-4920-AEFD-CDCA5F9B3244}" type="presOf" srcId="{BAF46C78-8C78-4915-A76A-705EBBD0C4E3}" destId="{29AA0BA5-95F9-4C80-AB65-FFF391C82C24}" srcOrd="0" destOrd="0" presId="urn:microsoft.com/office/officeart/2005/8/layout/hierarchy1"/>
    <dgm:cxn modelId="{69961A19-9F0D-45CF-BFEA-EBA99F73BAD2}" type="presOf" srcId="{8445A227-3B8B-49A7-A948-F40DDAE23D6C}" destId="{4BDAFC74-6710-4BEB-9B4D-B02C623F3614}" srcOrd="0" destOrd="0" presId="urn:microsoft.com/office/officeart/2005/8/layout/hierarchy1"/>
    <dgm:cxn modelId="{2D7CCC48-2608-4FD2-9331-34673D98739C}" srcId="{A7D87CDA-FE4A-449C-BFDE-508024C5C855}" destId="{7271C354-825D-4E74-BE8B-ADA578D8B91C}" srcOrd="4" destOrd="0" parTransId="{836149A1-B021-4551-BD98-BBB0AFDBA722}" sibTransId="{45F22403-2B84-4958-A846-F3E1D95DEBB9}"/>
    <dgm:cxn modelId="{2AB857B3-83A7-4C86-AFF8-FBFF2B18FE2A}" type="presOf" srcId="{5C0F071E-E07B-4EEC-8F25-1A8F84956D29}" destId="{776CAC26-2088-42C3-83BC-7FCA1F84E0DF}" srcOrd="0" destOrd="0" presId="urn:microsoft.com/office/officeart/2005/8/layout/hierarchy1"/>
    <dgm:cxn modelId="{A5CB525A-F02C-47A0-804E-80BD34F1B4E8}" srcId="{356EDBE2-8E97-421D-B271-9D5529DCC076}" destId="{7EA86DAD-629A-429A-91F5-0BB4DD597D43}" srcOrd="0" destOrd="0" parTransId="{6C1D10EB-D1DD-4C9C-9127-212AFC31AADB}" sibTransId="{19D97ED4-2F76-47BA-9CCD-D0FD2E311C80}"/>
    <dgm:cxn modelId="{69D90425-DF89-49E4-8C36-DEBE9AA7149F}" srcId="{7EA86DAD-629A-429A-91F5-0BB4DD597D43}" destId="{B33A2B2C-89D1-451A-9BB9-0E244F512DD5}" srcOrd="1" destOrd="0" parTransId="{B9798CC0-B125-4D5B-BE43-5C20119A68EF}" sibTransId="{8DE420FD-45C4-418C-B2D4-64633A0ED200}"/>
    <dgm:cxn modelId="{CE604F17-C618-46A1-B275-2B53FFEFE61E}" srcId="{A7D87CDA-FE4A-449C-BFDE-508024C5C855}" destId="{19A85ED3-B021-4CD1-A4DF-F1F31B3F5D70}" srcOrd="2" destOrd="0" parTransId="{AD570B45-11A2-4F3E-8925-EF6E4E8A6946}" sibTransId="{D2FBB2D7-056E-4430-80B0-AABDF99EBADF}"/>
    <dgm:cxn modelId="{F6E2B253-849A-4398-85D5-E21EC9ACE115}" type="presOf" srcId="{B62311F7-87F8-4F0E-84D9-E6FA3CEA5CDC}" destId="{B81A4096-C28C-48A3-AF2F-C6CE0B89B00F}" srcOrd="0" destOrd="0" presId="urn:microsoft.com/office/officeart/2005/8/layout/hierarchy1"/>
    <dgm:cxn modelId="{03AFBC42-C6C9-4070-BD0E-7CCB0806A761}" type="presOf" srcId="{FFF83952-A8DF-49DC-A710-41F802D496B7}" destId="{4A108944-F8B5-4315-BB83-CE7A5858FDDF}" srcOrd="0" destOrd="0" presId="urn:microsoft.com/office/officeart/2005/8/layout/hierarchy1"/>
    <dgm:cxn modelId="{ED92EB6F-C720-4F86-A513-4DDE755D3490}" type="presOf" srcId="{AD570B45-11A2-4F3E-8925-EF6E4E8A6946}" destId="{FFD32E84-2549-40E4-AFE1-A269D8543ADE}" srcOrd="0" destOrd="0" presId="urn:microsoft.com/office/officeart/2005/8/layout/hierarchy1"/>
    <dgm:cxn modelId="{BEBCAC4D-91B8-4F84-B0D1-134ABD2833E3}" type="presOf" srcId="{4C76FF9B-A6F2-4023-BC11-0564F78102A4}" destId="{F5CC6958-73F8-4D55-B056-F6E4EB25260A}" srcOrd="0" destOrd="0" presId="urn:microsoft.com/office/officeart/2005/8/layout/hierarchy1"/>
    <dgm:cxn modelId="{B44C2C3B-1D4D-4D9B-AC0C-843ED26CA045}" type="presOf" srcId="{6B9C6997-5ED0-4DFB-BC6B-5804781B6315}" destId="{C0AF8AB9-5178-43E6-98E0-C9ED673480E4}" srcOrd="0" destOrd="0" presId="urn:microsoft.com/office/officeart/2005/8/layout/hierarchy1"/>
    <dgm:cxn modelId="{6A435CA8-AA3C-4013-8E91-972B0C758C80}" type="presOf" srcId="{B33A2B2C-89D1-451A-9BB9-0E244F512DD5}" destId="{4DA830A4-668E-4106-9399-E5C581D675F3}" srcOrd="0" destOrd="0" presId="urn:microsoft.com/office/officeart/2005/8/layout/hierarchy1"/>
    <dgm:cxn modelId="{874CA7C7-0594-4C73-870A-BE02A4262D3D}" type="presOf" srcId="{19A85ED3-B021-4CD1-A4DF-F1F31B3F5D70}" destId="{EA189621-8A55-45F3-B7C1-837A60906DC2}" srcOrd="0" destOrd="0" presId="urn:microsoft.com/office/officeart/2005/8/layout/hierarchy1"/>
    <dgm:cxn modelId="{ECAC80D4-0C96-47DF-B457-14AD52E42EAC}" type="presOf" srcId="{10E35656-F429-4AC6-B5D2-78E350B5E01C}" destId="{5CE2C12A-71D4-42FE-A859-C8373EED83FC}" srcOrd="0" destOrd="0" presId="urn:microsoft.com/office/officeart/2005/8/layout/hierarchy1"/>
    <dgm:cxn modelId="{A8161D4D-35D2-4373-A09B-66A4E0ED0767}" srcId="{A7D87CDA-FE4A-449C-BFDE-508024C5C855}" destId="{66F85FA7-262E-4993-9EA8-49642C6C9DA1}" srcOrd="0" destOrd="0" parTransId="{8445A227-3B8B-49A7-A948-F40DDAE23D6C}" sibTransId="{14FFF846-D4A7-4ACF-87B0-A52CCE65B030}"/>
    <dgm:cxn modelId="{42064C02-6920-42B4-8CB9-1F76CC26B33B}" type="presOf" srcId="{7EA86DAD-629A-429A-91F5-0BB4DD597D43}" destId="{61C92D00-1BC8-414D-B383-9ACA4640B7D4}" srcOrd="0" destOrd="0" presId="urn:microsoft.com/office/officeart/2005/8/layout/hierarchy1"/>
    <dgm:cxn modelId="{4BC88690-20E5-4D18-8270-B96DA4E1FA1A}" type="presOf" srcId="{7271C354-825D-4E74-BE8B-ADA578D8B91C}" destId="{45B4F381-7094-443F-A980-6E0740EA1596}" srcOrd="0" destOrd="0" presId="urn:microsoft.com/office/officeart/2005/8/layout/hierarchy1"/>
    <dgm:cxn modelId="{D6DD26FE-8CBB-4312-95A4-A5E7866C864D}" type="presParOf" srcId="{512AB9EB-9E49-4EEB-B16D-2FBFD69A7F54}" destId="{68FD7688-4652-4CBB-AD16-93E61C8F13BB}" srcOrd="0" destOrd="0" presId="urn:microsoft.com/office/officeart/2005/8/layout/hierarchy1"/>
    <dgm:cxn modelId="{AC5A4D1D-5B5E-4B9E-BF3D-0141AC90F5E5}" type="presParOf" srcId="{68FD7688-4652-4CBB-AD16-93E61C8F13BB}" destId="{DA10057A-9B22-4A95-A56E-761B9352AA7C}" srcOrd="0" destOrd="0" presId="urn:microsoft.com/office/officeart/2005/8/layout/hierarchy1"/>
    <dgm:cxn modelId="{81B1E29A-3C46-4242-A2A0-F07E2D7EAE77}" type="presParOf" srcId="{DA10057A-9B22-4A95-A56E-761B9352AA7C}" destId="{431C35D7-12FE-4E49-ADCC-94FA1ED28595}" srcOrd="0" destOrd="0" presId="urn:microsoft.com/office/officeart/2005/8/layout/hierarchy1"/>
    <dgm:cxn modelId="{8A8994BD-8FAB-4D18-B794-62B8902D0DAC}" type="presParOf" srcId="{DA10057A-9B22-4A95-A56E-761B9352AA7C}" destId="{61C92D00-1BC8-414D-B383-9ACA4640B7D4}" srcOrd="1" destOrd="0" presId="urn:microsoft.com/office/officeart/2005/8/layout/hierarchy1"/>
    <dgm:cxn modelId="{3ADF07FB-83D6-4534-9317-051E06F383F3}" type="presParOf" srcId="{68FD7688-4652-4CBB-AD16-93E61C8F13BB}" destId="{A375F90A-24D0-4B33-B22A-59B27EB6DDC7}" srcOrd="1" destOrd="0" presId="urn:microsoft.com/office/officeart/2005/8/layout/hierarchy1"/>
    <dgm:cxn modelId="{5F79FC88-23C1-43EE-BA08-F26FEF3DF2DE}" type="presParOf" srcId="{A375F90A-24D0-4B33-B22A-59B27EB6DDC7}" destId="{F5CC6958-73F8-4D55-B056-F6E4EB25260A}" srcOrd="0" destOrd="0" presId="urn:microsoft.com/office/officeart/2005/8/layout/hierarchy1"/>
    <dgm:cxn modelId="{95D91534-A2BE-4E60-A30E-A4494FDB3933}" type="presParOf" srcId="{A375F90A-24D0-4B33-B22A-59B27EB6DDC7}" destId="{D1A3639C-93E2-453E-AB82-38FF14FC9CEC}" srcOrd="1" destOrd="0" presId="urn:microsoft.com/office/officeart/2005/8/layout/hierarchy1"/>
    <dgm:cxn modelId="{0A42402D-2CCF-4A1F-827A-E1D75D0E9320}" type="presParOf" srcId="{D1A3639C-93E2-453E-AB82-38FF14FC9CEC}" destId="{D282C1CA-8E5A-42DC-B861-454DDB858692}" srcOrd="0" destOrd="0" presId="urn:microsoft.com/office/officeart/2005/8/layout/hierarchy1"/>
    <dgm:cxn modelId="{C4F19383-4964-4834-9A6B-44E986188F47}" type="presParOf" srcId="{D282C1CA-8E5A-42DC-B861-454DDB858692}" destId="{09B122A4-1A15-4538-82CF-187B0E4F9E14}" srcOrd="0" destOrd="0" presId="urn:microsoft.com/office/officeart/2005/8/layout/hierarchy1"/>
    <dgm:cxn modelId="{1C8CEC94-CDA5-478B-A467-7CBE6E1C6549}" type="presParOf" srcId="{D282C1CA-8E5A-42DC-B861-454DDB858692}" destId="{C0AF8AB9-5178-43E6-98E0-C9ED673480E4}" srcOrd="1" destOrd="0" presId="urn:microsoft.com/office/officeart/2005/8/layout/hierarchy1"/>
    <dgm:cxn modelId="{9368B7E4-B142-4294-84E8-2F0B513F8759}" type="presParOf" srcId="{D1A3639C-93E2-453E-AB82-38FF14FC9CEC}" destId="{03FCC6B4-A7E3-46EE-A42F-C50AA8EFD5D8}" srcOrd="1" destOrd="0" presId="urn:microsoft.com/office/officeart/2005/8/layout/hierarchy1"/>
    <dgm:cxn modelId="{A4AA0C32-324A-41C0-A4A8-277A98F1CCE9}" type="presParOf" srcId="{A375F90A-24D0-4B33-B22A-59B27EB6DDC7}" destId="{D5675A4C-CA0A-4072-BB2E-2A2F6EDB5587}" srcOrd="2" destOrd="0" presId="urn:microsoft.com/office/officeart/2005/8/layout/hierarchy1"/>
    <dgm:cxn modelId="{FEEDCFE3-B6AF-48A1-9562-35F9DCE99B91}" type="presParOf" srcId="{A375F90A-24D0-4B33-B22A-59B27EB6DDC7}" destId="{F7B4394E-AA85-47BC-B695-A2BA6B46222E}" srcOrd="3" destOrd="0" presId="urn:microsoft.com/office/officeart/2005/8/layout/hierarchy1"/>
    <dgm:cxn modelId="{F7E81222-6EC6-4BA0-A561-A5C8185E1B19}" type="presParOf" srcId="{F7B4394E-AA85-47BC-B695-A2BA6B46222E}" destId="{7E2A362C-A85C-43B3-9CCE-C2C60AF06306}" srcOrd="0" destOrd="0" presId="urn:microsoft.com/office/officeart/2005/8/layout/hierarchy1"/>
    <dgm:cxn modelId="{C2659C18-706D-4280-BD0A-309EC430A885}" type="presParOf" srcId="{7E2A362C-A85C-43B3-9CCE-C2C60AF06306}" destId="{FE8D17D7-0F86-4CBF-8D7D-D835328D533A}" srcOrd="0" destOrd="0" presId="urn:microsoft.com/office/officeart/2005/8/layout/hierarchy1"/>
    <dgm:cxn modelId="{103C25A6-93E2-41A3-9252-45C992DE7544}" type="presParOf" srcId="{7E2A362C-A85C-43B3-9CCE-C2C60AF06306}" destId="{4DA830A4-668E-4106-9399-E5C581D675F3}" srcOrd="1" destOrd="0" presId="urn:microsoft.com/office/officeart/2005/8/layout/hierarchy1"/>
    <dgm:cxn modelId="{02DF62F9-08A3-47BF-878D-71A486336752}" type="presParOf" srcId="{F7B4394E-AA85-47BC-B695-A2BA6B46222E}" destId="{EA2B4C23-4733-4E37-8FA1-D803732CFAE0}" srcOrd="1" destOrd="0" presId="urn:microsoft.com/office/officeart/2005/8/layout/hierarchy1"/>
    <dgm:cxn modelId="{F6793142-C6F8-42BB-A575-5C153F97CEC4}" type="presParOf" srcId="{A375F90A-24D0-4B33-B22A-59B27EB6DDC7}" destId="{B81A4096-C28C-48A3-AF2F-C6CE0B89B00F}" srcOrd="4" destOrd="0" presId="urn:microsoft.com/office/officeart/2005/8/layout/hierarchy1"/>
    <dgm:cxn modelId="{74E5CE93-4D2B-4240-BDC2-8BC287D11DBF}" type="presParOf" srcId="{A375F90A-24D0-4B33-B22A-59B27EB6DDC7}" destId="{A3EE1A9E-A965-4769-BBE6-C22BC9C03D52}" srcOrd="5" destOrd="0" presId="urn:microsoft.com/office/officeart/2005/8/layout/hierarchy1"/>
    <dgm:cxn modelId="{33625264-009B-4FAF-96A7-5C537CB6A669}" type="presParOf" srcId="{A3EE1A9E-A965-4769-BBE6-C22BC9C03D52}" destId="{C661A97E-C141-4103-9B73-142263D36DB8}" srcOrd="0" destOrd="0" presId="urn:microsoft.com/office/officeart/2005/8/layout/hierarchy1"/>
    <dgm:cxn modelId="{36F09EF0-1E4E-407E-9D62-91F9E6465BEA}" type="presParOf" srcId="{C661A97E-C141-4103-9B73-142263D36DB8}" destId="{5381E358-FEBB-4A70-933E-BC7BC2E971B2}" srcOrd="0" destOrd="0" presId="urn:microsoft.com/office/officeart/2005/8/layout/hierarchy1"/>
    <dgm:cxn modelId="{6849F3B3-B308-41DF-A8CD-F62296B2485C}" type="presParOf" srcId="{C661A97E-C141-4103-9B73-142263D36DB8}" destId="{8FCF79FA-9B17-4B6F-AEFE-57CDF5C893EA}" srcOrd="1" destOrd="0" presId="urn:microsoft.com/office/officeart/2005/8/layout/hierarchy1"/>
    <dgm:cxn modelId="{759E86F4-FB7D-4476-BEC7-0ABB51B3263E}" type="presParOf" srcId="{A3EE1A9E-A965-4769-BBE6-C22BC9C03D52}" destId="{6B24425B-2A2A-463F-A1F0-684E5C3A6736}" srcOrd="1" destOrd="0" presId="urn:microsoft.com/office/officeart/2005/8/layout/hierarchy1"/>
    <dgm:cxn modelId="{BA6B0581-5326-4D1B-A38B-3D95F229C343}" type="presParOf" srcId="{6B24425B-2A2A-463F-A1F0-684E5C3A6736}" destId="{4BDAFC74-6710-4BEB-9B4D-B02C623F3614}" srcOrd="0" destOrd="0" presId="urn:microsoft.com/office/officeart/2005/8/layout/hierarchy1"/>
    <dgm:cxn modelId="{3E7AA5E0-FD9A-4705-A9BD-505C9E36A3F2}" type="presParOf" srcId="{6B24425B-2A2A-463F-A1F0-684E5C3A6736}" destId="{11FEE009-7EB3-45DF-A5A9-BDEB2894EB9E}" srcOrd="1" destOrd="0" presId="urn:microsoft.com/office/officeart/2005/8/layout/hierarchy1"/>
    <dgm:cxn modelId="{2BC12BB3-F7FF-4B75-8584-BBAFB765A0FD}" type="presParOf" srcId="{11FEE009-7EB3-45DF-A5A9-BDEB2894EB9E}" destId="{CDF1B966-041B-4105-8B9A-7375C55B6A7C}" srcOrd="0" destOrd="0" presId="urn:microsoft.com/office/officeart/2005/8/layout/hierarchy1"/>
    <dgm:cxn modelId="{123B895B-4BC8-43E1-BBB8-7B4024312651}" type="presParOf" srcId="{CDF1B966-041B-4105-8B9A-7375C55B6A7C}" destId="{AE3E32E5-1270-4254-8644-9B48369D8005}" srcOrd="0" destOrd="0" presId="urn:microsoft.com/office/officeart/2005/8/layout/hierarchy1"/>
    <dgm:cxn modelId="{76292747-2B63-4FB5-A217-4A8EC837F9E8}" type="presParOf" srcId="{CDF1B966-041B-4105-8B9A-7375C55B6A7C}" destId="{8203F285-4571-419C-A4C8-46964DBB99BF}" srcOrd="1" destOrd="0" presId="urn:microsoft.com/office/officeart/2005/8/layout/hierarchy1"/>
    <dgm:cxn modelId="{4CCEBB33-9AF8-4575-B869-EA894AC6D3BA}" type="presParOf" srcId="{11FEE009-7EB3-45DF-A5A9-BDEB2894EB9E}" destId="{905DC012-4250-4C14-9C5A-284734CA008D}" srcOrd="1" destOrd="0" presId="urn:microsoft.com/office/officeart/2005/8/layout/hierarchy1"/>
    <dgm:cxn modelId="{942C8ABD-5A0C-4E0A-9929-CE618394439F}" type="presParOf" srcId="{6B24425B-2A2A-463F-A1F0-684E5C3A6736}" destId="{C1BC27C8-E004-489D-9A20-6040E0385574}" srcOrd="2" destOrd="0" presId="urn:microsoft.com/office/officeart/2005/8/layout/hierarchy1"/>
    <dgm:cxn modelId="{9804CA9F-EEAA-447C-B151-8586A8B7262D}" type="presParOf" srcId="{6B24425B-2A2A-463F-A1F0-684E5C3A6736}" destId="{FE87B09D-06E5-4DAD-97F8-1B22143B4FE9}" srcOrd="3" destOrd="0" presId="urn:microsoft.com/office/officeart/2005/8/layout/hierarchy1"/>
    <dgm:cxn modelId="{5BE334EA-7523-4221-A243-0EBE49FEAF1A}" type="presParOf" srcId="{FE87B09D-06E5-4DAD-97F8-1B22143B4FE9}" destId="{21F6357D-3B6F-47F8-A618-B1FBEA6598EF}" srcOrd="0" destOrd="0" presId="urn:microsoft.com/office/officeart/2005/8/layout/hierarchy1"/>
    <dgm:cxn modelId="{AEB20163-3E62-470E-9089-0F64EB9759F1}" type="presParOf" srcId="{21F6357D-3B6F-47F8-A618-B1FBEA6598EF}" destId="{4306F33D-DEBC-43E0-95B1-91B8845B06AC}" srcOrd="0" destOrd="0" presId="urn:microsoft.com/office/officeart/2005/8/layout/hierarchy1"/>
    <dgm:cxn modelId="{FC3A643B-5F31-4849-819E-AC168E0413C2}" type="presParOf" srcId="{21F6357D-3B6F-47F8-A618-B1FBEA6598EF}" destId="{4A108944-F8B5-4315-BB83-CE7A5858FDDF}" srcOrd="1" destOrd="0" presId="urn:microsoft.com/office/officeart/2005/8/layout/hierarchy1"/>
    <dgm:cxn modelId="{EB3FD8A0-E017-43B0-B78E-A292F715C88C}" type="presParOf" srcId="{FE87B09D-06E5-4DAD-97F8-1B22143B4FE9}" destId="{2F69C4DA-8207-4B0B-919C-60992E8E8F95}" srcOrd="1" destOrd="0" presId="urn:microsoft.com/office/officeart/2005/8/layout/hierarchy1"/>
    <dgm:cxn modelId="{0105E0CC-8861-4882-94C2-571DC4534040}" type="presParOf" srcId="{6B24425B-2A2A-463F-A1F0-684E5C3A6736}" destId="{FFD32E84-2549-40E4-AFE1-A269D8543ADE}" srcOrd="4" destOrd="0" presId="urn:microsoft.com/office/officeart/2005/8/layout/hierarchy1"/>
    <dgm:cxn modelId="{58227D0F-885F-4232-B63D-9BB8529DF15F}" type="presParOf" srcId="{6B24425B-2A2A-463F-A1F0-684E5C3A6736}" destId="{0750E195-9445-4163-B5C6-22D6479F3006}" srcOrd="5" destOrd="0" presId="urn:microsoft.com/office/officeart/2005/8/layout/hierarchy1"/>
    <dgm:cxn modelId="{CA545A6F-D6FC-4FCF-8D80-7BB32CAC5475}" type="presParOf" srcId="{0750E195-9445-4163-B5C6-22D6479F3006}" destId="{6250FAAC-02D0-48AF-AA68-FBC66E0BC96F}" srcOrd="0" destOrd="0" presId="urn:microsoft.com/office/officeart/2005/8/layout/hierarchy1"/>
    <dgm:cxn modelId="{FEE44753-6D83-4492-9742-F5CFDA01AB8F}" type="presParOf" srcId="{6250FAAC-02D0-48AF-AA68-FBC66E0BC96F}" destId="{AF9D19A8-54C8-412E-8399-0E8FD8A351CC}" srcOrd="0" destOrd="0" presId="urn:microsoft.com/office/officeart/2005/8/layout/hierarchy1"/>
    <dgm:cxn modelId="{DBF39B5A-88F9-463A-95A8-67E73C1F9528}" type="presParOf" srcId="{6250FAAC-02D0-48AF-AA68-FBC66E0BC96F}" destId="{EA189621-8A55-45F3-B7C1-837A60906DC2}" srcOrd="1" destOrd="0" presId="urn:microsoft.com/office/officeart/2005/8/layout/hierarchy1"/>
    <dgm:cxn modelId="{B8D93C5C-D7C1-4599-84E9-48A418D3053C}" type="presParOf" srcId="{0750E195-9445-4163-B5C6-22D6479F3006}" destId="{EFFF4EAA-34D1-43E9-971E-7B51E35AC062}" srcOrd="1" destOrd="0" presId="urn:microsoft.com/office/officeart/2005/8/layout/hierarchy1"/>
    <dgm:cxn modelId="{9CCBD68C-98C8-4FC6-8BC4-EE02C39C2971}" type="presParOf" srcId="{6B24425B-2A2A-463F-A1F0-684E5C3A6736}" destId="{776CAC26-2088-42C3-83BC-7FCA1F84E0DF}" srcOrd="6" destOrd="0" presId="urn:microsoft.com/office/officeart/2005/8/layout/hierarchy1"/>
    <dgm:cxn modelId="{B27A531B-75D1-49DA-A2CB-80E3F8A6FD0E}" type="presParOf" srcId="{6B24425B-2A2A-463F-A1F0-684E5C3A6736}" destId="{0A95DA87-14CC-4D4E-9F2F-B71455BD9449}" srcOrd="7" destOrd="0" presId="urn:microsoft.com/office/officeart/2005/8/layout/hierarchy1"/>
    <dgm:cxn modelId="{7D55C07D-AFD7-475D-9723-7C4150EBEDF5}" type="presParOf" srcId="{0A95DA87-14CC-4D4E-9F2F-B71455BD9449}" destId="{B0EED80D-62F5-4F37-90FB-72E82855D297}" srcOrd="0" destOrd="0" presId="urn:microsoft.com/office/officeart/2005/8/layout/hierarchy1"/>
    <dgm:cxn modelId="{8C7DADEF-7B04-48DE-9651-911E4B98C328}" type="presParOf" srcId="{B0EED80D-62F5-4F37-90FB-72E82855D297}" destId="{7632D03C-FCB0-4FE9-8147-DF8041C12708}" srcOrd="0" destOrd="0" presId="urn:microsoft.com/office/officeart/2005/8/layout/hierarchy1"/>
    <dgm:cxn modelId="{B14BC682-0FE9-457E-87BD-006592B3F00B}" type="presParOf" srcId="{B0EED80D-62F5-4F37-90FB-72E82855D297}" destId="{5CE2C12A-71D4-42FE-A859-C8373EED83FC}" srcOrd="1" destOrd="0" presId="urn:microsoft.com/office/officeart/2005/8/layout/hierarchy1"/>
    <dgm:cxn modelId="{E4937247-CF3B-4EA4-9831-67AEC15C003B}" type="presParOf" srcId="{0A95DA87-14CC-4D4E-9F2F-B71455BD9449}" destId="{4C761B1A-95C2-48E1-84DB-0C5C60C155ED}" srcOrd="1" destOrd="0" presId="urn:microsoft.com/office/officeart/2005/8/layout/hierarchy1"/>
    <dgm:cxn modelId="{44627B14-9EF8-4B16-922D-E46045A1685D}" type="presParOf" srcId="{6B24425B-2A2A-463F-A1F0-684E5C3A6736}" destId="{74E04E46-AE9E-4C3A-8211-BD636EF64FEB}" srcOrd="8" destOrd="0" presId="urn:microsoft.com/office/officeart/2005/8/layout/hierarchy1"/>
    <dgm:cxn modelId="{9B51644E-3088-47A4-B740-7BF952CA57A7}" type="presParOf" srcId="{6B24425B-2A2A-463F-A1F0-684E5C3A6736}" destId="{C4C260EC-8712-4A20-BFB1-08FB9FB40C65}" srcOrd="9" destOrd="0" presId="urn:microsoft.com/office/officeart/2005/8/layout/hierarchy1"/>
    <dgm:cxn modelId="{F9FDB0BA-50E2-4C91-A150-AE24A578399A}" type="presParOf" srcId="{C4C260EC-8712-4A20-BFB1-08FB9FB40C65}" destId="{A69A18FD-28C4-47D7-8D33-65A40F04310E}" srcOrd="0" destOrd="0" presId="urn:microsoft.com/office/officeart/2005/8/layout/hierarchy1"/>
    <dgm:cxn modelId="{A5D08F5B-2645-4459-9570-7BF9413446C5}" type="presParOf" srcId="{A69A18FD-28C4-47D7-8D33-65A40F04310E}" destId="{E75F2F4C-8DF6-45C0-B422-A74AF565F104}" srcOrd="0" destOrd="0" presId="urn:microsoft.com/office/officeart/2005/8/layout/hierarchy1"/>
    <dgm:cxn modelId="{F9630B6C-3F31-4775-8A39-24A311557D97}" type="presParOf" srcId="{A69A18FD-28C4-47D7-8D33-65A40F04310E}" destId="{45B4F381-7094-443F-A980-6E0740EA1596}" srcOrd="1" destOrd="0" presId="urn:microsoft.com/office/officeart/2005/8/layout/hierarchy1"/>
    <dgm:cxn modelId="{48B65F8E-6F01-42B3-9FFD-BCA2233391B2}" type="presParOf" srcId="{C4C260EC-8712-4A20-BFB1-08FB9FB40C65}" destId="{8DA5974D-C52A-47E1-A3B0-5420E6C90C2D}" srcOrd="1" destOrd="0" presId="urn:microsoft.com/office/officeart/2005/8/layout/hierarchy1"/>
    <dgm:cxn modelId="{E7882D82-CCE4-431A-885A-B674244B2D29}" type="presParOf" srcId="{6B24425B-2A2A-463F-A1F0-684E5C3A6736}" destId="{FC5EBF46-3A0F-4C36-84E2-8FF97B0FF8E1}" srcOrd="10" destOrd="0" presId="urn:microsoft.com/office/officeart/2005/8/layout/hierarchy1"/>
    <dgm:cxn modelId="{F404D55D-363C-49C5-8C4E-2658A1598BA7}" type="presParOf" srcId="{6B24425B-2A2A-463F-A1F0-684E5C3A6736}" destId="{448221E7-2E88-4541-8CA0-AF6AC6765A57}" srcOrd="11" destOrd="0" presId="urn:microsoft.com/office/officeart/2005/8/layout/hierarchy1"/>
    <dgm:cxn modelId="{9AD259D0-A94E-45EE-B3BD-B862979162A1}" type="presParOf" srcId="{448221E7-2E88-4541-8CA0-AF6AC6765A57}" destId="{D61BF257-F918-429F-AD1A-5D1D560B5413}" srcOrd="0" destOrd="0" presId="urn:microsoft.com/office/officeart/2005/8/layout/hierarchy1"/>
    <dgm:cxn modelId="{1030DAD7-FD4E-4E01-B784-CF4C0039D9F6}" type="presParOf" srcId="{D61BF257-F918-429F-AD1A-5D1D560B5413}" destId="{7574A5C6-BF27-476D-ACBF-1CD4DDB32401}" srcOrd="0" destOrd="0" presId="urn:microsoft.com/office/officeart/2005/8/layout/hierarchy1"/>
    <dgm:cxn modelId="{AA4B487D-CCA4-443D-B2DE-D5041D5787E9}" type="presParOf" srcId="{D61BF257-F918-429F-AD1A-5D1D560B5413}" destId="{29AA0BA5-95F9-4C80-AB65-FFF391C82C24}" srcOrd="1" destOrd="0" presId="urn:microsoft.com/office/officeart/2005/8/layout/hierarchy1"/>
    <dgm:cxn modelId="{CE2560D1-D5C0-4DDF-BACA-77AB972A6256}" type="presParOf" srcId="{448221E7-2E88-4541-8CA0-AF6AC6765A57}" destId="{A6145B81-B5AD-475A-93D2-1CF34BECCF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02556-5619-4343-8F1A-2F7CDD18D872}">
      <dsp:nvSpPr>
        <dsp:cNvPr id="0" name=""/>
        <dsp:cNvSpPr/>
      </dsp:nvSpPr>
      <dsp:spPr>
        <a:xfrm>
          <a:off x="1854746" y="648469"/>
          <a:ext cx="4766786" cy="4766786"/>
        </a:xfrm>
        <a:prstGeom prst="blockArc">
          <a:avLst>
            <a:gd name="adj1" fmla="val 10800000"/>
            <a:gd name="adj2" fmla="val 16200000"/>
            <a:gd name="adj3" fmla="val 4636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4507D4-F556-479E-8368-D71F2BD91BA3}">
      <dsp:nvSpPr>
        <dsp:cNvPr id="0" name=""/>
        <dsp:cNvSpPr/>
      </dsp:nvSpPr>
      <dsp:spPr>
        <a:xfrm>
          <a:off x="1854746" y="648469"/>
          <a:ext cx="4766786" cy="4766786"/>
        </a:xfrm>
        <a:prstGeom prst="blockArc">
          <a:avLst>
            <a:gd name="adj1" fmla="val 5400000"/>
            <a:gd name="adj2" fmla="val 10800000"/>
            <a:gd name="adj3" fmla="val 4636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783709-A762-4E4C-BB64-95C9D646F00E}">
      <dsp:nvSpPr>
        <dsp:cNvPr id="0" name=""/>
        <dsp:cNvSpPr/>
      </dsp:nvSpPr>
      <dsp:spPr>
        <a:xfrm>
          <a:off x="1854746" y="648469"/>
          <a:ext cx="4766786" cy="4766786"/>
        </a:xfrm>
        <a:prstGeom prst="blockArc">
          <a:avLst>
            <a:gd name="adj1" fmla="val 0"/>
            <a:gd name="adj2" fmla="val 5400000"/>
            <a:gd name="adj3" fmla="val 4636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0602A-349F-4B21-BA3E-BD7042D73AD4}">
      <dsp:nvSpPr>
        <dsp:cNvPr id="0" name=""/>
        <dsp:cNvSpPr/>
      </dsp:nvSpPr>
      <dsp:spPr>
        <a:xfrm>
          <a:off x="1854746" y="648469"/>
          <a:ext cx="4766786" cy="4766786"/>
        </a:xfrm>
        <a:prstGeom prst="blockArc">
          <a:avLst>
            <a:gd name="adj1" fmla="val 16200000"/>
            <a:gd name="adj2" fmla="val 0"/>
            <a:gd name="adj3" fmla="val 4636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31288-5F52-4F6E-9466-B43F9E025CEF}">
      <dsp:nvSpPr>
        <dsp:cNvPr id="0" name=""/>
        <dsp:cNvSpPr/>
      </dsp:nvSpPr>
      <dsp:spPr>
        <a:xfrm>
          <a:off x="3141915" y="1935639"/>
          <a:ext cx="2192446" cy="21924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300" b="1" kern="1200" dirty="0">
              <a:cs typeface="B Nazanin" pitchFamily="2" charset="-78"/>
            </a:rPr>
            <a:t>بخش های مختلف کارگاه</a:t>
          </a:r>
          <a:endParaRPr lang="en-US" sz="2300" kern="1200" dirty="0"/>
        </a:p>
      </dsp:txBody>
      <dsp:txXfrm>
        <a:off x="3462991" y="2256715"/>
        <a:ext cx="1550294" cy="1550294"/>
      </dsp:txXfrm>
    </dsp:sp>
    <dsp:sp modelId="{3E51C973-BE9D-4240-B659-D89DFC30EE67}">
      <dsp:nvSpPr>
        <dsp:cNvPr id="0" name=""/>
        <dsp:cNvSpPr/>
      </dsp:nvSpPr>
      <dsp:spPr>
        <a:xfrm>
          <a:off x="3205584" y="-289776"/>
          <a:ext cx="2065109" cy="198699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solidFill>
                <a:schemeClr val="tx1"/>
              </a:solidFill>
              <a:cs typeface="B Nazanin" panose="00000400000000000000" pitchFamily="2" charset="-78"/>
            </a:rPr>
            <a:t>1. مفاهیم</a:t>
          </a:r>
          <a:endParaRPr lang="en-US" sz="2000" b="1" kern="120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3508012" y="1212"/>
        <a:ext cx="1460253" cy="1405016"/>
      </dsp:txXfrm>
    </dsp:sp>
    <dsp:sp modelId="{98E5828B-CB40-45EC-9312-974E3A8BF9A9}">
      <dsp:nvSpPr>
        <dsp:cNvPr id="0" name=""/>
        <dsp:cNvSpPr/>
      </dsp:nvSpPr>
      <dsp:spPr>
        <a:xfrm>
          <a:off x="5417887" y="1895914"/>
          <a:ext cx="2296789" cy="2271896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solidFill>
                <a:schemeClr val="tx1"/>
              </a:solidFill>
              <a:cs typeface="B Nazanin" panose="00000400000000000000" pitchFamily="2" charset="-78"/>
            </a:rPr>
            <a:t>2. کاربردهای جستجوی پتنت</a:t>
          </a:r>
          <a:endParaRPr lang="en-US" sz="2000" b="1" kern="120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5754244" y="2228625"/>
        <a:ext cx="1624075" cy="1606474"/>
      </dsp:txXfrm>
    </dsp:sp>
    <dsp:sp modelId="{C344F6E3-8787-4ADF-A9BE-125D1CEEA2E9}">
      <dsp:nvSpPr>
        <dsp:cNvPr id="0" name=""/>
        <dsp:cNvSpPr/>
      </dsp:nvSpPr>
      <dsp:spPr>
        <a:xfrm>
          <a:off x="3159251" y="4237548"/>
          <a:ext cx="2157775" cy="2244916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solidFill>
                <a:schemeClr val="tx1"/>
              </a:solidFill>
              <a:cs typeface="B Nazanin" panose="00000400000000000000" pitchFamily="2" charset="-78"/>
            </a:rPr>
            <a:t>4. جستجوی پتنت</a:t>
          </a:r>
          <a:endParaRPr lang="en-US" sz="2000" b="1" kern="120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3475250" y="4566308"/>
        <a:ext cx="1525777" cy="1587396"/>
      </dsp:txXfrm>
    </dsp:sp>
    <dsp:sp modelId="{D6965003-536B-41F1-87F0-B9FAC0475F3A}">
      <dsp:nvSpPr>
        <dsp:cNvPr id="0" name=""/>
        <dsp:cNvSpPr/>
      </dsp:nvSpPr>
      <dsp:spPr>
        <a:xfrm>
          <a:off x="854274" y="2030424"/>
          <a:ext cx="2111442" cy="2002876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solidFill>
                <a:schemeClr val="tx1"/>
              </a:solidFill>
              <a:cs typeface="B Nazanin" panose="00000400000000000000" pitchFamily="2" charset="-78"/>
            </a:rPr>
            <a:t>3. ساختار پتنت</a:t>
          </a:r>
          <a:endParaRPr lang="en-US" sz="2000" b="1" kern="1200" dirty="0">
            <a:solidFill>
              <a:schemeClr val="tx1"/>
            </a:solidFill>
            <a:cs typeface="B Nazanin" panose="00000400000000000000" pitchFamily="2" charset="-78"/>
          </a:endParaRPr>
        </a:p>
      </dsp:txBody>
      <dsp:txXfrm>
        <a:off x="1163488" y="2323738"/>
        <a:ext cx="1493014" cy="14162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661F4-FC1D-493A-A9FE-9F82E3FC0FE5}">
      <dsp:nvSpPr>
        <dsp:cNvPr id="0" name=""/>
        <dsp:cNvSpPr/>
      </dsp:nvSpPr>
      <dsp:spPr>
        <a:xfrm>
          <a:off x="1812168" y="1189854"/>
          <a:ext cx="2496343" cy="2496343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1" kern="1200" dirty="0">
              <a:cs typeface="B Nazanin" pitchFamily="2" charset="-78"/>
            </a:rPr>
            <a:t>اختراع قابل ثبت</a:t>
          </a:r>
        </a:p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800" b="1" kern="1200" dirty="0">
              <a:cs typeface="B Nazanin" pitchFamily="2" charset="-78"/>
            </a:rPr>
            <a:t>(ویژگی های اختراع)</a:t>
          </a:r>
          <a:endParaRPr lang="en-US" sz="1800" b="1" kern="1200" dirty="0">
            <a:cs typeface="B Nazanin" pitchFamily="2" charset="-78"/>
          </a:endParaRPr>
        </a:p>
      </dsp:txBody>
      <dsp:txXfrm>
        <a:off x="2177749" y="1555435"/>
        <a:ext cx="1765181" cy="1765181"/>
      </dsp:txXfrm>
    </dsp:sp>
    <dsp:sp modelId="{6E09C511-9D9B-44DC-B7F7-9A11BD0C4682}">
      <dsp:nvSpPr>
        <dsp:cNvPr id="0" name=""/>
        <dsp:cNvSpPr/>
      </dsp:nvSpPr>
      <dsp:spPr>
        <a:xfrm>
          <a:off x="2436254" y="189835"/>
          <a:ext cx="1248171" cy="1248171"/>
        </a:xfrm>
        <a:prstGeom prst="ellipse">
          <a:avLst/>
        </a:prstGeom>
        <a:solidFill>
          <a:schemeClr val="accent5">
            <a:alpha val="50000"/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Novelty</a:t>
          </a:r>
        </a:p>
      </dsp:txBody>
      <dsp:txXfrm>
        <a:off x="2619044" y="372625"/>
        <a:ext cx="882591" cy="882591"/>
      </dsp:txXfrm>
    </dsp:sp>
    <dsp:sp modelId="{52942AAC-88CE-4C30-B271-AC6D4BAE8ADC}">
      <dsp:nvSpPr>
        <dsp:cNvPr id="0" name=""/>
        <dsp:cNvSpPr/>
      </dsp:nvSpPr>
      <dsp:spPr>
        <a:xfrm>
          <a:off x="3842770" y="2625992"/>
          <a:ext cx="1248171" cy="1248171"/>
        </a:xfrm>
        <a:prstGeom prst="ellipse">
          <a:avLst/>
        </a:prstGeom>
        <a:solidFill>
          <a:schemeClr val="accent5">
            <a:alpha val="50000"/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itchFamily="18" charset="0"/>
              <a:cs typeface="Times New Roman" pitchFamily="18" charset="0"/>
            </a:rPr>
            <a:t>Inventive step</a:t>
          </a:r>
        </a:p>
      </dsp:txBody>
      <dsp:txXfrm>
        <a:off x="4025560" y="2808782"/>
        <a:ext cx="882591" cy="882591"/>
      </dsp:txXfrm>
    </dsp:sp>
    <dsp:sp modelId="{91F5B58D-8ED7-4A9F-B10E-DCB2EDFE2D84}">
      <dsp:nvSpPr>
        <dsp:cNvPr id="0" name=""/>
        <dsp:cNvSpPr/>
      </dsp:nvSpPr>
      <dsp:spPr>
        <a:xfrm>
          <a:off x="1029737" y="2625992"/>
          <a:ext cx="1248171" cy="1248171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b="1" kern="1200" dirty="0">
              <a:cs typeface="B Nazanin" pitchFamily="2" charset="-78"/>
            </a:rPr>
            <a:t>کاربرد صنعتی</a:t>
          </a:r>
          <a:endParaRPr lang="en-US" sz="1600" b="1" kern="1200" dirty="0">
            <a:cs typeface="B Nazanin" pitchFamily="2" charset="-78"/>
          </a:endParaRPr>
        </a:p>
      </dsp:txBody>
      <dsp:txXfrm>
        <a:off x="1212527" y="2808782"/>
        <a:ext cx="882591" cy="8825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EBF46-3A0F-4C36-84E2-8FF97B0FF8E1}">
      <dsp:nvSpPr>
        <dsp:cNvPr id="0" name=""/>
        <dsp:cNvSpPr/>
      </dsp:nvSpPr>
      <dsp:spPr>
        <a:xfrm>
          <a:off x="4648971" y="2345271"/>
          <a:ext cx="3200356" cy="30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86"/>
              </a:lnTo>
              <a:lnTo>
                <a:pt x="3200356" y="207586"/>
              </a:lnTo>
              <a:lnTo>
                <a:pt x="3200356" y="3046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04E46-AE9E-4C3A-8211-BD636EF64FEB}">
      <dsp:nvSpPr>
        <dsp:cNvPr id="0" name=""/>
        <dsp:cNvSpPr/>
      </dsp:nvSpPr>
      <dsp:spPr>
        <a:xfrm>
          <a:off x="4648971" y="2345271"/>
          <a:ext cx="1920213" cy="30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86"/>
              </a:lnTo>
              <a:lnTo>
                <a:pt x="1920213" y="207586"/>
              </a:lnTo>
              <a:lnTo>
                <a:pt x="1920213" y="3046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6CAC26-2088-42C3-83BC-7FCA1F84E0DF}">
      <dsp:nvSpPr>
        <dsp:cNvPr id="0" name=""/>
        <dsp:cNvSpPr/>
      </dsp:nvSpPr>
      <dsp:spPr>
        <a:xfrm>
          <a:off x="4648971" y="2345271"/>
          <a:ext cx="640071" cy="30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86"/>
              </a:lnTo>
              <a:lnTo>
                <a:pt x="640071" y="207586"/>
              </a:lnTo>
              <a:lnTo>
                <a:pt x="640071" y="3046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D32E84-2549-40E4-AFE1-A269D8543ADE}">
      <dsp:nvSpPr>
        <dsp:cNvPr id="0" name=""/>
        <dsp:cNvSpPr/>
      </dsp:nvSpPr>
      <dsp:spPr>
        <a:xfrm>
          <a:off x="4008900" y="2345271"/>
          <a:ext cx="640071" cy="304615"/>
        </a:xfrm>
        <a:custGeom>
          <a:avLst/>
          <a:gdLst/>
          <a:ahLst/>
          <a:cxnLst/>
          <a:rect l="0" t="0" r="0" b="0"/>
          <a:pathLst>
            <a:path>
              <a:moveTo>
                <a:pt x="640071" y="0"/>
              </a:moveTo>
              <a:lnTo>
                <a:pt x="640071" y="207586"/>
              </a:lnTo>
              <a:lnTo>
                <a:pt x="0" y="207586"/>
              </a:lnTo>
              <a:lnTo>
                <a:pt x="0" y="3046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BC27C8-E004-489D-9A20-6040E0385574}">
      <dsp:nvSpPr>
        <dsp:cNvPr id="0" name=""/>
        <dsp:cNvSpPr/>
      </dsp:nvSpPr>
      <dsp:spPr>
        <a:xfrm>
          <a:off x="2728757" y="2345271"/>
          <a:ext cx="1920213" cy="304615"/>
        </a:xfrm>
        <a:custGeom>
          <a:avLst/>
          <a:gdLst/>
          <a:ahLst/>
          <a:cxnLst/>
          <a:rect l="0" t="0" r="0" b="0"/>
          <a:pathLst>
            <a:path>
              <a:moveTo>
                <a:pt x="1920213" y="0"/>
              </a:moveTo>
              <a:lnTo>
                <a:pt x="1920213" y="207586"/>
              </a:lnTo>
              <a:lnTo>
                <a:pt x="0" y="207586"/>
              </a:lnTo>
              <a:lnTo>
                <a:pt x="0" y="3046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DAFC74-6710-4BEB-9B4D-B02C623F3614}">
      <dsp:nvSpPr>
        <dsp:cNvPr id="0" name=""/>
        <dsp:cNvSpPr/>
      </dsp:nvSpPr>
      <dsp:spPr>
        <a:xfrm>
          <a:off x="1448615" y="2345271"/>
          <a:ext cx="3200356" cy="304615"/>
        </a:xfrm>
        <a:custGeom>
          <a:avLst/>
          <a:gdLst/>
          <a:ahLst/>
          <a:cxnLst/>
          <a:rect l="0" t="0" r="0" b="0"/>
          <a:pathLst>
            <a:path>
              <a:moveTo>
                <a:pt x="3200356" y="0"/>
              </a:moveTo>
              <a:lnTo>
                <a:pt x="3200356" y="207586"/>
              </a:lnTo>
              <a:lnTo>
                <a:pt x="0" y="207586"/>
              </a:lnTo>
              <a:lnTo>
                <a:pt x="0" y="30461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1A4096-C28C-48A3-AF2F-C6CE0B89B00F}">
      <dsp:nvSpPr>
        <dsp:cNvPr id="0" name=""/>
        <dsp:cNvSpPr/>
      </dsp:nvSpPr>
      <dsp:spPr>
        <a:xfrm>
          <a:off x="2683893" y="1375563"/>
          <a:ext cx="1965077" cy="30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86"/>
              </a:lnTo>
              <a:lnTo>
                <a:pt x="1965077" y="207586"/>
              </a:lnTo>
              <a:lnTo>
                <a:pt x="1965077" y="30461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75A4C-CA0A-4072-BB2E-2A2F6EDB5587}">
      <dsp:nvSpPr>
        <dsp:cNvPr id="0" name=""/>
        <dsp:cNvSpPr/>
      </dsp:nvSpPr>
      <dsp:spPr>
        <a:xfrm>
          <a:off x="2683893" y="1375563"/>
          <a:ext cx="122733" cy="30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7586"/>
              </a:lnTo>
              <a:lnTo>
                <a:pt x="122733" y="207586"/>
              </a:lnTo>
              <a:lnTo>
                <a:pt x="122733" y="30461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CC6958-73F8-4D55-B056-F6E4EB25260A}">
      <dsp:nvSpPr>
        <dsp:cNvPr id="0" name=""/>
        <dsp:cNvSpPr/>
      </dsp:nvSpPr>
      <dsp:spPr>
        <a:xfrm>
          <a:off x="841549" y="1375563"/>
          <a:ext cx="1842344" cy="304615"/>
        </a:xfrm>
        <a:custGeom>
          <a:avLst/>
          <a:gdLst/>
          <a:ahLst/>
          <a:cxnLst/>
          <a:rect l="0" t="0" r="0" b="0"/>
          <a:pathLst>
            <a:path>
              <a:moveTo>
                <a:pt x="1842344" y="0"/>
              </a:moveTo>
              <a:lnTo>
                <a:pt x="1842344" y="207586"/>
              </a:lnTo>
              <a:lnTo>
                <a:pt x="0" y="207586"/>
              </a:lnTo>
              <a:lnTo>
                <a:pt x="0" y="30461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1C35D7-12FE-4E49-ADCC-94FA1ED28595}">
      <dsp:nvSpPr>
        <dsp:cNvPr id="0" name=""/>
        <dsp:cNvSpPr/>
      </dsp:nvSpPr>
      <dsp:spPr>
        <a:xfrm>
          <a:off x="2160199" y="710470"/>
          <a:ext cx="1047389" cy="6650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C92D00-1BC8-414D-B383-9ACA4640B7D4}">
      <dsp:nvSpPr>
        <dsp:cNvPr id="0" name=""/>
        <dsp:cNvSpPr/>
      </dsp:nvSpPr>
      <dsp:spPr>
        <a:xfrm>
          <a:off x="2276575" y="821028"/>
          <a:ext cx="104738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Patent</a:t>
          </a:r>
        </a:p>
      </dsp:txBody>
      <dsp:txXfrm>
        <a:off x="2296055" y="840508"/>
        <a:ext cx="1008429" cy="626132"/>
      </dsp:txXfrm>
    </dsp:sp>
    <dsp:sp modelId="{09B122A4-1A15-4538-82CF-187B0E4F9E14}">
      <dsp:nvSpPr>
        <dsp:cNvPr id="0" name=""/>
        <dsp:cNvSpPr/>
      </dsp:nvSpPr>
      <dsp:spPr>
        <a:xfrm>
          <a:off x="7544" y="1680178"/>
          <a:ext cx="1668009" cy="66509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AF8AB9-5178-43E6-98E0-C9ED673480E4}">
      <dsp:nvSpPr>
        <dsp:cNvPr id="0" name=""/>
        <dsp:cNvSpPr/>
      </dsp:nvSpPr>
      <dsp:spPr>
        <a:xfrm>
          <a:off x="123921" y="1790736"/>
          <a:ext cx="166800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1. Cover page</a:t>
          </a:r>
        </a:p>
      </dsp:txBody>
      <dsp:txXfrm>
        <a:off x="143401" y="1810216"/>
        <a:ext cx="1629049" cy="626132"/>
      </dsp:txXfrm>
    </dsp:sp>
    <dsp:sp modelId="{FE8D17D7-0F86-4CBF-8D7D-D835328D533A}">
      <dsp:nvSpPr>
        <dsp:cNvPr id="0" name=""/>
        <dsp:cNvSpPr/>
      </dsp:nvSpPr>
      <dsp:spPr>
        <a:xfrm>
          <a:off x="1908307" y="1680178"/>
          <a:ext cx="1796639" cy="66509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830A4-668E-4106-9399-E5C581D675F3}">
      <dsp:nvSpPr>
        <dsp:cNvPr id="0" name=""/>
        <dsp:cNvSpPr/>
      </dsp:nvSpPr>
      <dsp:spPr>
        <a:xfrm>
          <a:off x="2024683" y="1790736"/>
          <a:ext cx="179663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latin typeface="Times New Roman" pitchFamily="18" charset="0"/>
              <a:cs typeface="Times New Roman" pitchFamily="18" charset="0"/>
            </a:rPr>
            <a:t>2. Drawing sheets</a:t>
          </a:r>
        </a:p>
      </dsp:txBody>
      <dsp:txXfrm>
        <a:off x="2044163" y="1810216"/>
        <a:ext cx="1757679" cy="626132"/>
      </dsp:txXfrm>
    </dsp:sp>
    <dsp:sp modelId="{5381E358-FEBB-4A70-933E-BC7BC2E971B2}">
      <dsp:nvSpPr>
        <dsp:cNvPr id="0" name=""/>
        <dsp:cNvSpPr/>
      </dsp:nvSpPr>
      <dsp:spPr>
        <a:xfrm>
          <a:off x="3937699" y="1680178"/>
          <a:ext cx="1422543" cy="66509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F79FA-9B17-4B6F-AEFE-57CDF5C893EA}">
      <dsp:nvSpPr>
        <dsp:cNvPr id="0" name=""/>
        <dsp:cNvSpPr/>
      </dsp:nvSpPr>
      <dsp:spPr>
        <a:xfrm>
          <a:off x="4054076" y="1790736"/>
          <a:ext cx="1422543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>
              <a:latin typeface="Times New Roman" pitchFamily="18" charset="0"/>
              <a:cs typeface="Times New Roman" pitchFamily="18" charset="0"/>
            </a:rPr>
            <a:t>3. Description</a:t>
          </a:r>
          <a:endParaRPr lang="en-US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73556" y="1810216"/>
        <a:ext cx="1383583" cy="626132"/>
      </dsp:txXfrm>
    </dsp:sp>
    <dsp:sp modelId="{AE3E32E5-1270-4254-8644-9B48369D8005}">
      <dsp:nvSpPr>
        <dsp:cNvPr id="0" name=""/>
        <dsp:cNvSpPr/>
      </dsp:nvSpPr>
      <dsp:spPr>
        <a:xfrm>
          <a:off x="924920" y="2649887"/>
          <a:ext cx="1047389" cy="6650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3F285-4571-419C-A4C8-46964DBB99BF}">
      <dsp:nvSpPr>
        <dsp:cNvPr id="0" name=""/>
        <dsp:cNvSpPr/>
      </dsp:nvSpPr>
      <dsp:spPr>
        <a:xfrm>
          <a:off x="1041296" y="2760444"/>
          <a:ext cx="104738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itchFamily="18" charset="0"/>
              <a:cs typeface="Times New Roman" pitchFamily="18" charset="0"/>
            </a:rPr>
            <a:t>Related application</a:t>
          </a:r>
        </a:p>
      </dsp:txBody>
      <dsp:txXfrm>
        <a:off x="1060776" y="2779924"/>
        <a:ext cx="1008429" cy="626132"/>
      </dsp:txXfrm>
    </dsp:sp>
    <dsp:sp modelId="{4306F33D-DEBC-43E0-95B1-91B8845B06AC}">
      <dsp:nvSpPr>
        <dsp:cNvPr id="0" name=""/>
        <dsp:cNvSpPr/>
      </dsp:nvSpPr>
      <dsp:spPr>
        <a:xfrm>
          <a:off x="2205062" y="2649887"/>
          <a:ext cx="1047389" cy="6650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108944-F8B5-4315-BB83-CE7A5858FDDF}">
      <dsp:nvSpPr>
        <dsp:cNvPr id="0" name=""/>
        <dsp:cNvSpPr/>
      </dsp:nvSpPr>
      <dsp:spPr>
        <a:xfrm>
          <a:off x="2321439" y="2760444"/>
          <a:ext cx="104738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itchFamily="18" charset="0"/>
              <a:cs typeface="Times New Roman" pitchFamily="18" charset="0"/>
            </a:rPr>
            <a:t>Background</a:t>
          </a:r>
        </a:p>
      </dsp:txBody>
      <dsp:txXfrm>
        <a:off x="2340919" y="2779924"/>
        <a:ext cx="1008429" cy="626132"/>
      </dsp:txXfrm>
    </dsp:sp>
    <dsp:sp modelId="{AF9D19A8-54C8-412E-8399-0E8FD8A351CC}">
      <dsp:nvSpPr>
        <dsp:cNvPr id="0" name=""/>
        <dsp:cNvSpPr/>
      </dsp:nvSpPr>
      <dsp:spPr>
        <a:xfrm>
          <a:off x="3485205" y="2649887"/>
          <a:ext cx="1047389" cy="6650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189621-8A55-45F3-B7C1-837A60906DC2}">
      <dsp:nvSpPr>
        <dsp:cNvPr id="0" name=""/>
        <dsp:cNvSpPr/>
      </dsp:nvSpPr>
      <dsp:spPr>
        <a:xfrm>
          <a:off x="3601582" y="2760444"/>
          <a:ext cx="104738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itchFamily="18" charset="0"/>
              <a:cs typeface="Times New Roman" pitchFamily="18" charset="0"/>
            </a:rPr>
            <a:t>Summary</a:t>
          </a:r>
        </a:p>
      </dsp:txBody>
      <dsp:txXfrm>
        <a:off x="3621062" y="2779924"/>
        <a:ext cx="1008429" cy="626132"/>
      </dsp:txXfrm>
    </dsp:sp>
    <dsp:sp modelId="{7632D03C-FCB0-4FE9-8147-DF8041C12708}">
      <dsp:nvSpPr>
        <dsp:cNvPr id="0" name=""/>
        <dsp:cNvSpPr/>
      </dsp:nvSpPr>
      <dsp:spPr>
        <a:xfrm>
          <a:off x="4765348" y="2649887"/>
          <a:ext cx="1047389" cy="6650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E2C12A-71D4-42FE-A859-C8373EED83FC}">
      <dsp:nvSpPr>
        <dsp:cNvPr id="0" name=""/>
        <dsp:cNvSpPr/>
      </dsp:nvSpPr>
      <dsp:spPr>
        <a:xfrm>
          <a:off x="4881724" y="2760444"/>
          <a:ext cx="104738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itchFamily="18" charset="0"/>
              <a:cs typeface="Times New Roman" pitchFamily="18" charset="0"/>
            </a:rPr>
            <a:t>Brief description of the figure</a:t>
          </a:r>
        </a:p>
      </dsp:txBody>
      <dsp:txXfrm>
        <a:off x="4901204" y="2779924"/>
        <a:ext cx="1008429" cy="626132"/>
      </dsp:txXfrm>
    </dsp:sp>
    <dsp:sp modelId="{E75F2F4C-8DF6-45C0-B422-A74AF565F104}">
      <dsp:nvSpPr>
        <dsp:cNvPr id="0" name=""/>
        <dsp:cNvSpPr/>
      </dsp:nvSpPr>
      <dsp:spPr>
        <a:xfrm>
          <a:off x="6045490" y="2649887"/>
          <a:ext cx="1047389" cy="6650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4F381-7094-443F-A980-6E0740EA1596}">
      <dsp:nvSpPr>
        <dsp:cNvPr id="0" name=""/>
        <dsp:cNvSpPr/>
      </dsp:nvSpPr>
      <dsp:spPr>
        <a:xfrm>
          <a:off x="6161867" y="2760444"/>
          <a:ext cx="104738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itchFamily="18" charset="0"/>
              <a:cs typeface="Times New Roman" pitchFamily="18" charset="0"/>
            </a:rPr>
            <a:t>Detailed description of certain embodiments</a:t>
          </a:r>
        </a:p>
      </dsp:txBody>
      <dsp:txXfrm>
        <a:off x="6181347" y="2779924"/>
        <a:ext cx="1008429" cy="626132"/>
      </dsp:txXfrm>
    </dsp:sp>
    <dsp:sp modelId="{7574A5C6-BF27-476D-ACBF-1CD4DDB32401}">
      <dsp:nvSpPr>
        <dsp:cNvPr id="0" name=""/>
        <dsp:cNvSpPr/>
      </dsp:nvSpPr>
      <dsp:spPr>
        <a:xfrm>
          <a:off x="7325633" y="2649887"/>
          <a:ext cx="1047389" cy="6650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AA0BA5-95F9-4C80-AB65-FFF391C82C24}">
      <dsp:nvSpPr>
        <dsp:cNvPr id="0" name=""/>
        <dsp:cNvSpPr/>
      </dsp:nvSpPr>
      <dsp:spPr>
        <a:xfrm>
          <a:off x="7442010" y="2760444"/>
          <a:ext cx="1047389" cy="665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Times New Roman" pitchFamily="18" charset="0"/>
              <a:cs typeface="Times New Roman" pitchFamily="18" charset="0"/>
            </a:rPr>
            <a:t>What is claimed</a:t>
          </a:r>
        </a:p>
      </dsp:txBody>
      <dsp:txXfrm>
        <a:off x="7461490" y="2779924"/>
        <a:ext cx="1008429" cy="626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7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5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43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94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6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56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3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9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3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71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F54EF-0731-4491-9000-F47F06B81209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C4F09-0075-4029-9C50-272BF9BE2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36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83867" y="67553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cs typeface="B Titr" panose="00000700000000000000" pitchFamily="2" charset="-78"/>
              </a:rPr>
              <a:t>بسم الله الرحمن الرحیم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47762" y="6107419"/>
            <a:ext cx="424847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anose="00000400000000000000" pitchFamily="2" charset="-78"/>
              </a:rPr>
              <a:t>دکتر امیر طاهرخانی</a:t>
            </a:r>
          </a:p>
          <a:p>
            <a:pPr algn="ctr" rtl="1"/>
            <a:r>
              <a:rPr lang="fa-IR" b="1" dirty="0">
                <a:cs typeface="B Nazanin" panose="00000400000000000000" pitchFamily="2" charset="-78"/>
              </a:rPr>
              <a:t>عضو هیات علمی دانشگاه علوم پزشکی </a:t>
            </a:r>
            <a:r>
              <a:rPr lang="fa-IR" b="1" dirty="0" smtClean="0">
                <a:cs typeface="B Nazanin" panose="00000400000000000000" pitchFamily="2" charset="-78"/>
              </a:rPr>
              <a:t>همدان</a:t>
            </a:r>
            <a:endParaRPr lang="fa-IR" b="1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253" y="538924"/>
            <a:ext cx="3607490" cy="541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5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39957"/>
            <a:ext cx="42484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15948809"/>
              </p:ext>
            </p:extLst>
          </p:nvPr>
        </p:nvGraphicFramePr>
        <p:xfrm>
          <a:off x="323528" y="332656"/>
          <a:ext cx="8568952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54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89902" y="149285"/>
            <a:ext cx="1764196" cy="523220"/>
          </a:xfrm>
          <a:prstGeom prst="rect">
            <a:avLst/>
          </a:prstGeom>
          <a:solidFill>
            <a:srgbClr val="66FF66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>
                <a:cs typeface="B Nazanin" pitchFamily="2" charset="-78"/>
              </a:rPr>
              <a:t>مفاهیم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1076543"/>
            <a:ext cx="8496944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cs typeface="B Nazanin" pitchFamily="2" charset="-78"/>
              </a:rPr>
              <a:t>اختراع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Invention</a:t>
            </a:r>
            <a:r>
              <a:rPr lang="fa-IR" sz="2400" b="1" dirty="0">
                <a:cs typeface="B Nazanin" pitchFamily="2" charset="-78"/>
              </a:rPr>
              <a:t>)</a:t>
            </a:r>
            <a:r>
              <a:rPr lang="en-US" sz="2400" dirty="0">
                <a:cs typeface="B Nazanin" pitchFamily="2" charset="-78"/>
              </a:rPr>
              <a:t>: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اختراع نتیجه فکر یک یا چند فرد است که برای اولین بار یک </a:t>
            </a:r>
            <a:r>
              <a:rPr lang="fa-IR" sz="2400" dirty="0">
                <a:solidFill>
                  <a:srgbClr val="FF0000"/>
                </a:solidFill>
                <a:cs typeface="B Nazanin" pitchFamily="2" charset="-78"/>
              </a:rPr>
              <a:t>محصول</a:t>
            </a:r>
            <a:r>
              <a:rPr lang="fa-IR" sz="2400" dirty="0">
                <a:cs typeface="B Nazanin" pitchFamily="2" charset="-78"/>
              </a:rPr>
              <a:t> یا </a:t>
            </a:r>
            <a:r>
              <a:rPr lang="fa-IR" sz="2400" dirty="0">
                <a:solidFill>
                  <a:srgbClr val="FF0000"/>
                </a:solidFill>
                <a:cs typeface="B Nazanin" pitchFamily="2" charset="-78"/>
              </a:rPr>
              <a:t>فرایند</a:t>
            </a:r>
            <a:r>
              <a:rPr lang="fa-IR" sz="2400" dirty="0">
                <a:cs typeface="B Nazanin" pitchFamily="2" charset="-78"/>
              </a:rPr>
              <a:t> جدیدی را ارائه می کنند و مشکلی را در یک حرفه، فن، فناوری، صنعت و مانند آن حل می نماید.</a:t>
            </a:r>
            <a:endParaRPr lang="en-US" sz="2400" dirty="0">
              <a:cs typeface="B Nazanin" pitchFamily="2" charset="-78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55105553"/>
              </p:ext>
            </p:extLst>
          </p:nvPr>
        </p:nvGraphicFramePr>
        <p:xfrm>
          <a:off x="1331641" y="2492896"/>
          <a:ext cx="61206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20272" y="5217150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cs typeface="B Nazanin" pitchFamily="2" charset="-78"/>
              </a:rPr>
              <a:t>گام ابتکاری داشته باشد: ترکیب ساده ای از دو اختراع نباشد.</a:t>
            </a:r>
            <a:endParaRPr lang="en-US" dirty="0">
              <a:cs typeface="B Nazanin" pitchFamily="2" charset="-78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6516216" y="5517232"/>
            <a:ext cx="432048" cy="3231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085835"/>
            <a:ext cx="8640960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cs typeface="B Nazanin" pitchFamily="2" charset="-78"/>
              </a:rPr>
              <a:t>گواهی نامه اختراع (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Patent</a:t>
            </a:r>
            <a:r>
              <a:rPr lang="fa-IR" sz="2400" b="1" dirty="0">
                <a:cs typeface="B Nazanin" pitchFamily="2" charset="-78"/>
              </a:rPr>
              <a:t>)</a:t>
            </a:r>
            <a:r>
              <a:rPr lang="en-US" sz="2400" dirty="0">
                <a:cs typeface="B Nazanin" pitchFamily="2" charset="-78"/>
              </a:rPr>
              <a:t>: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سندی است که متضمن گواهی ثبت اختراع و حقوق انحصاری ناشی از آن است.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988840"/>
            <a:ext cx="8640960" cy="230832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>
                <a:cs typeface="B Nazanin" pitchFamily="2" charset="-78"/>
              </a:rPr>
              <a:t>مالکیت معنوی (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Intellectual property</a:t>
            </a:r>
            <a:r>
              <a:rPr lang="fa-IR" sz="2400" b="1" dirty="0">
                <a:cs typeface="B Nazanin" pitchFamily="2" charset="-78"/>
              </a:rPr>
              <a:t>)</a:t>
            </a:r>
            <a:r>
              <a:rPr lang="en-US" sz="2400" dirty="0">
                <a:cs typeface="B Nazanin" pitchFamily="2" charset="-78"/>
              </a:rPr>
              <a:t>: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مفهوم مالکیت معنوی فراتر از اختراع است و شامل </a:t>
            </a:r>
            <a:r>
              <a:rPr lang="fa-IR" sz="2400" dirty="0">
                <a:solidFill>
                  <a:srgbClr val="FF0000"/>
                </a:solidFill>
                <a:cs typeface="B Nazanin" pitchFamily="2" charset="-78"/>
              </a:rPr>
              <a:t>انواع خلاقیت های ذهنی </a:t>
            </a:r>
            <a:r>
              <a:rPr lang="fa-IR" sz="2400" dirty="0">
                <a:cs typeface="B Nazanin" pitchFamily="2" charset="-78"/>
              </a:rPr>
              <a:t>می شود مانند:</a:t>
            </a:r>
          </a:p>
          <a:p>
            <a:pPr marL="342900" indent="-342900" algn="r" rtl="1">
              <a:buFont typeface="Wingdings" pitchFamily="2" charset="2"/>
              <a:buChar char="ü"/>
            </a:pPr>
            <a:r>
              <a:rPr lang="fa-IR" sz="2400" dirty="0">
                <a:cs typeface="B Nazanin" pitchFamily="2" charset="-78"/>
              </a:rPr>
              <a:t>اختراعات</a:t>
            </a:r>
          </a:p>
          <a:p>
            <a:pPr marL="342900" indent="-342900" algn="r" rtl="1">
              <a:buFont typeface="Wingdings" pitchFamily="2" charset="2"/>
              <a:buChar char="ü"/>
            </a:pPr>
            <a:r>
              <a:rPr lang="fa-IR" sz="2400" dirty="0">
                <a:cs typeface="B Nazanin" pitchFamily="2" charset="-78"/>
              </a:rPr>
              <a:t>آثار هنری</a:t>
            </a:r>
          </a:p>
          <a:p>
            <a:pPr marL="342900" indent="-342900" algn="r" rtl="1">
              <a:buFont typeface="Wingdings" pitchFamily="2" charset="2"/>
              <a:buChar char="ü"/>
            </a:pPr>
            <a:r>
              <a:rPr lang="fa-IR" sz="2400" dirty="0">
                <a:cs typeface="B Nazanin" pitchFamily="2" charset="-78"/>
              </a:rPr>
              <a:t>آثار ادبی</a:t>
            </a:r>
          </a:p>
          <a:p>
            <a:pPr marL="342900" indent="-342900" algn="r" rtl="1">
              <a:buFont typeface="Wingdings" pitchFamily="2" charset="2"/>
              <a:buChar char="ü"/>
            </a:pPr>
            <a:r>
              <a:rPr lang="fa-IR" sz="2400" dirty="0">
                <a:cs typeface="B Nazanin" pitchFamily="2" charset="-78"/>
              </a:rPr>
              <a:t>نمادها و نشان های تجاری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LEGOS and brands</a:t>
            </a:r>
            <a:r>
              <a:rPr lang="fa-IR" sz="2400" dirty="0">
                <a:cs typeface="B Nazanin" pitchFamily="2" charset="-78"/>
              </a:rPr>
              <a:t>)</a:t>
            </a:r>
            <a:endParaRPr lang="en-US" sz="2400" dirty="0">
              <a:cs typeface="B Nazanin" pitchFamily="2" charset="-78"/>
            </a:endParaRPr>
          </a:p>
        </p:txBody>
      </p:sp>
      <p:pic>
        <p:nvPicPr>
          <p:cNvPr id="1026" name="Picture 2" descr="C:\Users\dr-taherkhani\Desktop\intellectual-property-protection-methods Cropp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962" y="4438667"/>
            <a:ext cx="5290076" cy="224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89902" y="149285"/>
            <a:ext cx="1764196" cy="523220"/>
          </a:xfrm>
          <a:prstGeom prst="rect">
            <a:avLst/>
          </a:prstGeom>
          <a:solidFill>
            <a:srgbClr val="66FF66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>
                <a:cs typeface="B Nazanin" pitchFamily="2" charset="-78"/>
              </a:rPr>
              <a:t>مفاهیم</a:t>
            </a:r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139957"/>
            <a:ext cx="4608512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>
                <a:cs typeface="B Nazanin" pitchFamily="2" charset="-78"/>
              </a:rPr>
              <a:t>کاربرد های جستجوی پتنت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7984" y="970856"/>
            <a:ext cx="435648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Nazanin" pitchFamily="2" charset="-78"/>
              </a:rPr>
              <a:t>بررسی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novelty</a:t>
            </a:r>
            <a:r>
              <a:rPr lang="fa-IR" sz="2000" dirty="0">
                <a:cs typeface="B Nazanin" pitchFamily="2" charset="-78"/>
              </a:rPr>
              <a:t> </a:t>
            </a:r>
            <a:r>
              <a:rPr lang="fa-IR" sz="2400" dirty="0">
                <a:cs typeface="B Nazanin" pitchFamily="2" charset="-78"/>
              </a:rPr>
              <a:t>یک </a:t>
            </a:r>
            <a:r>
              <a:rPr lang="fa-IR" sz="2400" dirty="0">
                <a:solidFill>
                  <a:srgbClr val="FF0000"/>
                </a:solidFill>
                <a:cs typeface="B Nazanin" pitchFamily="2" charset="-78"/>
              </a:rPr>
              <a:t>اختراع</a:t>
            </a:r>
            <a:r>
              <a:rPr lang="fa-IR" sz="2400" dirty="0">
                <a:cs typeface="B Nazanin" pitchFamily="2" charset="-78"/>
              </a:rPr>
              <a:t> و یک </a:t>
            </a:r>
            <a:r>
              <a:rPr lang="fa-IR" sz="2400" dirty="0">
                <a:solidFill>
                  <a:srgbClr val="FF0000"/>
                </a:solidFill>
                <a:cs typeface="B Nazanin" pitchFamily="2" charset="-78"/>
              </a:rPr>
              <a:t>ایده</a:t>
            </a:r>
            <a:r>
              <a:rPr lang="fa-IR" sz="2400" dirty="0">
                <a:cs typeface="B Nazanin" pitchFamily="2" charset="-78"/>
              </a:rPr>
              <a:t>: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جلوگیری از ضرر و زیان های مالی و زمانی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988840"/>
            <a:ext cx="8244916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Nazanin" pitchFamily="2" charset="-78"/>
              </a:rPr>
              <a:t>هنگام خریداری یک شرکت با یک محصول دارای پتنت:</a:t>
            </a:r>
          </a:p>
          <a:p>
            <a:pPr marL="342900" indent="-342900" algn="r" rtl="1">
              <a:buFont typeface="Wingdings" pitchFamily="2" charset="2"/>
              <a:buChar char="ü"/>
            </a:pPr>
            <a:r>
              <a:rPr lang="fa-IR" sz="2400" dirty="0">
                <a:cs typeface="B Nazanin" pitchFamily="2" charset="-78"/>
              </a:rPr>
              <a:t>بررسی مدت زمانی که </a:t>
            </a:r>
            <a:r>
              <a:rPr lang="fa-IR" sz="2400" dirty="0">
                <a:latin typeface="Times New Roman" pitchFamily="18" charset="0"/>
                <a:cs typeface="B Nazanin" pitchFamily="2" charset="-78"/>
              </a:rPr>
              <a:t>یک محصول</a:t>
            </a:r>
            <a:r>
              <a:rPr lang="fa-IR" sz="2400" dirty="0">
                <a:cs typeface="B Nazanin" pitchFamily="2" charset="-78"/>
              </a:rPr>
              <a:t> </a:t>
            </a:r>
            <a:r>
              <a:rPr lang="fa-IR" sz="2400" dirty="0">
                <a:solidFill>
                  <a:srgbClr val="FF0000"/>
                </a:solidFill>
                <a:latin typeface="Times New Roman" pitchFamily="18" charset="0"/>
                <a:cs typeface="B Nazanin" pitchFamily="2" charset="-78"/>
              </a:rPr>
              <a:t>تحت حفاظت پتنت </a:t>
            </a:r>
            <a:r>
              <a:rPr lang="fa-IR" sz="2000" dirty="0">
                <a:latin typeface="Times New Roman" pitchFamily="18" charset="0"/>
                <a:cs typeface="B Nazanin" pitchFamily="2" charset="-78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B Nazanin" pitchFamily="2" charset="-78"/>
              </a:rPr>
              <a:t>Patent protection</a:t>
            </a:r>
            <a:r>
              <a:rPr lang="fa-IR" sz="2000" dirty="0">
                <a:latin typeface="Times New Roman" pitchFamily="18" charset="0"/>
                <a:cs typeface="B Nazanin" pitchFamily="2" charset="-78"/>
              </a:rPr>
              <a:t>)</a:t>
            </a:r>
            <a:r>
              <a:rPr lang="fa-IR" sz="2000" dirty="0">
                <a:cs typeface="B Nazanin" pitchFamily="2" charset="-78"/>
              </a:rPr>
              <a:t> </a:t>
            </a:r>
            <a:r>
              <a:rPr lang="fa-IR" sz="2400" dirty="0">
                <a:latin typeface="Times New Roman" pitchFamily="18" charset="0"/>
                <a:cs typeface="B Nazanin" pitchFamily="2" charset="-78"/>
              </a:rPr>
              <a:t>است:</a:t>
            </a:r>
          </a:p>
          <a:p>
            <a:pPr algn="ctr" rtl="1"/>
            <a:r>
              <a:rPr lang="fa-IR" sz="2400" dirty="0">
                <a:latin typeface="Times New Roman" pitchFamily="18" charset="0"/>
                <a:cs typeface="B Nazanin" pitchFamily="2" charset="-78"/>
              </a:rPr>
              <a:t>دوره حفاظت پتنت 20 سال است</a:t>
            </a:r>
          </a:p>
          <a:p>
            <a:pPr marL="342900" indent="-342900" algn="r" rtl="1">
              <a:buFont typeface="Wingdings" pitchFamily="2" charset="2"/>
              <a:buChar char="ü"/>
            </a:pPr>
            <a:r>
              <a:rPr lang="fa-IR" sz="2400" dirty="0">
                <a:latin typeface="Times New Roman" pitchFamily="18" charset="0"/>
                <a:cs typeface="B Nazanin" pitchFamily="2" charset="-78"/>
              </a:rPr>
              <a:t>بررسی حدود و ثغور محصول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3803556"/>
            <a:ext cx="8244916" cy="1569660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Nazanin" pitchFamily="2" charset="-78"/>
              </a:rPr>
              <a:t>هنگام سرمایه گذاری در استارتاپ ها و شرکت های نوپا:</a:t>
            </a:r>
          </a:p>
          <a:p>
            <a:pPr marL="342900" indent="-342900" algn="r" rtl="1">
              <a:buFont typeface="Wingdings" pitchFamily="2" charset="2"/>
              <a:buChar char="ü"/>
            </a:pPr>
            <a:r>
              <a:rPr lang="fa-IR" sz="2400" dirty="0">
                <a:cs typeface="B Nazanin" pitchFamily="2" charset="-78"/>
              </a:rPr>
              <a:t>تکنولوژی استارتاپ در داخل کشور نباید پتنت شده باشد.</a:t>
            </a:r>
          </a:p>
          <a:p>
            <a:pPr marL="342900" indent="-342900" algn="r" rtl="1">
              <a:buFont typeface="Wingdings" pitchFamily="2" charset="2"/>
              <a:buChar char="ü"/>
            </a:pPr>
            <a:r>
              <a:rPr lang="fa-IR" sz="2400" dirty="0">
                <a:cs typeface="B Nazanin" pitchFamily="2" charset="-78"/>
              </a:rPr>
              <a:t>اما اگر تکنولوژی یک استارتاپ در خارج از کشور پتنت شد باشد یک مزیت است: نشان دهنده به روز بودن تکنولوژی است.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2010" y="5589240"/>
            <a:ext cx="4122458" cy="830997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cs typeface="B Nazanin" pitchFamily="2" charset="-78"/>
              </a:rPr>
              <a:t>هنگام داوری پتنت: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لازم است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novelty</a:t>
            </a:r>
            <a:r>
              <a:rPr lang="fa-IR" sz="2000" dirty="0">
                <a:cs typeface="B Nazanin" pitchFamily="2" charset="-78"/>
              </a:rPr>
              <a:t> </a:t>
            </a:r>
            <a:r>
              <a:rPr lang="fa-IR" sz="2400" dirty="0">
                <a:cs typeface="B Nazanin" pitchFamily="2" charset="-78"/>
              </a:rPr>
              <a:t>اختراع را بررسی کنیم.</a:t>
            </a:r>
            <a:endParaRPr lang="en-US" sz="2400" dirty="0">
              <a:cs typeface="B Nazanin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1550" y="5589240"/>
            <a:ext cx="4122458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>
                <a:solidFill>
                  <a:srgbClr val="FF0000"/>
                </a:solidFill>
                <a:cs typeface="B Nazanin" pitchFamily="2" charset="-78"/>
              </a:rPr>
              <a:t>نتیجه:</a:t>
            </a:r>
          </a:p>
          <a:p>
            <a:pPr algn="r" rtl="1"/>
            <a:r>
              <a:rPr lang="fa-IR" sz="2400" dirty="0">
                <a:cs typeface="B Nazanin" pitchFamily="2" charset="-78"/>
              </a:rPr>
              <a:t>کسب مهارت جستجوی پتنت الزامی است.</a:t>
            </a:r>
            <a:endParaRPr lang="en-US" sz="2400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7194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r-taherkhani\Desktop\Cover p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04" y="78905"/>
            <a:ext cx="5201576" cy="673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7944" y="66110"/>
            <a:ext cx="72008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INID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283968" y="476672"/>
            <a:ext cx="216024" cy="21602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7504" y="3444631"/>
            <a:ext cx="348173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rtl="1"/>
            <a:r>
              <a:rPr lang="en-US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INID:</a:t>
            </a:r>
          </a:p>
          <a:p>
            <a:pPr rt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Internationally agreed numbers for the identification of data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1261209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5496" y="1313023"/>
            <a:ext cx="31860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dr-taherkhani\Desktop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02967"/>
            <a:ext cx="8640960" cy="212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213318" y="3224707"/>
            <a:ext cx="216024" cy="21602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4644008" y="3501008"/>
            <a:ext cx="216024" cy="21602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644008" y="3224707"/>
            <a:ext cx="216024" cy="21602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876256" y="3429000"/>
            <a:ext cx="0" cy="108012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676456" y="3412384"/>
            <a:ext cx="0" cy="2104848"/>
          </a:xfrm>
          <a:prstGeom prst="straightConnector1">
            <a:avLst/>
          </a:prstGeom>
          <a:ln w="19050">
            <a:solidFill>
              <a:srgbClr val="7030A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734046" y="3429000"/>
            <a:ext cx="0" cy="1080120"/>
          </a:xfrm>
          <a:prstGeom prst="straightConnector1">
            <a:avLst/>
          </a:prstGeom>
          <a:ln w="19050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 Brace 8"/>
          <p:cNvSpPr/>
          <p:nvPr/>
        </p:nvSpPr>
        <p:spPr>
          <a:xfrm rot="5400000">
            <a:off x="7631925" y="2567571"/>
            <a:ext cx="198021" cy="989281"/>
          </a:xfrm>
          <a:prstGeom prst="leftBrac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8316416" y="3151892"/>
            <a:ext cx="360040" cy="0"/>
          </a:xfrm>
          <a:prstGeom prst="line">
            <a:avLst/>
          </a:prstGeom>
          <a:ln w="1905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16416" y="3429000"/>
            <a:ext cx="360040" cy="0"/>
          </a:xfrm>
          <a:prstGeom prst="line">
            <a:avLst/>
          </a:prstGeom>
          <a:ln w="1905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676456" y="3161222"/>
            <a:ext cx="0" cy="267778"/>
          </a:xfrm>
          <a:prstGeom prst="line">
            <a:avLst/>
          </a:prstGeom>
          <a:ln w="19050">
            <a:solidFill>
              <a:srgbClr val="7030A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316416" y="3140968"/>
            <a:ext cx="0" cy="267778"/>
          </a:xfrm>
          <a:prstGeom prst="line">
            <a:avLst/>
          </a:prstGeom>
          <a:ln w="19050">
            <a:solidFill>
              <a:srgbClr val="7030A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220073" y="4509120"/>
            <a:ext cx="1625048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sz="1600" b="1" dirty="0">
                <a:cs typeface="B Nazanin" pitchFamily="2" charset="-78"/>
              </a:rPr>
              <a:t>کد کشور اعطا کننده</a:t>
            </a:r>
            <a:endParaRPr lang="en-US" sz="1600" b="1" dirty="0">
              <a:cs typeface="B Nazanin" pitchFamily="2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48265" y="4509120"/>
            <a:ext cx="1656183" cy="3231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>
                <a:latin typeface="Times New Roman" pitchFamily="18" charset="0"/>
                <a:cs typeface="Times New Roman" pitchFamily="18" charset="0"/>
              </a:rPr>
              <a:t>Unique identifier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51408" y="5610724"/>
            <a:ext cx="1625048" cy="55399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>
                <a:latin typeface="Times New Roman" pitchFamily="18" charset="0"/>
                <a:cs typeface="Times New Roman" pitchFamily="18" charset="0"/>
              </a:rPr>
              <a:t>Kind code;</a:t>
            </a:r>
          </a:p>
          <a:p>
            <a:pPr algn="ctr" rtl="1"/>
            <a:r>
              <a:rPr lang="en-US" sz="1500" b="1" dirty="0">
                <a:latin typeface="Times New Roman" pitchFamily="18" charset="0"/>
                <a:cs typeface="Times New Roman" pitchFamily="18" charset="0"/>
              </a:rPr>
              <a:t>Status code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3318" y="4221088"/>
            <a:ext cx="4862738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Nazanin" pitchFamily="2" charset="-78"/>
              </a:rPr>
              <a:t>انواع</a:t>
            </a:r>
            <a:r>
              <a:rPr lang="fa-IR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kind code</a:t>
            </a:r>
            <a:r>
              <a:rPr lang="fa-IR" dirty="0"/>
              <a:t>:</a:t>
            </a:r>
          </a:p>
          <a:p>
            <a:pPr algn="r" rtl="1"/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A1</a:t>
            </a:r>
            <a:r>
              <a:rPr lang="fa-IR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r" rtl="1"/>
            <a:r>
              <a:rPr lang="fa-IR" sz="1600" dirty="0">
                <a:cs typeface="B Nazanin" pitchFamily="2" charset="-78"/>
              </a:rPr>
              <a:t>اختراع در دست داوری است و هنوز پتنت نشده است.</a:t>
            </a:r>
          </a:p>
          <a:p>
            <a:pPr algn="r" rtl="1"/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B1</a:t>
            </a:r>
            <a:r>
              <a:rPr lang="fa-IR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r" rtl="1"/>
            <a:r>
              <a:rPr lang="fa-IR" sz="1600" dirty="0">
                <a:cs typeface="B Nazanin" pitchFamily="2" charset="-78"/>
              </a:rPr>
              <a:t>اختراع پتنت شده است و درخواست ثبت اختراع پیشتر چاپ نشده است.</a:t>
            </a:r>
          </a:p>
          <a:p>
            <a:pPr algn="r" rtl="1"/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B2</a:t>
            </a:r>
            <a:r>
              <a:rPr lang="fa-IR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rtl="1"/>
            <a:r>
              <a:rPr lang="fa-IR" sz="1600" dirty="0">
                <a:cs typeface="B Nazanin" pitchFamily="2" charset="-78"/>
              </a:rPr>
              <a:t>اختراع پتنت شده است و درخواست ثبت اختراع پیشتر چاپ شده است.</a:t>
            </a:r>
            <a:endParaRPr lang="en-US" sz="1600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95536" y="1261209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5496" y="1313023"/>
            <a:ext cx="31860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21" grpId="0" animBg="1"/>
      <p:bldP spid="25" grpId="0" animBg="1"/>
      <p:bldP spid="26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dr-taherkhani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052736"/>
            <a:ext cx="5544616" cy="547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3131840" y="1196752"/>
            <a:ext cx="216024" cy="288032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120988" y="1844824"/>
            <a:ext cx="216024" cy="288032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120988" y="2564904"/>
            <a:ext cx="216024" cy="288032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131840" y="4869160"/>
            <a:ext cx="216024" cy="288032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120988" y="3212976"/>
            <a:ext cx="216024" cy="288032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120988" y="6021288"/>
            <a:ext cx="216024" cy="288032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131840" y="5301208"/>
            <a:ext cx="216024" cy="288032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5536" y="1261209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35496" y="1313023"/>
            <a:ext cx="31860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dr-taherkhani\Desktop\مالکیت فکری و جستجوی اختراع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991" y="1250989"/>
            <a:ext cx="6798513" cy="549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85112" y="1292938"/>
            <a:ext cx="3888432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IPC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= International Patent Classification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63054" y="1477604"/>
            <a:ext cx="39604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99378" y="3489158"/>
            <a:ext cx="387416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CPC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= Cooperative Patent Classification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981056" y="3642466"/>
            <a:ext cx="39604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5536" y="1261209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5496" y="1313023"/>
            <a:ext cx="31860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dr-taherkhani\Desktop\IPC WIP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24" y="2181672"/>
            <a:ext cx="7217136" cy="460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130" y="1034035"/>
            <a:ext cx="8568952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WIPO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WORLD INTELLECTUAL PROPERTY ORGANIZATION</a:t>
            </a:r>
          </a:p>
        </p:txBody>
      </p:sp>
      <p:sp>
        <p:nvSpPr>
          <p:cNvPr id="2" name="Down Arrow 1"/>
          <p:cNvSpPr/>
          <p:nvPr/>
        </p:nvSpPr>
        <p:spPr>
          <a:xfrm rot="10800000">
            <a:off x="2339752" y="6433630"/>
            <a:ext cx="432048" cy="28803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91122" y="1582252"/>
            <a:ext cx="5817740" cy="461665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https://www.wipo.int/classifications/ipc/en/</a:t>
            </a:r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r-taherkhani\Desktop\IP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15" y="1196752"/>
            <a:ext cx="874297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416539" y="2276872"/>
            <a:ext cx="267029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dr-taherkhani\Desktop\A_Human Neccesseti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27" y="1008432"/>
            <a:ext cx="8826170" cy="530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35496" y="5445224"/>
            <a:ext cx="210327" cy="21602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572392" y="5108789"/>
            <a:ext cx="210327" cy="216024"/>
          </a:xfrm>
          <a:prstGeom prst="rightArrow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547664" y="3212976"/>
            <a:ext cx="238614" cy="239629"/>
          </a:xfrm>
          <a:prstGeom prst="rightArrow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1530251" y="1916832"/>
            <a:ext cx="210327" cy="216024"/>
          </a:xfrm>
          <a:prstGeom prst="rightArrow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547664" y="1340768"/>
            <a:ext cx="210327" cy="216024"/>
          </a:xfrm>
          <a:prstGeom prst="rightArrow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dr-taherkhani\Desktop\A61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48" y="1183790"/>
            <a:ext cx="8989056" cy="483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own Arrow 3"/>
          <p:cNvSpPr/>
          <p:nvPr/>
        </p:nvSpPr>
        <p:spPr>
          <a:xfrm rot="10800000">
            <a:off x="3779911" y="6021288"/>
            <a:ext cx="360040" cy="3218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rot="10800000">
            <a:off x="3059833" y="4149080"/>
            <a:ext cx="396043" cy="28803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 rot="16200000">
            <a:off x="220899" y="1587413"/>
            <a:ext cx="320686" cy="25944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dr-taherkhani\Desktop\مالکیت فکری و جستجوی اختراع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991" y="1250989"/>
            <a:ext cx="6798513" cy="549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85112" y="1292938"/>
            <a:ext cx="3888432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IPC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= International Patent Classification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63054" y="1477604"/>
            <a:ext cx="39604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499378" y="3489158"/>
            <a:ext cx="3874166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CPC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= Cooperative Patent Classification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981056" y="3642466"/>
            <a:ext cx="39604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5536" y="1261209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5496" y="1313023"/>
            <a:ext cx="31860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40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r-taherkhani\Desktop\Fig.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4624"/>
            <a:ext cx="4229407" cy="671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4427984" y="4365104"/>
            <a:ext cx="288032" cy="2880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427984" y="18526"/>
            <a:ext cx="288032" cy="2880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6120172" y="620688"/>
            <a:ext cx="108012" cy="108012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43608" y="4186842"/>
            <a:ext cx="3231232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cs typeface="B Nazanin" pitchFamily="2" charset="-78"/>
              </a:rPr>
              <a:t>ساختار فیزیکی اختراع خیلی مختصر و کلی شرح داده می شود.</a:t>
            </a:r>
            <a:endParaRPr lang="en-US" sz="2000" b="1" dirty="0">
              <a:cs typeface="B Nazanin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261209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5496" y="1313023"/>
            <a:ext cx="31860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r-taherkhani\Desktop\Representative 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45" y="2343877"/>
            <a:ext cx="5097894" cy="433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1274777"/>
            <a:ext cx="396044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Representative picture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rtl="1"/>
            <a:r>
              <a:rPr lang="fa-IR" sz="2400" dirty="0">
                <a:latin typeface="Times New Roman" pitchFamily="18" charset="0"/>
                <a:cs typeface="B Nazanin" pitchFamily="2" charset="-78"/>
              </a:rPr>
              <a:t>آخرین قسمت از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Cover page</a:t>
            </a:r>
            <a:r>
              <a:rPr lang="fa-I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 sz="2400" dirty="0">
                <a:latin typeface="Times New Roman" pitchFamily="18" charset="0"/>
                <a:cs typeface="B Nazanin" pitchFamily="2" charset="-78"/>
              </a:rPr>
              <a:t>است.</a:t>
            </a:r>
            <a:endParaRPr lang="en-US" sz="2400" dirty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261209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5496" y="1313023"/>
            <a:ext cx="318608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-taherkhani\Desktop\Drawing sheet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480" y="32167"/>
            <a:ext cx="5240024" cy="678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96" y="2996952"/>
            <a:ext cx="3744416" cy="16312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000" dirty="0">
                <a:cs typeface="B Nazanin" pitchFamily="2" charset="-78"/>
              </a:rPr>
              <a:t>تصاویر واضح و گویا ازجزئیات پتنت لازم است.</a:t>
            </a:r>
          </a:p>
          <a:p>
            <a:pPr algn="r" rtl="1"/>
            <a:r>
              <a:rPr lang="fa-IR" sz="2000" dirty="0">
                <a:cs typeface="B Nazanin" pitchFamily="2" charset="-78"/>
              </a:rPr>
              <a:t>با نرم افزار رسم شده باشند.</a:t>
            </a:r>
          </a:p>
          <a:p>
            <a:pPr algn="r" rtl="1"/>
            <a:r>
              <a:rPr lang="fa-IR" sz="2000" dirty="0">
                <a:cs typeface="B Nazanin" pitchFamily="2" charset="-78"/>
              </a:rPr>
              <a:t>سیاه و سفید باشند.</a:t>
            </a:r>
          </a:p>
          <a:p>
            <a:pPr algn="r" rtl="1"/>
            <a:r>
              <a:rPr lang="fa-IR" sz="2000" dirty="0">
                <a:cs typeface="B Nazanin" pitchFamily="2" charset="-78"/>
              </a:rPr>
              <a:t>بر روی تصاویر نباید نوشته ای باشد.</a:t>
            </a:r>
          </a:p>
          <a:p>
            <a:pPr algn="r" rtl="1"/>
            <a:r>
              <a:rPr lang="fa-IR" sz="2000" dirty="0">
                <a:cs typeface="B Nazanin" pitchFamily="2" charset="-78"/>
              </a:rPr>
              <a:t>تصاویر شماره گذاری شوند.</a:t>
            </a:r>
            <a:endParaRPr lang="en-US" sz="2000" dirty="0">
              <a:cs typeface="B Nazanin" pitchFamily="2" charset="-78"/>
            </a:endParaRPr>
          </a:p>
        </p:txBody>
      </p:sp>
      <p:sp>
        <p:nvSpPr>
          <p:cNvPr id="8" name="Right Arrow 7"/>
          <p:cNvSpPr/>
          <p:nvPr/>
        </p:nvSpPr>
        <p:spPr>
          <a:xfrm rot="16200000">
            <a:off x="6588224" y="620688"/>
            <a:ext cx="360040" cy="360040"/>
          </a:xfrm>
          <a:prstGeom prst="rightArrow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1257714"/>
            <a:ext cx="230425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79512" y="1700808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257714"/>
            <a:ext cx="230425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79512" y="1700808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dr-taherkhani\Desktop\Drawing sheet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975" y="36723"/>
            <a:ext cx="5236505" cy="677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dr-taherkhani\Desktop\Drawing sheet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795" y="44624"/>
            <a:ext cx="5202693" cy="67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1257714"/>
            <a:ext cx="230425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79512" y="1700808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dr-taherkhani\Desktop\Drawing sheet_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231" y="44624"/>
            <a:ext cx="5220249" cy="675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9552" y="1257714"/>
            <a:ext cx="230425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79512" y="1700808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257714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79512" y="1988840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87824" y="1496978"/>
            <a:ext cx="2736304" cy="707886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>
                <a:cs typeface="B Nazanin" pitchFamily="2" charset="-78"/>
              </a:rPr>
              <a:t>توضیحات </a:t>
            </a:r>
            <a:r>
              <a:rPr lang="fa-IR" sz="2000" b="1" dirty="0">
                <a:cs typeface="B Nazanin" pitchFamily="2" charset="-78"/>
              </a:rPr>
              <a:t>دقیق</a:t>
            </a:r>
            <a:r>
              <a:rPr lang="fa-IR" sz="2000" dirty="0">
                <a:cs typeface="B Nazanin" pitchFamily="2" charset="-78"/>
              </a:rPr>
              <a:t>، </a:t>
            </a:r>
            <a:r>
              <a:rPr lang="fa-IR" sz="2000" b="1" dirty="0">
                <a:cs typeface="B Nazanin" pitchFamily="2" charset="-78"/>
              </a:rPr>
              <a:t>تکمیلی</a:t>
            </a:r>
            <a:r>
              <a:rPr lang="fa-IR" sz="2000" dirty="0">
                <a:cs typeface="B Nazanin" pitchFamily="2" charset="-78"/>
              </a:rPr>
              <a:t> با </a:t>
            </a:r>
            <a:r>
              <a:rPr lang="fa-IR" sz="2000" b="1" dirty="0">
                <a:cs typeface="B Nazanin" pitchFamily="2" charset="-78"/>
              </a:rPr>
              <a:t>جزئیات بیشتر </a:t>
            </a:r>
            <a:r>
              <a:rPr lang="fa-IR" sz="2000" dirty="0">
                <a:cs typeface="B Nazanin" pitchFamily="2" charset="-78"/>
              </a:rPr>
              <a:t>در مورد پتنت.</a:t>
            </a:r>
            <a:endParaRPr lang="en-US" sz="2000" dirty="0">
              <a:cs typeface="B Nazanin" pitchFamily="2" charset="-78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377485947"/>
              </p:ext>
            </p:extLst>
          </p:nvPr>
        </p:nvGraphicFramePr>
        <p:xfrm>
          <a:off x="467544" y="2420888"/>
          <a:ext cx="8496944" cy="413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dr-taherkhani\Desktop\Description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556" y="14448"/>
            <a:ext cx="3991892" cy="679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5868144" y="4221088"/>
            <a:ext cx="288032" cy="33130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5724128" y="1823186"/>
            <a:ext cx="288032" cy="33130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436096" y="793437"/>
            <a:ext cx="288032" cy="331307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9552" y="1257714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179512" y="1988840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dr-taherkhani\Desktop\Description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052736"/>
            <a:ext cx="5675131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>
            <a:off x="3851920" y="1092060"/>
            <a:ext cx="288032" cy="331307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1" name="Picture 3" descr="C:\Users\dr-taherkhani\Desktop\Example_02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0" y="3041451"/>
            <a:ext cx="3374470" cy="24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3347864" y="2636913"/>
            <a:ext cx="432048" cy="216024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9552" y="1257714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79512" y="1988840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6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dr-taherkhani\Desktop\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11959"/>
            <a:ext cx="4150665" cy="113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dr-taherkhani\Desktop\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768" y="230537"/>
            <a:ext cx="3902695" cy="6338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827584" y="5229200"/>
            <a:ext cx="288032" cy="331307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9552" y="1257714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79512" y="1988840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2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61731"/>
            <a:ext cx="3456384" cy="800219"/>
          </a:xfrm>
          <a:prstGeom prst="rect">
            <a:avLst/>
          </a:prstGeom>
          <a:solidFill>
            <a:srgbClr val="CCFF99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ساختار پتنت های بین المللی: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US patent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European patent</a:t>
            </a:r>
            <a:endParaRPr lang="fa-IR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dr-taherkhani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48" y="5373216"/>
            <a:ext cx="3828020" cy="128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dr-taherkhani\Desktop\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1731"/>
            <a:ext cx="3744416" cy="672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359532" y="5301208"/>
            <a:ext cx="288032" cy="331307"/>
          </a:xfrm>
          <a:prstGeom prst="rightArrow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1521" y="2917393"/>
            <a:ext cx="4464496" cy="10156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FF0000"/>
                </a:solidFill>
                <a:cs typeface="B Nazanin" pitchFamily="2" charset="-78"/>
              </a:rPr>
              <a:t>در</a:t>
            </a:r>
            <a:r>
              <a:rPr lang="fa-IR" sz="2000" dirty="0">
                <a:cs typeface="B Nazanin" pitchFamily="2" charset="-78"/>
              </a:rPr>
              <a:t> </a:t>
            </a:r>
            <a:r>
              <a:rPr lang="fa-IR" sz="2000" b="1" dirty="0">
                <a:solidFill>
                  <a:srgbClr val="FF0000"/>
                </a:solidFill>
                <a:cs typeface="B Nazanin" pitchFamily="2" charset="-78"/>
              </a:rPr>
              <a:t>ادعا نامه</a:t>
            </a:r>
            <a:r>
              <a:rPr lang="fa-IR" sz="2000" dirty="0">
                <a:cs typeface="B Nazanin" pitchFamily="2" charset="-78"/>
              </a:rPr>
              <a:t>:</a:t>
            </a:r>
          </a:p>
          <a:p>
            <a:pPr algn="r" rtl="1"/>
            <a:r>
              <a:rPr lang="fa-IR" sz="2000" dirty="0">
                <a:cs typeface="B Nazanin" pitchFamily="2" charset="-78"/>
              </a:rPr>
              <a:t>روش ها و تکنیک های جدید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Bold</a:t>
            </a:r>
            <a:r>
              <a:rPr lang="fa-IR" sz="2000" dirty="0">
                <a:cs typeface="B Nazanin" pitchFamily="2" charset="-78"/>
              </a:rPr>
              <a:t> می شوند.</a:t>
            </a:r>
          </a:p>
          <a:p>
            <a:pPr algn="r" rtl="1"/>
            <a:r>
              <a:rPr lang="fa-IR" sz="2000" dirty="0">
                <a:cs typeface="B Nazanin" pitchFamily="2" charset="-78"/>
              </a:rPr>
              <a:t>قطعات و ابزارهای نوآورانه و ابتکاری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Bold</a:t>
            </a:r>
            <a:r>
              <a:rPr lang="fa-IR" sz="2000" dirty="0">
                <a:cs typeface="B Nazanin" pitchFamily="2" charset="-78"/>
              </a:rPr>
              <a:t> می شوند.</a:t>
            </a:r>
            <a:endParaRPr lang="en-US" sz="2000" dirty="0">
              <a:cs typeface="B Nazanin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4149080"/>
            <a:ext cx="4464496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itchFamily="2" charset="-78"/>
              </a:rPr>
              <a:t>ادعا نامه </a:t>
            </a:r>
            <a:r>
              <a:rPr lang="fa-IR" b="1" dirty="0">
                <a:solidFill>
                  <a:srgbClr val="FF0000"/>
                </a:solidFill>
                <a:cs typeface="B Nazanin" pitchFamily="2" charset="-78"/>
              </a:rPr>
              <a:t>پشتوانه حقوقی </a:t>
            </a:r>
            <a:r>
              <a:rPr lang="fa-IR" b="1" dirty="0">
                <a:cs typeface="B Nazanin" pitchFamily="2" charset="-78"/>
              </a:rPr>
              <a:t>پتنت است:</a:t>
            </a:r>
          </a:p>
          <a:p>
            <a:pPr algn="ctr" rtl="1"/>
            <a:r>
              <a:rPr lang="fa-IR" b="1" dirty="0">
                <a:cs typeface="B Nazanin" pitchFamily="2" charset="-78"/>
              </a:rPr>
              <a:t>با استناد به ادعا نامه میتوان از افرادی که از ویژگی های فنی پتنت استفاده کرده اند شکایت کرد.</a:t>
            </a:r>
            <a:endParaRPr lang="en-US" b="1" dirty="0">
              <a:cs typeface="B Nazanin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1257714"/>
            <a:ext cx="208823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Cover page</a:t>
            </a:r>
          </a:p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Drawing sheets</a:t>
            </a:r>
            <a:endParaRPr lang="fa-IR" sz="2000" dirty="0">
              <a:solidFill>
                <a:schemeClr val="bg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Description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179512" y="1988840"/>
            <a:ext cx="360040" cy="216024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2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139957"/>
            <a:ext cx="4248472" cy="89255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fa-IR" sz="2800" b="1" dirty="0">
                <a:cs typeface="B Nazanin" pitchFamily="2" charset="-78"/>
              </a:rPr>
              <a:t>جستجوی ثبت اختراع</a:t>
            </a:r>
          </a:p>
          <a:p>
            <a:pPr algn="ctr" rtl="1"/>
            <a:r>
              <a:rPr lang="fa-IR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(Patent Search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3" y="1977570"/>
            <a:ext cx="9030801" cy="48358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6619" y="1268760"/>
            <a:ext cx="8712968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cs typeface="Times New Roman" panose="02020603050405020304" pitchFamily="18" charset="0"/>
              </a:rPr>
              <a:t>https://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patentscope</a:t>
            </a:r>
            <a:r>
              <a:rPr lang="en-US" sz="3200" dirty="0">
                <a:cs typeface="Times New Roman" panose="02020603050405020304" pitchFamily="18" charset="0"/>
              </a:rPr>
              <a:t>.</a:t>
            </a:r>
            <a:r>
              <a:rPr lang="en-US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wipo</a:t>
            </a:r>
            <a:r>
              <a:rPr lang="en-US" sz="3200" dirty="0">
                <a:cs typeface="Times New Roman" panose="02020603050405020304" pitchFamily="18" charset="0"/>
              </a:rPr>
              <a:t>.int/search/en/search.jsf</a:t>
            </a:r>
          </a:p>
        </p:txBody>
      </p:sp>
    </p:spTree>
    <p:extLst>
      <p:ext uri="{BB962C8B-B14F-4D97-AF65-F5344CB8AC3E}">
        <p14:creationId xmlns:p14="http://schemas.microsoft.com/office/powerpoint/2010/main" val="355756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</TotalTime>
  <Words>923</Words>
  <Application>Microsoft Office PowerPoint</Application>
  <PresentationFormat>On-screen Show (4:3)</PresentationFormat>
  <Paragraphs>195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B Nazanin</vt:lpstr>
      <vt:lpstr>B Titr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dr-taherkhani</dc:creator>
  <cp:lastModifiedBy>MTA-taherkhany</cp:lastModifiedBy>
  <cp:revision>132</cp:revision>
  <dcterms:created xsi:type="dcterms:W3CDTF">2022-12-06T06:38:48Z</dcterms:created>
  <dcterms:modified xsi:type="dcterms:W3CDTF">2026-08-16T04:57:12Z</dcterms:modified>
</cp:coreProperties>
</file>