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108"/>
  </p:notesMasterIdLst>
  <p:sldIdLst>
    <p:sldId id="256" r:id="rId2"/>
    <p:sldId id="326" r:id="rId3"/>
    <p:sldId id="322" r:id="rId4"/>
    <p:sldId id="323" r:id="rId5"/>
    <p:sldId id="324" r:id="rId6"/>
    <p:sldId id="325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7" r:id="rId17"/>
    <p:sldId id="336" r:id="rId18"/>
    <p:sldId id="338" r:id="rId19"/>
    <p:sldId id="339" r:id="rId20"/>
    <p:sldId id="340" r:id="rId21"/>
    <p:sldId id="341" r:id="rId22"/>
    <p:sldId id="357" r:id="rId23"/>
    <p:sldId id="355" r:id="rId24"/>
    <p:sldId id="343" r:id="rId25"/>
    <p:sldId id="344" r:id="rId26"/>
    <p:sldId id="345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8" r:id="rId35"/>
    <p:sldId id="356" r:id="rId36"/>
    <p:sldId id="359" r:id="rId37"/>
    <p:sldId id="360" r:id="rId38"/>
    <p:sldId id="361" r:id="rId39"/>
    <p:sldId id="362" r:id="rId40"/>
    <p:sldId id="363" r:id="rId41"/>
    <p:sldId id="364" r:id="rId42"/>
    <p:sldId id="365" r:id="rId43"/>
    <p:sldId id="366" r:id="rId44"/>
    <p:sldId id="367" r:id="rId45"/>
    <p:sldId id="368" r:id="rId46"/>
    <p:sldId id="369" r:id="rId47"/>
    <p:sldId id="370" r:id="rId48"/>
    <p:sldId id="372" r:id="rId49"/>
    <p:sldId id="371" r:id="rId50"/>
    <p:sldId id="373" r:id="rId51"/>
    <p:sldId id="374" r:id="rId52"/>
    <p:sldId id="375" r:id="rId53"/>
    <p:sldId id="376" r:id="rId54"/>
    <p:sldId id="377" r:id="rId55"/>
    <p:sldId id="378" r:id="rId56"/>
    <p:sldId id="379" r:id="rId57"/>
    <p:sldId id="380" r:id="rId58"/>
    <p:sldId id="381" r:id="rId59"/>
    <p:sldId id="382" r:id="rId60"/>
    <p:sldId id="383" r:id="rId61"/>
    <p:sldId id="384" r:id="rId62"/>
    <p:sldId id="385" r:id="rId63"/>
    <p:sldId id="386" r:id="rId64"/>
    <p:sldId id="387" r:id="rId65"/>
    <p:sldId id="388" r:id="rId66"/>
    <p:sldId id="392" r:id="rId67"/>
    <p:sldId id="393" r:id="rId68"/>
    <p:sldId id="394" r:id="rId69"/>
    <p:sldId id="395" r:id="rId70"/>
    <p:sldId id="396" r:id="rId71"/>
    <p:sldId id="397" r:id="rId72"/>
    <p:sldId id="399" r:id="rId73"/>
    <p:sldId id="400" r:id="rId74"/>
    <p:sldId id="401" r:id="rId75"/>
    <p:sldId id="402" r:id="rId76"/>
    <p:sldId id="403" r:id="rId77"/>
    <p:sldId id="404" r:id="rId78"/>
    <p:sldId id="405" r:id="rId79"/>
    <p:sldId id="406" r:id="rId80"/>
    <p:sldId id="407" r:id="rId81"/>
    <p:sldId id="408" r:id="rId82"/>
    <p:sldId id="409" r:id="rId83"/>
    <p:sldId id="410" r:id="rId84"/>
    <p:sldId id="411" r:id="rId85"/>
    <p:sldId id="412" r:id="rId86"/>
    <p:sldId id="413" r:id="rId87"/>
    <p:sldId id="414" r:id="rId88"/>
    <p:sldId id="415" r:id="rId89"/>
    <p:sldId id="416" r:id="rId90"/>
    <p:sldId id="417" r:id="rId91"/>
    <p:sldId id="418" r:id="rId92"/>
    <p:sldId id="419" r:id="rId93"/>
    <p:sldId id="420" r:id="rId94"/>
    <p:sldId id="421" r:id="rId95"/>
    <p:sldId id="422" r:id="rId96"/>
    <p:sldId id="423" r:id="rId97"/>
    <p:sldId id="424" r:id="rId98"/>
    <p:sldId id="425" r:id="rId99"/>
    <p:sldId id="426" r:id="rId100"/>
    <p:sldId id="428" r:id="rId101"/>
    <p:sldId id="427" r:id="rId102"/>
    <p:sldId id="432" r:id="rId103"/>
    <p:sldId id="433" r:id="rId104"/>
    <p:sldId id="434" r:id="rId105"/>
    <p:sldId id="435" r:id="rId106"/>
    <p:sldId id="437" r:id="rId10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F0E54-743F-46F7-93E7-48038E49DDF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847CB-8ED4-4175-95F6-B9A462324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71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1DBE-3F9A-435B-90B8-692CD1785474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258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90BF1-D88B-4EE2-A465-C43F634B92B5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3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F92BA-1709-4E4A-88E0-CB9FF3B8D78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072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7AE5B-0CF9-4B12-A151-479ADF2B28BB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5E847-D475-49DC-A657-CE9042A4FC61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10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FC89-325E-4279-A5D5-6605B72D2F37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37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3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80A9422-6587-4E00-B738-E659184FECB4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1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8083C-8412-40A7-8C6A-50DB8C042A79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70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89F3-D7E0-4257-A584-C661AD4DA9CA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6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A937-D356-4878-B894-D5013941B6C0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0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4E1F112-A475-4030-B787-0010D714AFF3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22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A7EA20-35AF-4B08-B3DE-A4044F255367}"/>
              </a:ext>
            </a:extLst>
          </p:cNvPr>
          <p:cNvSpPr txBox="1">
            <a:spLocks noChangeArrowheads="1"/>
          </p:cNvSpPr>
          <p:nvPr/>
        </p:nvSpPr>
        <p:spPr>
          <a:xfrm>
            <a:off x="2137800" y="2801516"/>
            <a:ext cx="7916400" cy="14603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Sanaz Omidi</a:t>
            </a:r>
            <a:endParaRPr lang="en-CA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en-C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C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Epidemiology</a:t>
            </a:r>
          </a:p>
          <a:p>
            <a:pPr marL="0" indent="0" algn="ctr" fontAlgn="auto">
              <a:spcAft>
                <a:spcPts val="0"/>
              </a:spcAft>
              <a:buFontTx/>
              <a:buNone/>
              <a:defRPr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Epidemiology, </a:t>
            </a:r>
            <a:r>
              <a:rPr lang="en-CA" sz="2800" dirty="0">
                <a:solidFill>
                  <a:schemeClr val="tx1"/>
                </a:solidFill>
                <a:latin typeface="Times New Roman" panose="02020603050405020304" pitchFamily="18" charset="0"/>
                <a:cs typeface="+mj-cs"/>
              </a:rPr>
              <a:t>School of Public Health</a:t>
            </a:r>
          </a:p>
          <a:p>
            <a:pPr marL="0" indent="0" fontAlgn="auto">
              <a:spcAft>
                <a:spcPts val="0"/>
              </a:spcAft>
              <a:buFontTx/>
              <a:buNone/>
              <a:defRPr/>
            </a:pPr>
            <a:endParaRPr lang="en-US" altLang="en-US" sz="2800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11D2B2F-5489-42F1-9377-3C6CEEE97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2306" y="6459785"/>
            <a:ext cx="32273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Sanaz.omidi91@gmail.com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66993-120E-4A36-AE8B-1A77DA37F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</a:blip>
          <a:stretch>
            <a:fillRect/>
          </a:stretch>
        </p:blipFill>
        <p:spPr>
          <a:xfrm>
            <a:off x="5510754" y="139869"/>
            <a:ext cx="1170492" cy="820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D6A98F-5226-45A6-8AAE-474AE65D4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483" y="1062319"/>
            <a:ext cx="35470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CA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Hamadan University of Medical Sciences</a:t>
            </a:r>
            <a:endParaRPr lang="fa-IR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D4C2D2-888B-461D-A386-B117604E4E86}"/>
              </a:ext>
            </a:extLst>
          </p:cNvPr>
          <p:cNvSpPr txBox="1"/>
          <p:nvPr/>
        </p:nvSpPr>
        <p:spPr>
          <a:xfrm>
            <a:off x="1987311" y="1560687"/>
            <a:ext cx="82173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Proposal Writing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B9E3010-C8DB-4618-A799-D401002E8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10E9-B6DB-4F18-91C2-D0A85552DCE0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D84E17-9C44-4435-A0B9-6631F073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2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8B75D-AECE-477A-B404-9F9EE2ED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2D773E-E55F-4FEF-B6C3-5A375DB96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E7642-670D-4F47-89EF-9ACAD68289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929" y="1420672"/>
            <a:ext cx="6327057" cy="48362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497B6E-08BC-4573-8B06-AB75CC8FF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870" y="287740"/>
            <a:ext cx="3352260" cy="92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0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55BD4-9EA4-4094-8462-BDAD7CD3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427BC6-8C20-4B5F-A948-DA6E3A77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8AAAA-AD6A-4BEE-8AB1-3C907CC078C0}"/>
              </a:ext>
            </a:extLst>
          </p:cNvPr>
          <p:cNvSpPr txBox="1"/>
          <p:nvPr/>
        </p:nvSpPr>
        <p:spPr>
          <a:xfrm>
            <a:off x="2776517" y="0"/>
            <a:ext cx="6294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 Components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A5A08-213D-4400-98E4-1A577CCC327D}"/>
              </a:ext>
            </a:extLst>
          </p:cNvPr>
          <p:cNvGrpSpPr/>
          <p:nvPr/>
        </p:nvGrpSpPr>
        <p:grpSpPr>
          <a:xfrm>
            <a:off x="1845448" y="1058504"/>
            <a:ext cx="8501104" cy="4743761"/>
            <a:chOff x="1180678" y="988733"/>
            <a:chExt cx="7037770" cy="401626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F7B9A8-BBC4-4A1A-B22B-F86F379E6F88}"/>
                </a:ext>
              </a:extLst>
            </p:cNvPr>
            <p:cNvSpPr/>
            <p:nvPr/>
          </p:nvSpPr>
          <p:spPr>
            <a:xfrm>
              <a:off x="3706997" y="988733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 of Problem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103BAD-387E-47A0-8BB2-1E0B58B8A07C}"/>
                </a:ext>
              </a:extLst>
            </p:cNvPr>
            <p:cNvSpPr/>
            <p:nvPr/>
          </p:nvSpPr>
          <p:spPr>
            <a:xfrm rot="940441">
              <a:off x="5413361" y="1684922"/>
              <a:ext cx="1130828" cy="309470"/>
            </a:xfrm>
            <a:custGeom>
              <a:avLst/>
              <a:gdLst>
                <a:gd name="connsiteX0" fmla="*/ 0 w 1130828"/>
                <a:gd name="connsiteY0" fmla="*/ 61894 h 309470"/>
                <a:gd name="connsiteX1" fmla="*/ 976093 w 1130828"/>
                <a:gd name="connsiteY1" fmla="*/ 61894 h 309470"/>
                <a:gd name="connsiteX2" fmla="*/ 976093 w 1130828"/>
                <a:gd name="connsiteY2" fmla="*/ 0 h 309470"/>
                <a:gd name="connsiteX3" fmla="*/ 1130828 w 1130828"/>
                <a:gd name="connsiteY3" fmla="*/ 154735 h 309470"/>
                <a:gd name="connsiteX4" fmla="*/ 976093 w 1130828"/>
                <a:gd name="connsiteY4" fmla="*/ 309470 h 309470"/>
                <a:gd name="connsiteX5" fmla="*/ 976093 w 1130828"/>
                <a:gd name="connsiteY5" fmla="*/ 247576 h 309470"/>
                <a:gd name="connsiteX6" fmla="*/ 0 w 1130828"/>
                <a:gd name="connsiteY6" fmla="*/ 247576 h 309470"/>
                <a:gd name="connsiteX7" fmla="*/ 0 w 1130828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828" h="309470">
                  <a:moveTo>
                    <a:pt x="0" y="61894"/>
                  </a:moveTo>
                  <a:lnTo>
                    <a:pt x="976093" y="61894"/>
                  </a:lnTo>
                  <a:lnTo>
                    <a:pt x="976093" y="0"/>
                  </a:lnTo>
                  <a:lnTo>
                    <a:pt x="1130828" y="154735"/>
                  </a:lnTo>
                  <a:lnTo>
                    <a:pt x="976093" y="309470"/>
                  </a:lnTo>
                  <a:lnTo>
                    <a:pt x="976093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1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96F631-9833-4D0D-B87B-FABA9090472C}"/>
                </a:ext>
              </a:extLst>
            </p:cNvPr>
            <p:cNvSpPr/>
            <p:nvPr/>
          </p:nvSpPr>
          <p:spPr>
            <a:xfrm>
              <a:off x="6482045" y="177226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Literature Review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502D69-51A0-4DD8-82F5-46ED2FA345A5}"/>
                </a:ext>
              </a:extLst>
            </p:cNvPr>
            <p:cNvSpPr/>
            <p:nvPr/>
          </p:nvSpPr>
          <p:spPr>
            <a:xfrm rot="5400000">
              <a:off x="7069935" y="2849729"/>
              <a:ext cx="560624" cy="309470"/>
            </a:xfrm>
            <a:custGeom>
              <a:avLst/>
              <a:gdLst>
                <a:gd name="connsiteX0" fmla="*/ 0 w 560624"/>
                <a:gd name="connsiteY0" fmla="*/ 61894 h 309470"/>
                <a:gd name="connsiteX1" fmla="*/ 405889 w 560624"/>
                <a:gd name="connsiteY1" fmla="*/ 61894 h 309470"/>
                <a:gd name="connsiteX2" fmla="*/ 405889 w 560624"/>
                <a:gd name="connsiteY2" fmla="*/ 0 h 309470"/>
                <a:gd name="connsiteX3" fmla="*/ 560624 w 560624"/>
                <a:gd name="connsiteY3" fmla="*/ 154735 h 309470"/>
                <a:gd name="connsiteX4" fmla="*/ 405889 w 560624"/>
                <a:gd name="connsiteY4" fmla="*/ 309470 h 309470"/>
                <a:gd name="connsiteX5" fmla="*/ 405889 w 560624"/>
                <a:gd name="connsiteY5" fmla="*/ 247576 h 309470"/>
                <a:gd name="connsiteX6" fmla="*/ 0 w 560624"/>
                <a:gd name="connsiteY6" fmla="*/ 247576 h 309470"/>
                <a:gd name="connsiteX7" fmla="*/ 0 w 560624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24" h="309470">
                  <a:moveTo>
                    <a:pt x="0" y="61894"/>
                  </a:moveTo>
                  <a:lnTo>
                    <a:pt x="405889" y="61894"/>
                  </a:lnTo>
                  <a:lnTo>
                    <a:pt x="405889" y="0"/>
                  </a:lnTo>
                  <a:lnTo>
                    <a:pt x="560624" y="154735"/>
                  </a:lnTo>
                  <a:lnTo>
                    <a:pt x="405889" y="309470"/>
                  </a:lnTo>
                  <a:lnTo>
                    <a:pt x="405889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1893" rIns="92840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561E0A-C715-47E4-96E4-C8C17AFDDBCD}"/>
                </a:ext>
              </a:extLst>
            </p:cNvPr>
            <p:cNvSpPr/>
            <p:nvPr/>
          </p:nvSpPr>
          <p:spPr>
            <a:xfrm>
              <a:off x="6482045" y="331620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3AFA14-13BB-45E0-9F18-9545C8BF943F}"/>
                </a:ext>
              </a:extLst>
            </p:cNvPr>
            <p:cNvSpPr/>
            <p:nvPr/>
          </p:nvSpPr>
          <p:spPr>
            <a:xfrm rot="20637437">
              <a:off x="5464214" y="4000867"/>
              <a:ext cx="1078472" cy="309471"/>
            </a:xfrm>
            <a:custGeom>
              <a:avLst/>
              <a:gdLst>
                <a:gd name="connsiteX0" fmla="*/ 0 w 1078472"/>
                <a:gd name="connsiteY0" fmla="*/ 61894 h 309470"/>
                <a:gd name="connsiteX1" fmla="*/ 923737 w 1078472"/>
                <a:gd name="connsiteY1" fmla="*/ 61894 h 309470"/>
                <a:gd name="connsiteX2" fmla="*/ 923737 w 1078472"/>
                <a:gd name="connsiteY2" fmla="*/ 0 h 309470"/>
                <a:gd name="connsiteX3" fmla="*/ 1078472 w 1078472"/>
                <a:gd name="connsiteY3" fmla="*/ 154735 h 309470"/>
                <a:gd name="connsiteX4" fmla="*/ 923737 w 1078472"/>
                <a:gd name="connsiteY4" fmla="*/ 309470 h 309470"/>
                <a:gd name="connsiteX5" fmla="*/ 923737 w 1078472"/>
                <a:gd name="connsiteY5" fmla="*/ 247576 h 309470"/>
                <a:gd name="connsiteX6" fmla="*/ 0 w 1078472"/>
                <a:gd name="connsiteY6" fmla="*/ 247576 h 309470"/>
                <a:gd name="connsiteX7" fmla="*/ 0 w 1078472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8472" h="309470">
                  <a:moveTo>
                    <a:pt x="1078472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78472" y="61895"/>
                  </a:lnTo>
                  <a:lnTo>
                    <a:pt x="1078472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0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FD338D-7B81-44BE-BBE6-4F3B63DD2AFF}"/>
                </a:ext>
              </a:extLst>
            </p:cNvPr>
            <p:cNvSpPr/>
            <p:nvPr/>
          </p:nvSpPr>
          <p:spPr>
            <a:xfrm>
              <a:off x="3797914" y="4088036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fillRef>
            <a:effectRef idx="2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Methods </a:t>
              </a:r>
              <a:endPara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C01BE5-BECC-41D4-A3B6-5FF27E3BC8BE}"/>
                </a:ext>
              </a:extLst>
            </p:cNvPr>
            <p:cNvSpPr/>
            <p:nvPr/>
          </p:nvSpPr>
          <p:spPr>
            <a:xfrm rot="985883">
              <a:off x="2815925" y="4010725"/>
              <a:ext cx="1026598" cy="309471"/>
            </a:xfrm>
            <a:custGeom>
              <a:avLst/>
              <a:gdLst>
                <a:gd name="connsiteX0" fmla="*/ 0 w 1026597"/>
                <a:gd name="connsiteY0" fmla="*/ 61894 h 309470"/>
                <a:gd name="connsiteX1" fmla="*/ 871862 w 1026597"/>
                <a:gd name="connsiteY1" fmla="*/ 61894 h 309470"/>
                <a:gd name="connsiteX2" fmla="*/ 871862 w 1026597"/>
                <a:gd name="connsiteY2" fmla="*/ 0 h 309470"/>
                <a:gd name="connsiteX3" fmla="*/ 1026597 w 1026597"/>
                <a:gd name="connsiteY3" fmla="*/ 154735 h 309470"/>
                <a:gd name="connsiteX4" fmla="*/ 871862 w 1026597"/>
                <a:gd name="connsiteY4" fmla="*/ 309470 h 309470"/>
                <a:gd name="connsiteX5" fmla="*/ 871862 w 1026597"/>
                <a:gd name="connsiteY5" fmla="*/ 247576 h 309470"/>
                <a:gd name="connsiteX6" fmla="*/ 0 w 1026597"/>
                <a:gd name="connsiteY6" fmla="*/ 247576 h 309470"/>
                <a:gd name="connsiteX7" fmla="*/ 0 w 1026597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6597" h="309470">
                  <a:moveTo>
                    <a:pt x="1026597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26597" y="61895"/>
                  </a:lnTo>
                  <a:lnTo>
                    <a:pt x="1026597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lnRef>
            <a:fillRef idx="1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fillRef>
            <a:effect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1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3EB52F-CE34-4E7B-B263-5839D9FC6081}"/>
                </a:ext>
              </a:extLst>
            </p:cNvPr>
            <p:cNvSpPr/>
            <p:nvPr/>
          </p:nvSpPr>
          <p:spPr>
            <a:xfrm>
              <a:off x="1180678" y="3316184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References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491ACA-CADB-4344-B1BE-52E897453787}"/>
                </a:ext>
              </a:extLst>
            </p:cNvPr>
            <p:cNvSpPr/>
            <p:nvPr/>
          </p:nvSpPr>
          <p:spPr>
            <a:xfrm rot="16200000">
              <a:off x="1768563" y="2835060"/>
              <a:ext cx="560631" cy="309470"/>
            </a:xfrm>
            <a:custGeom>
              <a:avLst/>
              <a:gdLst>
                <a:gd name="connsiteX0" fmla="*/ 0 w 560631"/>
                <a:gd name="connsiteY0" fmla="*/ 61894 h 309470"/>
                <a:gd name="connsiteX1" fmla="*/ 405896 w 560631"/>
                <a:gd name="connsiteY1" fmla="*/ 61894 h 309470"/>
                <a:gd name="connsiteX2" fmla="*/ 405896 w 560631"/>
                <a:gd name="connsiteY2" fmla="*/ 0 h 309470"/>
                <a:gd name="connsiteX3" fmla="*/ 560631 w 560631"/>
                <a:gd name="connsiteY3" fmla="*/ 154735 h 309470"/>
                <a:gd name="connsiteX4" fmla="*/ 405896 w 560631"/>
                <a:gd name="connsiteY4" fmla="*/ 309470 h 309470"/>
                <a:gd name="connsiteX5" fmla="*/ 405896 w 560631"/>
                <a:gd name="connsiteY5" fmla="*/ 247576 h 309470"/>
                <a:gd name="connsiteX6" fmla="*/ 0 w 560631"/>
                <a:gd name="connsiteY6" fmla="*/ 247576 h 309470"/>
                <a:gd name="connsiteX7" fmla="*/ 0 w 56063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31" h="309470">
                  <a:moveTo>
                    <a:pt x="0" y="61894"/>
                  </a:moveTo>
                  <a:lnTo>
                    <a:pt x="405896" y="61894"/>
                  </a:lnTo>
                  <a:lnTo>
                    <a:pt x="405896" y="0"/>
                  </a:lnTo>
                  <a:lnTo>
                    <a:pt x="560631" y="154735"/>
                  </a:lnTo>
                  <a:lnTo>
                    <a:pt x="405896" y="309470"/>
                  </a:lnTo>
                  <a:lnTo>
                    <a:pt x="40589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2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2F689C-5CA5-42CE-9C86-8DB9E0923117}"/>
                </a:ext>
              </a:extLst>
            </p:cNvPr>
            <p:cNvSpPr/>
            <p:nvPr/>
          </p:nvSpPr>
          <p:spPr>
            <a:xfrm>
              <a:off x="1180678" y="1772237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Budget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59F1BB-7D5F-4BD2-9401-CDA16FAC06A6}"/>
                </a:ext>
              </a:extLst>
            </p:cNvPr>
            <p:cNvSpPr/>
            <p:nvPr/>
          </p:nvSpPr>
          <p:spPr>
            <a:xfrm rot="20589643">
              <a:off x="2843105" y="1694770"/>
              <a:ext cx="975171" cy="309470"/>
            </a:xfrm>
            <a:custGeom>
              <a:avLst/>
              <a:gdLst>
                <a:gd name="connsiteX0" fmla="*/ 0 w 975171"/>
                <a:gd name="connsiteY0" fmla="*/ 61894 h 309470"/>
                <a:gd name="connsiteX1" fmla="*/ 820436 w 975171"/>
                <a:gd name="connsiteY1" fmla="*/ 61894 h 309470"/>
                <a:gd name="connsiteX2" fmla="*/ 820436 w 975171"/>
                <a:gd name="connsiteY2" fmla="*/ 0 h 309470"/>
                <a:gd name="connsiteX3" fmla="*/ 975171 w 975171"/>
                <a:gd name="connsiteY3" fmla="*/ 154735 h 309470"/>
                <a:gd name="connsiteX4" fmla="*/ 820436 w 975171"/>
                <a:gd name="connsiteY4" fmla="*/ 309470 h 309470"/>
                <a:gd name="connsiteX5" fmla="*/ 820436 w 975171"/>
                <a:gd name="connsiteY5" fmla="*/ 247576 h 309470"/>
                <a:gd name="connsiteX6" fmla="*/ 0 w 975171"/>
                <a:gd name="connsiteY6" fmla="*/ 247576 h 309470"/>
                <a:gd name="connsiteX7" fmla="*/ 0 w 97517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5171" h="309470">
                  <a:moveTo>
                    <a:pt x="0" y="61894"/>
                  </a:moveTo>
                  <a:lnTo>
                    <a:pt x="820436" y="61894"/>
                  </a:lnTo>
                  <a:lnTo>
                    <a:pt x="820436" y="0"/>
                  </a:lnTo>
                  <a:lnTo>
                    <a:pt x="975171" y="154735"/>
                  </a:lnTo>
                  <a:lnTo>
                    <a:pt x="820436" y="309470"/>
                  </a:lnTo>
                  <a:lnTo>
                    <a:pt x="82043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3" rIns="92841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995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667F17-5C8D-4FCF-985A-98EC34709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6B274C-6F8D-48A8-B6F8-24C0A927C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EDD87C-EEA0-4916-BCF8-566F753C9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961" y="1100771"/>
            <a:ext cx="9085007" cy="45935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A77904-9503-4F50-A7E3-0D24F3CB3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477" y="179349"/>
            <a:ext cx="2961047" cy="7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94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4EC18F-B3D4-4DD9-823A-5EF4E7D5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B8AAD8-DA12-4200-BEF0-B70B4F333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331047-775E-4D09-B99F-683ACEEC3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85" y="680437"/>
            <a:ext cx="10701430" cy="549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52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DE0D7D-8CAA-4C94-9DB5-3BFD6A753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9AB400-032D-477E-8363-C842E9E2D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F81FA-5574-44DE-ABD9-592882361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054" y="340476"/>
            <a:ext cx="8675892" cy="583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48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902627-E6B1-447B-820E-0B48D6331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509DD5-EC9C-4007-8E2C-8ED6433DD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12050B-B534-41D1-B0DA-1F8612615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241" y="0"/>
            <a:ext cx="7761518" cy="1413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98DAE8-B5DF-49B6-8755-E1C602AF2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65" y="1576218"/>
            <a:ext cx="8894814" cy="417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85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A1F914-7215-4401-B5E0-8404A0A3B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B22A79-F68A-46D7-820A-CA2D3AC6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C283B8-3218-414D-8FE8-6710A9C0C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3090"/>
            <a:ext cx="9886638" cy="611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37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8A9851-B2A7-4317-A327-8C3FC785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553637-4D52-495B-8619-5FFFC2FA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5BC73-50D6-4F90-9503-EF42641A0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500" y="0"/>
            <a:ext cx="4353001" cy="9255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718313-918E-41EC-9B6A-B2FDF1FD6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78" y="925555"/>
            <a:ext cx="8470643" cy="533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C5992B-E1EB-4B8C-B8B2-502A2AE85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3E7376-D0ED-4B45-A915-FEFF27F54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E886C0-8ECF-4AFD-BCFF-7152BBE59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795" y="0"/>
            <a:ext cx="7620411" cy="1155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5D1890-B903-4793-B801-C83AA3696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794" y="1230836"/>
            <a:ext cx="7620412" cy="508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9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7BCB64-1585-4AA3-BACC-6E85B65A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D396A4-264C-46EE-8C36-F1B5ABF18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401C65-02A2-483D-8266-1DAC4FBE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900" y="0"/>
            <a:ext cx="8560200" cy="8560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82829-189A-4429-8D48-6FAFAB9F0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24" y="875102"/>
            <a:ext cx="9251365" cy="510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93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B73E5-03D1-473F-A9B4-6984C3FF4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7EC4E4-642E-444E-83DF-EEE82395B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23AC1-A760-41AD-B1D7-4A61962F1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14" y="0"/>
            <a:ext cx="9107173" cy="928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FDCE9C-4654-49AA-A173-77D532501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749" y="1094959"/>
            <a:ext cx="8736005" cy="509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48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EA3D61-C7AF-48CF-B67B-F825FAF5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1930F1-0AD5-4126-957B-12A10803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148BB-1A6A-4431-8661-3CC0AA00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414" y="0"/>
            <a:ext cx="9107173" cy="928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FBDCF-D551-48C6-A1E0-C0374D955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07" y="928841"/>
            <a:ext cx="7631599" cy="512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35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FF8E2F-B640-4506-AFBE-AC91387F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D2ED23-A5D5-425D-B800-BA1B9529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F7C53A-0BD8-4D17-9838-F582522BF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937" y="0"/>
            <a:ext cx="2502125" cy="658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AFA4D6-8B86-4DF6-A02C-9D2A97C3B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129" y="789218"/>
            <a:ext cx="9017743" cy="55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95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26E38F-3D21-4D00-A730-500567FAC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CB584A-89EF-41D4-A0D6-6560871E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63D93-FE22-4510-80E8-D8BA1FDE0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220" y="0"/>
            <a:ext cx="1725561" cy="734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C7B8F4-B232-4864-A685-5B3E638F2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19" y="734281"/>
            <a:ext cx="8803659" cy="558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5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55BD4-9EA4-4094-8462-BDAD7CD3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427BC6-8C20-4B5F-A948-DA6E3A77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8AAAA-AD6A-4BEE-8AB1-3C907CC078C0}"/>
              </a:ext>
            </a:extLst>
          </p:cNvPr>
          <p:cNvSpPr txBox="1"/>
          <p:nvPr/>
        </p:nvSpPr>
        <p:spPr>
          <a:xfrm>
            <a:off x="2776517" y="0"/>
            <a:ext cx="6294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 Components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A5A08-213D-4400-98E4-1A577CCC327D}"/>
              </a:ext>
            </a:extLst>
          </p:cNvPr>
          <p:cNvGrpSpPr/>
          <p:nvPr/>
        </p:nvGrpSpPr>
        <p:grpSpPr>
          <a:xfrm>
            <a:off x="1845448" y="1058504"/>
            <a:ext cx="8501104" cy="4743761"/>
            <a:chOff x="1180678" y="988733"/>
            <a:chExt cx="7037770" cy="401626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F7B9A8-BBC4-4A1A-B22B-F86F379E6F88}"/>
                </a:ext>
              </a:extLst>
            </p:cNvPr>
            <p:cNvSpPr/>
            <p:nvPr/>
          </p:nvSpPr>
          <p:spPr>
            <a:xfrm>
              <a:off x="3706997" y="988733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 of Problem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103BAD-387E-47A0-8BB2-1E0B58B8A07C}"/>
                </a:ext>
              </a:extLst>
            </p:cNvPr>
            <p:cNvSpPr/>
            <p:nvPr/>
          </p:nvSpPr>
          <p:spPr>
            <a:xfrm rot="940441">
              <a:off x="5413361" y="1684922"/>
              <a:ext cx="1130828" cy="309470"/>
            </a:xfrm>
            <a:custGeom>
              <a:avLst/>
              <a:gdLst>
                <a:gd name="connsiteX0" fmla="*/ 0 w 1130828"/>
                <a:gd name="connsiteY0" fmla="*/ 61894 h 309470"/>
                <a:gd name="connsiteX1" fmla="*/ 976093 w 1130828"/>
                <a:gd name="connsiteY1" fmla="*/ 61894 h 309470"/>
                <a:gd name="connsiteX2" fmla="*/ 976093 w 1130828"/>
                <a:gd name="connsiteY2" fmla="*/ 0 h 309470"/>
                <a:gd name="connsiteX3" fmla="*/ 1130828 w 1130828"/>
                <a:gd name="connsiteY3" fmla="*/ 154735 h 309470"/>
                <a:gd name="connsiteX4" fmla="*/ 976093 w 1130828"/>
                <a:gd name="connsiteY4" fmla="*/ 309470 h 309470"/>
                <a:gd name="connsiteX5" fmla="*/ 976093 w 1130828"/>
                <a:gd name="connsiteY5" fmla="*/ 247576 h 309470"/>
                <a:gd name="connsiteX6" fmla="*/ 0 w 1130828"/>
                <a:gd name="connsiteY6" fmla="*/ 247576 h 309470"/>
                <a:gd name="connsiteX7" fmla="*/ 0 w 1130828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828" h="309470">
                  <a:moveTo>
                    <a:pt x="0" y="61894"/>
                  </a:moveTo>
                  <a:lnTo>
                    <a:pt x="976093" y="61894"/>
                  </a:lnTo>
                  <a:lnTo>
                    <a:pt x="976093" y="0"/>
                  </a:lnTo>
                  <a:lnTo>
                    <a:pt x="1130828" y="154735"/>
                  </a:lnTo>
                  <a:lnTo>
                    <a:pt x="976093" y="309470"/>
                  </a:lnTo>
                  <a:lnTo>
                    <a:pt x="976093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1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96F631-9833-4D0D-B87B-FABA9090472C}"/>
                </a:ext>
              </a:extLst>
            </p:cNvPr>
            <p:cNvSpPr/>
            <p:nvPr/>
          </p:nvSpPr>
          <p:spPr>
            <a:xfrm>
              <a:off x="6482045" y="177226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Literature Review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502D69-51A0-4DD8-82F5-46ED2FA345A5}"/>
                </a:ext>
              </a:extLst>
            </p:cNvPr>
            <p:cNvSpPr/>
            <p:nvPr/>
          </p:nvSpPr>
          <p:spPr>
            <a:xfrm rot="5400000">
              <a:off x="7069935" y="2849729"/>
              <a:ext cx="560624" cy="309470"/>
            </a:xfrm>
            <a:custGeom>
              <a:avLst/>
              <a:gdLst>
                <a:gd name="connsiteX0" fmla="*/ 0 w 560624"/>
                <a:gd name="connsiteY0" fmla="*/ 61894 h 309470"/>
                <a:gd name="connsiteX1" fmla="*/ 405889 w 560624"/>
                <a:gd name="connsiteY1" fmla="*/ 61894 h 309470"/>
                <a:gd name="connsiteX2" fmla="*/ 405889 w 560624"/>
                <a:gd name="connsiteY2" fmla="*/ 0 h 309470"/>
                <a:gd name="connsiteX3" fmla="*/ 560624 w 560624"/>
                <a:gd name="connsiteY3" fmla="*/ 154735 h 309470"/>
                <a:gd name="connsiteX4" fmla="*/ 405889 w 560624"/>
                <a:gd name="connsiteY4" fmla="*/ 309470 h 309470"/>
                <a:gd name="connsiteX5" fmla="*/ 405889 w 560624"/>
                <a:gd name="connsiteY5" fmla="*/ 247576 h 309470"/>
                <a:gd name="connsiteX6" fmla="*/ 0 w 560624"/>
                <a:gd name="connsiteY6" fmla="*/ 247576 h 309470"/>
                <a:gd name="connsiteX7" fmla="*/ 0 w 560624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24" h="309470">
                  <a:moveTo>
                    <a:pt x="0" y="61894"/>
                  </a:moveTo>
                  <a:lnTo>
                    <a:pt x="405889" y="61894"/>
                  </a:lnTo>
                  <a:lnTo>
                    <a:pt x="405889" y="0"/>
                  </a:lnTo>
                  <a:lnTo>
                    <a:pt x="560624" y="154735"/>
                  </a:lnTo>
                  <a:lnTo>
                    <a:pt x="405889" y="309470"/>
                  </a:lnTo>
                  <a:lnTo>
                    <a:pt x="405889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1893" rIns="92840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561E0A-C715-47E4-96E4-C8C17AFDDBCD}"/>
                </a:ext>
              </a:extLst>
            </p:cNvPr>
            <p:cNvSpPr/>
            <p:nvPr/>
          </p:nvSpPr>
          <p:spPr>
            <a:xfrm>
              <a:off x="6482045" y="331620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3AFA14-13BB-45E0-9F18-9545C8BF943F}"/>
                </a:ext>
              </a:extLst>
            </p:cNvPr>
            <p:cNvSpPr/>
            <p:nvPr/>
          </p:nvSpPr>
          <p:spPr>
            <a:xfrm rot="20637437">
              <a:off x="5464214" y="4000867"/>
              <a:ext cx="1078472" cy="309471"/>
            </a:xfrm>
            <a:custGeom>
              <a:avLst/>
              <a:gdLst>
                <a:gd name="connsiteX0" fmla="*/ 0 w 1078472"/>
                <a:gd name="connsiteY0" fmla="*/ 61894 h 309470"/>
                <a:gd name="connsiteX1" fmla="*/ 923737 w 1078472"/>
                <a:gd name="connsiteY1" fmla="*/ 61894 h 309470"/>
                <a:gd name="connsiteX2" fmla="*/ 923737 w 1078472"/>
                <a:gd name="connsiteY2" fmla="*/ 0 h 309470"/>
                <a:gd name="connsiteX3" fmla="*/ 1078472 w 1078472"/>
                <a:gd name="connsiteY3" fmla="*/ 154735 h 309470"/>
                <a:gd name="connsiteX4" fmla="*/ 923737 w 1078472"/>
                <a:gd name="connsiteY4" fmla="*/ 309470 h 309470"/>
                <a:gd name="connsiteX5" fmla="*/ 923737 w 1078472"/>
                <a:gd name="connsiteY5" fmla="*/ 247576 h 309470"/>
                <a:gd name="connsiteX6" fmla="*/ 0 w 1078472"/>
                <a:gd name="connsiteY6" fmla="*/ 247576 h 309470"/>
                <a:gd name="connsiteX7" fmla="*/ 0 w 1078472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8472" h="309470">
                  <a:moveTo>
                    <a:pt x="1078472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78472" y="61895"/>
                  </a:lnTo>
                  <a:lnTo>
                    <a:pt x="1078472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0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FD338D-7B81-44BE-BBE6-4F3B63DD2AFF}"/>
                </a:ext>
              </a:extLst>
            </p:cNvPr>
            <p:cNvSpPr/>
            <p:nvPr/>
          </p:nvSpPr>
          <p:spPr>
            <a:xfrm>
              <a:off x="3797914" y="4088036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fillRef>
            <a:effectRef idx="2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Methods </a:t>
              </a:r>
              <a:endPara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C01BE5-BECC-41D4-A3B6-5FF27E3BC8BE}"/>
                </a:ext>
              </a:extLst>
            </p:cNvPr>
            <p:cNvSpPr/>
            <p:nvPr/>
          </p:nvSpPr>
          <p:spPr>
            <a:xfrm rot="985883">
              <a:off x="2815925" y="4010725"/>
              <a:ext cx="1026598" cy="309471"/>
            </a:xfrm>
            <a:custGeom>
              <a:avLst/>
              <a:gdLst>
                <a:gd name="connsiteX0" fmla="*/ 0 w 1026597"/>
                <a:gd name="connsiteY0" fmla="*/ 61894 h 309470"/>
                <a:gd name="connsiteX1" fmla="*/ 871862 w 1026597"/>
                <a:gd name="connsiteY1" fmla="*/ 61894 h 309470"/>
                <a:gd name="connsiteX2" fmla="*/ 871862 w 1026597"/>
                <a:gd name="connsiteY2" fmla="*/ 0 h 309470"/>
                <a:gd name="connsiteX3" fmla="*/ 1026597 w 1026597"/>
                <a:gd name="connsiteY3" fmla="*/ 154735 h 309470"/>
                <a:gd name="connsiteX4" fmla="*/ 871862 w 1026597"/>
                <a:gd name="connsiteY4" fmla="*/ 309470 h 309470"/>
                <a:gd name="connsiteX5" fmla="*/ 871862 w 1026597"/>
                <a:gd name="connsiteY5" fmla="*/ 247576 h 309470"/>
                <a:gd name="connsiteX6" fmla="*/ 0 w 1026597"/>
                <a:gd name="connsiteY6" fmla="*/ 247576 h 309470"/>
                <a:gd name="connsiteX7" fmla="*/ 0 w 1026597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6597" h="309470">
                  <a:moveTo>
                    <a:pt x="1026597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26597" y="61895"/>
                  </a:lnTo>
                  <a:lnTo>
                    <a:pt x="1026597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lnRef>
            <a:fillRef idx="1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fillRef>
            <a:effect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1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3EB52F-CE34-4E7B-B263-5839D9FC6081}"/>
                </a:ext>
              </a:extLst>
            </p:cNvPr>
            <p:cNvSpPr/>
            <p:nvPr/>
          </p:nvSpPr>
          <p:spPr>
            <a:xfrm>
              <a:off x="1180678" y="3316184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References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491ACA-CADB-4344-B1BE-52E897453787}"/>
                </a:ext>
              </a:extLst>
            </p:cNvPr>
            <p:cNvSpPr/>
            <p:nvPr/>
          </p:nvSpPr>
          <p:spPr>
            <a:xfrm rot="16200000">
              <a:off x="1768563" y="2835060"/>
              <a:ext cx="560631" cy="309470"/>
            </a:xfrm>
            <a:custGeom>
              <a:avLst/>
              <a:gdLst>
                <a:gd name="connsiteX0" fmla="*/ 0 w 560631"/>
                <a:gd name="connsiteY0" fmla="*/ 61894 h 309470"/>
                <a:gd name="connsiteX1" fmla="*/ 405896 w 560631"/>
                <a:gd name="connsiteY1" fmla="*/ 61894 h 309470"/>
                <a:gd name="connsiteX2" fmla="*/ 405896 w 560631"/>
                <a:gd name="connsiteY2" fmla="*/ 0 h 309470"/>
                <a:gd name="connsiteX3" fmla="*/ 560631 w 560631"/>
                <a:gd name="connsiteY3" fmla="*/ 154735 h 309470"/>
                <a:gd name="connsiteX4" fmla="*/ 405896 w 560631"/>
                <a:gd name="connsiteY4" fmla="*/ 309470 h 309470"/>
                <a:gd name="connsiteX5" fmla="*/ 405896 w 560631"/>
                <a:gd name="connsiteY5" fmla="*/ 247576 h 309470"/>
                <a:gd name="connsiteX6" fmla="*/ 0 w 560631"/>
                <a:gd name="connsiteY6" fmla="*/ 247576 h 309470"/>
                <a:gd name="connsiteX7" fmla="*/ 0 w 56063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31" h="309470">
                  <a:moveTo>
                    <a:pt x="0" y="61894"/>
                  </a:moveTo>
                  <a:lnTo>
                    <a:pt x="405896" y="61894"/>
                  </a:lnTo>
                  <a:lnTo>
                    <a:pt x="405896" y="0"/>
                  </a:lnTo>
                  <a:lnTo>
                    <a:pt x="560631" y="154735"/>
                  </a:lnTo>
                  <a:lnTo>
                    <a:pt x="405896" y="309470"/>
                  </a:lnTo>
                  <a:lnTo>
                    <a:pt x="40589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2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2F689C-5CA5-42CE-9C86-8DB9E0923117}"/>
                </a:ext>
              </a:extLst>
            </p:cNvPr>
            <p:cNvSpPr/>
            <p:nvPr/>
          </p:nvSpPr>
          <p:spPr>
            <a:xfrm>
              <a:off x="1180678" y="1772237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Budget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59F1BB-7D5F-4BD2-9401-CDA16FAC06A6}"/>
                </a:ext>
              </a:extLst>
            </p:cNvPr>
            <p:cNvSpPr/>
            <p:nvPr/>
          </p:nvSpPr>
          <p:spPr>
            <a:xfrm rot="20589643">
              <a:off x="2843105" y="1694770"/>
              <a:ext cx="975171" cy="309470"/>
            </a:xfrm>
            <a:custGeom>
              <a:avLst/>
              <a:gdLst>
                <a:gd name="connsiteX0" fmla="*/ 0 w 975171"/>
                <a:gd name="connsiteY0" fmla="*/ 61894 h 309470"/>
                <a:gd name="connsiteX1" fmla="*/ 820436 w 975171"/>
                <a:gd name="connsiteY1" fmla="*/ 61894 h 309470"/>
                <a:gd name="connsiteX2" fmla="*/ 820436 w 975171"/>
                <a:gd name="connsiteY2" fmla="*/ 0 h 309470"/>
                <a:gd name="connsiteX3" fmla="*/ 975171 w 975171"/>
                <a:gd name="connsiteY3" fmla="*/ 154735 h 309470"/>
                <a:gd name="connsiteX4" fmla="*/ 820436 w 975171"/>
                <a:gd name="connsiteY4" fmla="*/ 309470 h 309470"/>
                <a:gd name="connsiteX5" fmla="*/ 820436 w 975171"/>
                <a:gd name="connsiteY5" fmla="*/ 247576 h 309470"/>
                <a:gd name="connsiteX6" fmla="*/ 0 w 975171"/>
                <a:gd name="connsiteY6" fmla="*/ 247576 h 309470"/>
                <a:gd name="connsiteX7" fmla="*/ 0 w 97517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5171" h="309470">
                  <a:moveTo>
                    <a:pt x="0" y="61894"/>
                  </a:moveTo>
                  <a:lnTo>
                    <a:pt x="820436" y="61894"/>
                  </a:lnTo>
                  <a:lnTo>
                    <a:pt x="820436" y="0"/>
                  </a:lnTo>
                  <a:lnTo>
                    <a:pt x="975171" y="154735"/>
                  </a:lnTo>
                  <a:lnTo>
                    <a:pt x="820436" y="309470"/>
                  </a:lnTo>
                  <a:lnTo>
                    <a:pt x="82043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3" rIns="92841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87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FD6FD3-515E-4CA0-8A2E-6DB736F3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258266-E1E2-492B-B494-2DAE8BF8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F523F4-40E2-40E3-88E7-CC6B39D2D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161" y="0"/>
            <a:ext cx="8029678" cy="7226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05ABCB-9DD0-44AE-BF6A-2E848C676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001" y="696647"/>
            <a:ext cx="9251999" cy="546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95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ADC47-1BAA-4D36-8769-A87CE6D3A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3C1A87-C0FD-48B0-A286-87E80BC54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603D21-27BE-4722-B9D4-64B5E1F8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945" y="0"/>
            <a:ext cx="2494111" cy="543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1BFC0F-2711-4473-BB90-1D3FE7CA9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726" y="833283"/>
            <a:ext cx="7148548" cy="81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F4E8DF-56B2-4EF1-BEAE-D96DB7023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20" y="2120900"/>
            <a:ext cx="8853460" cy="295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580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B4684C-B4D0-4B36-857A-D5F4223DB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D627FE-38CF-4261-9066-8D7B3F14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CDED9-A624-40C8-B725-37279792B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470" y="0"/>
            <a:ext cx="6393061" cy="11416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4E2C4D-58D7-4308-8574-E27F0F391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27" y="1373801"/>
            <a:ext cx="7613739" cy="42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40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2DE7D8-4804-41BC-8764-BFBB8EEB5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B23359-6224-4C2E-BD0E-98D216603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912993-C402-4C5B-B605-7F007D2D4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677" y="0"/>
            <a:ext cx="7876646" cy="1241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0DACA7-687B-4433-8D5C-279F583CC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76" y="1439119"/>
            <a:ext cx="7876646" cy="453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68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A92E8-5D1B-4C72-ACF3-8B0FA3C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C9E7D-0B9D-4E25-B9AF-F1442F040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64D675-338E-40E2-B0D1-DB338C8DD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878" y="0"/>
            <a:ext cx="7442245" cy="1365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A9DB68-B8F3-4B67-AFE7-24C0EE0F7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756"/>
            <a:ext cx="9299563" cy="483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32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223DB-0D2C-4C8B-825F-56B4F4CD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4B0B50-DB1C-4608-BEF5-14068981B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FE363E-0E32-44C9-B06C-FE4F0AC73601}"/>
              </a:ext>
            </a:extLst>
          </p:cNvPr>
          <p:cNvSpPr txBox="1"/>
          <p:nvPr/>
        </p:nvSpPr>
        <p:spPr>
          <a:xfrm>
            <a:off x="1901621" y="0"/>
            <a:ext cx="83887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 for Writing the Literature Review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BCF2E0F-9131-403D-8D4A-4D62CCF8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01" y="833798"/>
            <a:ext cx="10279626" cy="561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recent studies published in reputable journals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 far as possible, limit references published </a:t>
            </a:r>
            <a:r>
              <a:rPr kumimoji="0" lang="en-US" altLang="en-US" sz="22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more than 5 years ago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endParaRPr kumimoji="0" lang="fa-IR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except for highly important or foundational studies.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Avoid including too many articles; usually, a maximum of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10 studies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sufficient.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 selecting sources, the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quality of studies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 more important than their quantity.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Unlike the problem statement, avoid citing multiple references for a single point.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Ideally, each paragraph in the literature review should focus on 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one study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941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223DB-0D2C-4C8B-825F-56B4F4CDF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4B0B50-DB1C-4608-BEF5-14068981B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BCF2E0F-9131-403D-8D4A-4D62CCF8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39" y="731645"/>
            <a:ext cx="11773672" cy="481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Start each paragraph with the following information: </a:t>
            </a: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Last name of the first author </a:t>
            </a: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Study location and year of publication </a:t>
            </a: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Study design (clinical trial, cohort, case–control, cross-sectional, etc.) </a:t>
            </a: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 size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Then describe the </a:t>
            </a: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methods, main findings, and conclusion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 the study.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Include the article’s </a:t>
            </a: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reference number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 the end of each paragraph.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A319F-DA87-4A25-9C29-3CCC338CF810}"/>
              </a:ext>
            </a:extLst>
          </p:cNvPr>
          <p:cNvSpPr txBox="1"/>
          <p:nvPr/>
        </p:nvSpPr>
        <p:spPr>
          <a:xfrm>
            <a:off x="1901621" y="0"/>
            <a:ext cx="83887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 for Writing the 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1491683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B68C02-A4B4-4C9E-8297-2F33A470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9F8E6F-C4FF-46AD-86E9-26876BDD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3B7CA-BDB4-413A-9DAE-035BD2AAE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484" y="0"/>
            <a:ext cx="2591032" cy="877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EB926D-4B90-4C0A-BAD3-E07FC5519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665" y="839459"/>
            <a:ext cx="8408670" cy="517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83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432307-736C-4D81-AE41-990416C04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619E8C-86A5-4861-BC79-98C462B2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B041C8-6718-4787-B26E-E1E17249C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331" y="0"/>
            <a:ext cx="7239338" cy="779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4633EA-B307-4BAC-AE47-C9A38A9AD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21" y="986607"/>
            <a:ext cx="2982880" cy="517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63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A5ED92-112F-4C37-B0EB-4C9FD41F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A8DCED-EA84-403B-A61F-473536C1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BE6F0-DE17-4181-8294-B73493FF1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590" y="0"/>
            <a:ext cx="5552820" cy="910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EA51C9-A452-4EBB-8C5B-4DC7ADA69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45" y="1068183"/>
            <a:ext cx="2906182" cy="3061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0129CC-477A-41CF-B448-51DC8E987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54" y="4287019"/>
            <a:ext cx="3610342" cy="162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784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D77852-75AD-4B49-AFB6-C5C545E6D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21D07F-0083-407F-8211-A18583EE6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FE172C-0FE1-4454-A255-18E26C1C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74" y="-28576"/>
            <a:ext cx="6255852" cy="631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2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3421-200B-497D-98CF-423340CB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3AD4A4-8CB3-4968-8DDA-3C1AC36C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3F0FD-1644-4BF3-AE7F-78C682B19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588" y="0"/>
            <a:ext cx="3828825" cy="10958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8BE8C0-277D-4412-A288-9FB8B71CB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68" y="1095836"/>
            <a:ext cx="8473121" cy="51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64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C4FF6B-B648-4019-BBF4-204B44377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84687A-A530-4798-83DB-41E37123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37514-968F-411E-ADD6-AE6C11764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588" y="0"/>
            <a:ext cx="3828825" cy="1095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0D2E64-80FF-4FFD-BE0E-7A0EB5B90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25" y="923516"/>
            <a:ext cx="9002273" cy="52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463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C3D94D-9756-4E49-AD3D-7F5FC5776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8C5FC-B02E-412D-8361-5B227888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54B77-37F0-41B8-9B00-EF55221CC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72" y="997743"/>
            <a:ext cx="9275385" cy="52755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C0FB49-074D-44BD-81ED-CB31DC927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588" y="0"/>
            <a:ext cx="3828825" cy="109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29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20FEBD-15AD-49F7-8F22-8422A644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F75643-C012-4DFE-9AE3-0E7E0AB4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3A417-116B-4E2E-A3B2-DE89A4AB4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588" y="0"/>
            <a:ext cx="3828825" cy="1095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F84BE7-58BA-4B2E-9C4E-358D01233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77" y="1095836"/>
            <a:ext cx="9674942" cy="520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317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84FF48-1FF0-47E0-B9B4-FD1FD3B5E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9705-A59C-4B2C-8569-D0AFF89B6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19856-3BA8-44CE-BA53-A3BE6CC4F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1588" y="0"/>
            <a:ext cx="3828825" cy="1095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CE55C-B0F5-44BD-AAC1-B666D40E5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8" y="1388806"/>
            <a:ext cx="9865410" cy="40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90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1C846-50A7-4D8E-B9F6-EFC0252F2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6571D-0ECE-40DD-BEDA-520C2034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139FE8-8FBE-40CD-BBAC-33439992C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844" y="0"/>
            <a:ext cx="4594312" cy="8532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B7E306-6DCF-46E9-AF27-D755E6659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05" y="1150680"/>
            <a:ext cx="10770238" cy="455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052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55BD4-9EA4-4094-8462-BDAD7CD3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427BC6-8C20-4B5F-A948-DA6E3A77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8AAAA-AD6A-4BEE-8AB1-3C907CC078C0}"/>
              </a:ext>
            </a:extLst>
          </p:cNvPr>
          <p:cNvSpPr txBox="1"/>
          <p:nvPr/>
        </p:nvSpPr>
        <p:spPr>
          <a:xfrm>
            <a:off x="2948752" y="0"/>
            <a:ext cx="6294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 Components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A5A08-213D-4400-98E4-1A577CCC327D}"/>
              </a:ext>
            </a:extLst>
          </p:cNvPr>
          <p:cNvGrpSpPr/>
          <p:nvPr/>
        </p:nvGrpSpPr>
        <p:grpSpPr>
          <a:xfrm>
            <a:off x="1845448" y="1058504"/>
            <a:ext cx="8501104" cy="4743761"/>
            <a:chOff x="1180678" y="988733"/>
            <a:chExt cx="7037770" cy="401626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F7B9A8-BBC4-4A1A-B22B-F86F379E6F88}"/>
                </a:ext>
              </a:extLst>
            </p:cNvPr>
            <p:cNvSpPr/>
            <p:nvPr/>
          </p:nvSpPr>
          <p:spPr>
            <a:xfrm>
              <a:off x="3706997" y="988733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 of Problem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103BAD-387E-47A0-8BB2-1E0B58B8A07C}"/>
                </a:ext>
              </a:extLst>
            </p:cNvPr>
            <p:cNvSpPr/>
            <p:nvPr/>
          </p:nvSpPr>
          <p:spPr>
            <a:xfrm rot="940441">
              <a:off x="5413361" y="1684922"/>
              <a:ext cx="1130828" cy="309470"/>
            </a:xfrm>
            <a:custGeom>
              <a:avLst/>
              <a:gdLst>
                <a:gd name="connsiteX0" fmla="*/ 0 w 1130828"/>
                <a:gd name="connsiteY0" fmla="*/ 61894 h 309470"/>
                <a:gd name="connsiteX1" fmla="*/ 976093 w 1130828"/>
                <a:gd name="connsiteY1" fmla="*/ 61894 h 309470"/>
                <a:gd name="connsiteX2" fmla="*/ 976093 w 1130828"/>
                <a:gd name="connsiteY2" fmla="*/ 0 h 309470"/>
                <a:gd name="connsiteX3" fmla="*/ 1130828 w 1130828"/>
                <a:gd name="connsiteY3" fmla="*/ 154735 h 309470"/>
                <a:gd name="connsiteX4" fmla="*/ 976093 w 1130828"/>
                <a:gd name="connsiteY4" fmla="*/ 309470 h 309470"/>
                <a:gd name="connsiteX5" fmla="*/ 976093 w 1130828"/>
                <a:gd name="connsiteY5" fmla="*/ 247576 h 309470"/>
                <a:gd name="connsiteX6" fmla="*/ 0 w 1130828"/>
                <a:gd name="connsiteY6" fmla="*/ 247576 h 309470"/>
                <a:gd name="connsiteX7" fmla="*/ 0 w 1130828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828" h="309470">
                  <a:moveTo>
                    <a:pt x="0" y="61894"/>
                  </a:moveTo>
                  <a:lnTo>
                    <a:pt x="976093" y="61894"/>
                  </a:lnTo>
                  <a:lnTo>
                    <a:pt x="976093" y="0"/>
                  </a:lnTo>
                  <a:lnTo>
                    <a:pt x="1130828" y="154735"/>
                  </a:lnTo>
                  <a:lnTo>
                    <a:pt x="976093" y="309470"/>
                  </a:lnTo>
                  <a:lnTo>
                    <a:pt x="976093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1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96F631-9833-4D0D-B87B-FABA9090472C}"/>
                </a:ext>
              </a:extLst>
            </p:cNvPr>
            <p:cNvSpPr/>
            <p:nvPr/>
          </p:nvSpPr>
          <p:spPr>
            <a:xfrm>
              <a:off x="6482045" y="177226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Literature Review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502D69-51A0-4DD8-82F5-46ED2FA345A5}"/>
                </a:ext>
              </a:extLst>
            </p:cNvPr>
            <p:cNvSpPr/>
            <p:nvPr/>
          </p:nvSpPr>
          <p:spPr>
            <a:xfrm rot="5400000">
              <a:off x="7069935" y="2849729"/>
              <a:ext cx="560624" cy="309470"/>
            </a:xfrm>
            <a:custGeom>
              <a:avLst/>
              <a:gdLst>
                <a:gd name="connsiteX0" fmla="*/ 0 w 560624"/>
                <a:gd name="connsiteY0" fmla="*/ 61894 h 309470"/>
                <a:gd name="connsiteX1" fmla="*/ 405889 w 560624"/>
                <a:gd name="connsiteY1" fmla="*/ 61894 h 309470"/>
                <a:gd name="connsiteX2" fmla="*/ 405889 w 560624"/>
                <a:gd name="connsiteY2" fmla="*/ 0 h 309470"/>
                <a:gd name="connsiteX3" fmla="*/ 560624 w 560624"/>
                <a:gd name="connsiteY3" fmla="*/ 154735 h 309470"/>
                <a:gd name="connsiteX4" fmla="*/ 405889 w 560624"/>
                <a:gd name="connsiteY4" fmla="*/ 309470 h 309470"/>
                <a:gd name="connsiteX5" fmla="*/ 405889 w 560624"/>
                <a:gd name="connsiteY5" fmla="*/ 247576 h 309470"/>
                <a:gd name="connsiteX6" fmla="*/ 0 w 560624"/>
                <a:gd name="connsiteY6" fmla="*/ 247576 h 309470"/>
                <a:gd name="connsiteX7" fmla="*/ 0 w 560624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24" h="309470">
                  <a:moveTo>
                    <a:pt x="0" y="61894"/>
                  </a:moveTo>
                  <a:lnTo>
                    <a:pt x="405889" y="61894"/>
                  </a:lnTo>
                  <a:lnTo>
                    <a:pt x="405889" y="0"/>
                  </a:lnTo>
                  <a:lnTo>
                    <a:pt x="560624" y="154735"/>
                  </a:lnTo>
                  <a:lnTo>
                    <a:pt x="405889" y="309470"/>
                  </a:lnTo>
                  <a:lnTo>
                    <a:pt x="405889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1893" rIns="92840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561E0A-C715-47E4-96E4-C8C17AFDDBCD}"/>
                </a:ext>
              </a:extLst>
            </p:cNvPr>
            <p:cNvSpPr/>
            <p:nvPr/>
          </p:nvSpPr>
          <p:spPr>
            <a:xfrm>
              <a:off x="6482045" y="331620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3AFA14-13BB-45E0-9F18-9545C8BF943F}"/>
                </a:ext>
              </a:extLst>
            </p:cNvPr>
            <p:cNvSpPr/>
            <p:nvPr/>
          </p:nvSpPr>
          <p:spPr>
            <a:xfrm rot="20637437">
              <a:off x="5464214" y="4000867"/>
              <a:ext cx="1078472" cy="309471"/>
            </a:xfrm>
            <a:custGeom>
              <a:avLst/>
              <a:gdLst>
                <a:gd name="connsiteX0" fmla="*/ 0 w 1078472"/>
                <a:gd name="connsiteY0" fmla="*/ 61894 h 309470"/>
                <a:gd name="connsiteX1" fmla="*/ 923737 w 1078472"/>
                <a:gd name="connsiteY1" fmla="*/ 61894 h 309470"/>
                <a:gd name="connsiteX2" fmla="*/ 923737 w 1078472"/>
                <a:gd name="connsiteY2" fmla="*/ 0 h 309470"/>
                <a:gd name="connsiteX3" fmla="*/ 1078472 w 1078472"/>
                <a:gd name="connsiteY3" fmla="*/ 154735 h 309470"/>
                <a:gd name="connsiteX4" fmla="*/ 923737 w 1078472"/>
                <a:gd name="connsiteY4" fmla="*/ 309470 h 309470"/>
                <a:gd name="connsiteX5" fmla="*/ 923737 w 1078472"/>
                <a:gd name="connsiteY5" fmla="*/ 247576 h 309470"/>
                <a:gd name="connsiteX6" fmla="*/ 0 w 1078472"/>
                <a:gd name="connsiteY6" fmla="*/ 247576 h 309470"/>
                <a:gd name="connsiteX7" fmla="*/ 0 w 1078472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8472" h="309470">
                  <a:moveTo>
                    <a:pt x="1078472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78472" y="61895"/>
                  </a:lnTo>
                  <a:lnTo>
                    <a:pt x="1078472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0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FD338D-7B81-44BE-BBE6-4F3B63DD2AFF}"/>
                </a:ext>
              </a:extLst>
            </p:cNvPr>
            <p:cNvSpPr/>
            <p:nvPr/>
          </p:nvSpPr>
          <p:spPr>
            <a:xfrm>
              <a:off x="3797914" y="4088036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fillRef>
            <a:effectRef idx="2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Methods </a:t>
              </a:r>
              <a:endParaRPr lang="en-US" sz="2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C01BE5-BECC-41D4-A3B6-5FF27E3BC8BE}"/>
                </a:ext>
              </a:extLst>
            </p:cNvPr>
            <p:cNvSpPr/>
            <p:nvPr/>
          </p:nvSpPr>
          <p:spPr>
            <a:xfrm rot="985883">
              <a:off x="2815925" y="4010725"/>
              <a:ext cx="1026598" cy="309471"/>
            </a:xfrm>
            <a:custGeom>
              <a:avLst/>
              <a:gdLst>
                <a:gd name="connsiteX0" fmla="*/ 0 w 1026597"/>
                <a:gd name="connsiteY0" fmla="*/ 61894 h 309470"/>
                <a:gd name="connsiteX1" fmla="*/ 871862 w 1026597"/>
                <a:gd name="connsiteY1" fmla="*/ 61894 h 309470"/>
                <a:gd name="connsiteX2" fmla="*/ 871862 w 1026597"/>
                <a:gd name="connsiteY2" fmla="*/ 0 h 309470"/>
                <a:gd name="connsiteX3" fmla="*/ 1026597 w 1026597"/>
                <a:gd name="connsiteY3" fmla="*/ 154735 h 309470"/>
                <a:gd name="connsiteX4" fmla="*/ 871862 w 1026597"/>
                <a:gd name="connsiteY4" fmla="*/ 309470 h 309470"/>
                <a:gd name="connsiteX5" fmla="*/ 871862 w 1026597"/>
                <a:gd name="connsiteY5" fmla="*/ 247576 h 309470"/>
                <a:gd name="connsiteX6" fmla="*/ 0 w 1026597"/>
                <a:gd name="connsiteY6" fmla="*/ 247576 h 309470"/>
                <a:gd name="connsiteX7" fmla="*/ 0 w 1026597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6597" h="309470">
                  <a:moveTo>
                    <a:pt x="1026597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26597" y="61895"/>
                  </a:lnTo>
                  <a:lnTo>
                    <a:pt x="1026597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lnRef>
            <a:fillRef idx="1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fillRef>
            <a:effect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1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3EB52F-CE34-4E7B-B263-5839D9FC6081}"/>
                </a:ext>
              </a:extLst>
            </p:cNvPr>
            <p:cNvSpPr/>
            <p:nvPr/>
          </p:nvSpPr>
          <p:spPr>
            <a:xfrm>
              <a:off x="1180678" y="3316184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References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491ACA-CADB-4344-B1BE-52E897453787}"/>
                </a:ext>
              </a:extLst>
            </p:cNvPr>
            <p:cNvSpPr/>
            <p:nvPr/>
          </p:nvSpPr>
          <p:spPr>
            <a:xfrm rot="16200000">
              <a:off x="1768563" y="2835060"/>
              <a:ext cx="560631" cy="309470"/>
            </a:xfrm>
            <a:custGeom>
              <a:avLst/>
              <a:gdLst>
                <a:gd name="connsiteX0" fmla="*/ 0 w 560631"/>
                <a:gd name="connsiteY0" fmla="*/ 61894 h 309470"/>
                <a:gd name="connsiteX1" fmla="*/ 405896 w 560631"/>
                <a:gd name="connsiteY1" fmla="*/ 61894 h 309470"/>
                <a:gd name="connsiteX2" fmla="*/ 405896 w 560631"/>
                <a:gd name="connsiteY2" fmla="*/ 0 h 309470"/>
                <a:gd name="connsiteX3" fmla="*/ 560631 w 560631"/>
                <a:gd name="connsiteY3" fmla="*/ 154735 h 309470"/>
                <a:gd name="connsiteX4" fmla="*/ 405896 w 560631"/>
                <a:gd name="connsiteY4" fmla="*/ 309470 h 309470"/>
                <a:gd name="connsiteX5" fmla="*/ 405896 w 560631"/>
                <a:gd name="connsiteY5" fmla="*/ 247576 h 309470"/>
                <a:gd name="connsiteX6" fmla="*/ 0 w 560631"/>
                <a:gd name="connsiteY6" fmla="*/ 247576 h 309470"/>
                <a:gd name="connsiteX7" fmla="*/ 0 w 56063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31" h="309470">
                  <a:moveTo>
                    <a:pt x="0" y="61894"/>
                  </a:moveTo>
                  <a:lnTo>
                    <a:pt x="405896" y="61894"/>
                  </a:lnTo>
                  <a:lnTo>
                    <a:pt x="405896" y="0"/>
                  </a:lnTo>
                  <a:lnTo>
                    <a:pt x="560631" y="154735"/>
                  </a:lnTo>
                  <a:lnTo>
                    <a:pt x="405896" y="309470"/>
                  </a:lnTo>
                  <a:lnTo>
                    <a:pt x="40589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2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2F689C-5CA5-42CE-9C86-8DB9E0923117}"/>
                </a:ext>
              </a:extLst>
            </p:cNvPr>
            <p:cNvSpPr/>
            <p:nvPr/>
          </p:nvSpPr>
          <p:spPr>
            <a:xfrm>
              <a:off x="1180678" y="1772237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Budget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59F1BB-7D5F-4BD2-9401-CDA16FAC06A6}"/>
                </a:ext>
              </a:extLst>
            </p:cNvPr>
            <p:cNvSpPr/>
            <p:nvPr/>
          </p:nvSpPr>
          <p:spPr>
            <a:xfrm rot="20589643">
              <a:off x="2843105" y="1694770"/>
              <a:ext cx="975171" cy="309470"/>
            </a:xfrm>
            <a:custGeom>
              <a:avLst/>
              <a:gdLst>
                <a:gd name="connsiteX0" fmla="*/ 0 w 975171"/>
                <a:gd name="connsiteY0" fmla="*/ 61894 h 309470"/>
                <a:gd name="connsiteX1" fmla="*/ 820436 w 975171"/>
                <a:gd name="connsiteY1" fmla="*/ 61894 h 309470"/>
                <a:gd name="connsiteX2" fmla="*/ 820436 w 975171"/>
                <a:gd name="connsiteY2" fmla="*/ 0 h 309470"/>
                <a:gd name="connsiteX3" fmla="*/ 975171 w 975171"/>
                <a:gd name="connsiteY3" fmla="*/ 154735 h 309470"/>
                <a:gd name="connsiteX4" fmla="*/ 820436 w 975171"/>
                <a:gd name="connsiteY4" fmla="*/ 309470 h 309470"/>
                <a:gd name="connsiteX5" fmla="*/ 820436 w 975171"/>
                <a:gd name="connsiteY5" fmla="*/ 247576 h 309470"/>
                <a:gd name="connsiteX6" fmla="*/ 0 w 975171"/>
                <a:gd name="connsiteY6" fmla="*/ 247576 h 309470"/>
                <a:gd name="connsiteX7" fmla="*/ 0 w 97517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5171" h="309470">
                  <a:moveTo>
                    <a:pt x="0" y="61894"/>
                  </a:moveTo>
                  <a:lnTo>
                    <a:pt x="820436" y="61894"/>
                  </a:lnTo>
                  <a:lnTo>
                    <a:pt x="820436" y="0"/>
                  </a:lnTo>
                  <a:lnTo>
                    <a:pt x="975171" y="154735"/>
                  </a:lnTo>
                  <a:lnTo>
                    <a:pt x="820436" y="309470"/>
                  </a:lnTo>
                  <a:lnTo>
                    <a:pt x="82043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3" rIns="92841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331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599A0-04C8-4EC6-97FE-C05A5617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FCE953-5F90-4750-A9F8-A970602E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E3DAC-46AD-4FD6-81BF-7F369B87E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0"/>
            <a:ext cx="6705600" cy="83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3042F3-66D4-4BAE-8801-4A5DE9A69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373" y="692983"/>
            <a:ext cx="8501254" cy="565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7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A5B82-99E4-4649-A6C0-6F63C40E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590D0E-665C-4D1A-AA47-E66A6F022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53941-FA2B-473D-884B-83EE927A4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323" y="0"/>
            <a:ext cx="4507354" cy="990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CE0166-3907-448A-BECC-CE888E765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91" y="1009137"/>
            <a:ext cx="8787350" cy="20229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7E7A0E-AB92-426D-8540-D48931FAA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848" y="2792663"/>
            <a:ext cx="6744303" cy="307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83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C7C8C1-07D1-400E-9434-0314C17BB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EC60A9-4009-4CEA-A399-CC1ED5CC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AA85E-AD5C-4ADE-A48D-075102D42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872" y="0"/>
            <a:ext cx="5032257" cy="7051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4819E7-0147-48C0-AF40-56490C0E9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69" y="1190778"/>
            <a:ext cx="9822595" cy="447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74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C64D4-3303-4FD7-B992-2161B845C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7437E-9100-4C0B-9CDA-6F251324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A6034-27C8-47F2-95FE-7A2EE8FCD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813" y="0"/>
            <a:ext cx="4524375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892531-79E5-4B42-AC1B-FFBF23C93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3564"/>
            <a:ext cx="9599803" cy="2685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9BE5CF-3449-4036-AFDC-24283741C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4290" y="3678485"/>
            <a:ext cx="6723421" cy="249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709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5B523E-D076-4D2A-B6BC-6806106C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D99B68-6855-43AD-B0AF-2732C9F0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CA4BED-3757-4B6B-A406-49AE87104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0"/>
            <a:ext cx="5391150" cy="704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F6E5E3-1482-4B55-B31E-80A378BA7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46" y="704850"/>
            <a:ext cx="8764774" cy="551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72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149BB-1BC9-48F8-B31C-A1509A09A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327F7-74FB-436C-9C8A-E1CBE7028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A20896-11E4-4C28-B10C-7B5AD0AF8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550" y="0"/>
            <a:ext cx="5458900" cy="9000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51352C-4AF9-4AC3-B527-0CADE4D94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4" y="1051582"/>
            <a:ext cx="8450825" cy="517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86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ACB039-4467-4A73-B907-F13E6A2D8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78FACA-3EB3-4FCC-BAE4-741A4B9DD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25A6B5-0148-4DEC-8F69-424942DF7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064" y="0"/>
            <a:ext cx="5555873" cy="652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77FE4-E39F-47DE-A3F0-5DEC1716F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02" y="969701"/>
            <a:ext cx="8772245" cy="534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288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7C5A6A-DD41-4C14-B4E8-96930CE6E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C64CF0-FFEF-4317-8174-3C5719F5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AA4A2-EEDC-44DF-8715-B45D0E005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24" y="0"/>
            <a:ext cx="6277952" cy="7346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F3CCD0-25FE-4E04-AA52-E9A7B89F6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32" y="895964"/>
            <a:ext cx="10554505" cy="431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18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F19882-FDBB-4DD4-BCF7-D415100F3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30149B-19B8-4E8E-A8C6-E01CCE34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47770-4D2C-4E11-9C0B-8A6EF1FE1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763" y="0"/>
            <a:ext cx="3364475" cy="807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7946AF-6A07-4416-8D22-3864BFAE6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0171"/>
            <a:ext cx="10412361" cy="20928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F2F2D1-04B4-41C4-987C-9E15AE3BCB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432" y="3142421"/>
            <a:ext cx="7079137" cy="272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25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9C4C57-D7BF-416B-B02F-F43304943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61BE1D-AF7E-48BB-B382-EFA0635B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853F5-06EC-4181-A93E-88BE177EA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191" y="0"/>
            <a:ext cx="5687618" cy="748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63907F-DA60-44CB-B34C-60D221E5A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9" y="1030970"/>
            <a:ext cx="8675370" cy="514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996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74D192-1EB6-4E24-934D-E80903A0F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5512C8-4B5C-4508-862C-B938507B0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431D4-8869-4F0E-B18A-AA6DF91ED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638" y="0"/>
            <a:ext cx="5038725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10F245-9EEA-4BA7-BB23-8AEB6A5F4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91" y="813366"/>
            <a:ext cx="9836257" cy="52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68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FC4834-E26C-4689-A4DA-4FCFF175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DF9DFB-F354-48A0-B2CA-9E9ECCF88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6BBF0-C791-4F75-886D-CDD728999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42" y="-1"/>
            <a:ext cx="9910916" cy="598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08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F85A1A-7DA8-4BE8-9070-8DDA646D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89387A-8D19-4116-9749-B7B36171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32AA5-FCE6-443B-814E-3AB918ABD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551" y="0"/>
            <a:ext cx="3322899" cy="7641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1D1D7-B1D3-40CA-9AFD-A50F3340A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81" y="967709"/>
            <a:ext cx="9376848" cy="521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209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55BD4-9EA4-4094-8462-BDAD7CD3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427BC6-8C20-4B5F-A948-DA6E3A77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8AAAA-AD6A-4BEE-8AB1-3C907CC078C0}"/>
              </a:ext>
            </a:extLst>
          </p:cNvPr>
          <p:cNvSpPr txBox="1"/>
          <p:nvPr/>
        </p:nvSpPr>
        <p:spPr>
          <a:xfrm>
            <a:off x="2948752" y="0"/>
            <a:ext cx="6294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Proposal Components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DA5A08-213D-4400-98E4-1A577CCC327D}"/>
              </a:ext>
            </a:extLst>
          </p:cNvPr>
          <p:cNvGrpSpPr/>
          <p:nvPr/>
        </p:nvGrpSpPr>
        <p:grpSpPr>
          <a:xfrm>
            <a:off x="1845448" y="1058504"/>
            <a:ext cx="8501104" cy="4743761"/>
            <a:chOff x="1180678" y="988733"/>
            <a:chExt cx="7037770" cy="401626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F7B9A8-BBC4-4A1A-B22B-F86F379E6F88}"/>
                </a:ext>
              </a:extLst>
            </p:cNvPr>
            <p:cNvSpPr/>
            <p:nvPr/>
          </p:nvSpPr>
          <p:spPr>
            <a:xfrm>
              <a:off x="3706997" y="988733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 of Problem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F103BAD-387E-47A0-8BB2-1E0B58B8A07C}"/>
                </a:ext>
              </a:extLst>
            </p:cNvPr>
            <p:cNvSpPr/>
            <p:nvPr/>
          </p:nvSpPr>
          <p:spPr>
            <a:xfrm rot="940441">
              <a:off x="5413361" y="1684922"/>
              <a:ext cx="1130828" cy="309470"/>
            </a:xfrm>
            <a:custGeom>
              <a:avLst/>
              <a:gdLst>
                <a:gd name="connsiteX0" fmla="*/ 0 w 1130828"/>
                <a:gd name="connsiteY0" fmla="*/ 61894 h 309470"/>
                <a:gd name="connsiteX1" fmla="*/ 976093 w 1130828"/>
                <a:gd name="connsiteY1" fmla="*/ 61894 h 309470"/>
                <a:gd name="connsiteX2" fmla="*/ 976093 w 1130828"/>
                <a:gd name="connsiteY2" fmla="*/ 0 h 309470"/>
                <a:gd name="connsiteX3" fmla="*/ 1130828 w 1130828"/>
                <a:gd name="connsiteY3" fmla="*/ 154735 h 309470"/>
                <a:gd name="connsiteX4" fmla="*/ 976093 w 1130828"/>
                <a:gd name="connsiteY4" fmla="*/ 309470 h 309470"/>
                <a:gd name="connsiteX5" fmla="*/ 976093 w 1130828"/>
                <a:gd name="connsiteY5" fmla="*/ 247576 h 309470"/>
                <a:gd name="connsiteX6" fmla="*/ 0 w 1130828"/>
                <a:gd name="connsiteY6" fmla="*/ 247576 h 309470"/>
                <a:gd name="connsiteX7" fmla="*/ 0 w 1130828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0828" h="309470">
                  <a:moveTo>
                    <a:pt x="0" y="61894"/>
                  </a:moveTo>
                  <a:lnTo>
                    <a:pt x="976093" y="61894"/>
                  </a:lnTo>
                  <a:lnTo>
                    <a:pt x="976093" y="0"/>
                  </a:lnTo>
                  <a:lnTo>
                    <a:pt x="1130828" y="154735"/>
                  </a:lnTo>
                  <a:lnTo>
                    <a:pt x="976093" y="309470"/>
                  </a:lnTo>
                  <a:lnTo>
                    <a:pt x="976093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1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D96F631-9833-4D0D-B87B-FABA9090472C}"/>
                </a:ext>
              </a:extLst>
            </p:cNvPr>
            <p:cNvSpPr/>
            <p:nvPr/>
          </p:nvSpPr>
          <p:spPr>
            <a:xfrm>
              <a:off x="6482045" y="177226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Literature Review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502D69-51A0-4DD8-82F5-46ED2FA345A5}"/>
                </a:ext>
              </a:extLst>
            </p:cNvPr>
            <p:cNvSpPr/>
            <p:nvPr/>
          </p:nvSpPr>
          <p:spPr>
            <a:xfrm rot="5400000">
              <a:off x="7069935" y="2849729"/>
              <a:ext cx="560624" cy="309470"/>
            </a:xfrm>
            <a:custGeom>
              <a:avLst/>
              <a:gdLst>
                <a:gd name="connsiteX0" fmla="*/ 0 w 560624"/>
                <a:gd name="connsiteY0" fmla="*/ 61894 h 309470"/>
                <a:gd name="connsiteX1" fmla="*/ 405889 w 560624"/>
                <a:gd name="connsiteY1" fmla="*/ 61894 h 309470"/>
                <a:gd name="connsiteX2" fmla="*/ 405889 w 560624"/>
                <a:gd name="connsiteY2" fmla="*/ 0 h 309470"/>
                <a:gd name="connsiteX3" fmla="*/ 560624 w 560624"/>
                <a:gd name="connsiteY3" fmla="*/ 154735 h 309470"/>
                <a:gd name="connsiteX4" fmla="*/ 405889 w 560624"/>
                <a:gd name="connsiteY4" fmla="*/ 309470 h 309470"/>
                <a:gd name="connsiteX5" fmla="*/ 405889 w 560624"/>
                <a:gd name="connsiteY5" fmla="*/ 247576 h 309470"/>
                <a:gd name="connsiteX6" fmla="*/ 0 w 560624"/>
                <a:gd name="connsiteY6" fmla="*/ 247576 h 309470"/>
                <a:gd name="connsiteX7" fmla="*/ 0 w 560624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24" h="309470">
                  <a:moveTo>
                    <a:pt x="0" y="61894"/>
                  </a:moveTo>
                  <a:lnTo>
                    <a:pt x="405889" y="61894"/>
                  </a:lnTo>
                  <a:lnTo>
                    <a:pt x="405889" y="0"/>
                  </a:lnTo>
                  <a:lnTo>
                    <a:pt x="560624" y="154735"/>
                  </a:lnTo>
                  <a:lnTo>
                    <a:pt x="405889" y="309470"/>
                  </a:lnTo>
                  <a:lnTo>
                    <a:pt x="405889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1893" rIns="92840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561E0A-C715-47E4-96E4-C8C17AFDDBCD}"/>
                </a:ext>
              </a:extLst>
            </p:cNvPr>
            <p:cNvSpPr/>
            <p:nvPr/>
          </p:nvSpPr>
          <p:spPr>
            <a:xfrm>
              <a:off x="6482045" y="3316209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3AFA14-13BB-45E0-9F18-9545C8BF943F}"/>
                </a:ext>
              </a:extLst>
            </p:cNvPr>
            <p:cNvSpPr/>
            <p:nvPr/>
          </p:nvSpPr>
          <p:spPr>
            <a:xfrm rot="20637437">
              <a:off x="5464214" y="4000867"/>
              <a:ext cx="1078472" cy="309471"/>
            </a:xfrm>
            <a:custGeom>
              <a:avLst/>
              <a:gdLst>
                <a:gd name="connsiteX0" fmla="*/ 0 w 1078472"/>
                <a:gd name="connsiteY0" fmla="*/ 61894 h 309470"/>
                <a:gd name="connsiteX1" fmla="*/ 923737 w 1078472"/>
                <a:gd name="connsiteY1" fmla="*/ 61894 h 309470"/>
                <a:gd name="connsiteX2" fmla="*/ 923737 w 1078472"/>
                <a:gd name="connsiteY2" fmla="*/ 0 h 309470"/>
                <a:gd name="connsiteX3" fmla="*/ 1078472 w 1078472"/>
                <a:gd name="connsiteY3" fmla="*/ 154735 h 309470"/>
                <a:gd name="connsiteX4" fmla="*/ 923737 w 1078472"/>
                <a:gd name="connsiteY4" fmla="*/ 309470 h 309470"/>
                <a:gd name="connsiteX5" fmla="*/ 923737 w 1078472"/>
                <a:gd name="connsiteY5" fmla="*/ 247576 h 309470"/>
                <a:gd name="connsiteX6" fmla="*/ 0 w 1078472"/>
                <a:gd name="connsiteY6" fmla="*/ 247576 h 309470"/>
                <a:gd name="connsiteX7" fmla="*/ 0 w 1078472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8472" h="309470">
                  <a:moveTo>
                    <a:pt x="1078472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78472" y="61895"/>
                  </a:lnTo>
                  <a:lnTo>
                    <a:pt x="1078472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0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6FD338D-7B81-44BE-BBE6-4F3B63DD2AFF}"/>
                </a:ext>
              </a:extLst>
            </p:cNvPr>
            <p:cNvSpPr/>
            <p:nvPr/>
          </p:nvSpPr>
          <p:spPr>
            <a:xfrm>
              <a:off x="3797914" y="4088036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fillRef>
            <a:effectRef idx="2">
              <a:schemeClr val="accent3">
                <a:shade val="50000"/>
                <a:hueOff val="78479"/>
                <a:satOff val="74091"/>
                <a:lumOff val="294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Methods 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8C01BE5-BECC-41D4-A3B6-5FF27E3BC8BE}"/>
                </a:ext>
              </a:extLst>
            </p:cNvPr>
            <p:cNvSpPr/>
            <p:nvPr/>
          </p:nvSpPr>
          <p:spPr>
            <a:xfrm rot="985883">
              <a:off x="2815925" y="4010725"/>
              <a:ext cx="1026598" cy="309471"/>
            </a:xfrm>
            <a:custGeom>
              <a:avLst/>
              <a:gdLst>
                <a:gd name="connsiteX0" fmla="*/ 0 w 1026597"/>
                <a:gd name="connsiteY0" fmla="*/ 61894 h 309470"/>
                <a:gd name="connsiteX1" fmla="*/ 871862 w 1026597"/>
                <a:gd name="connsiteY1" fmla="*/ 61894 h 309470"/>
                <a:gd name="connsiteX2" fmla="*/ 871862 w 1026597"/>
                <a:gd name="connsiteY2" fmla="*/ 0 h 309470"/>
                <a:gd name="connsiteX3" fmla="*/ 1026597 w 1026597"/>
                <a:gd name="connsiteY3" fmla="*/ 154735 h 309470"/>
                <a:gd name="connsiteX4" fmla="*/ 871862 w 1026597"/>
                <a:gd name="connsiteY4" fmla="*/ 309470 h 309470"/>
                <a:gd name="connsiteX5" fmla="*/ 871862 w 1026597"/>
                <a:gd name="connsiteY5" fmla="*/ 247576 h 309470"/>
                <a:gd name="connsiteX6" fmla="*/ 0 w 1026597"/>
                <a:gd name="connsiteY6" fmla="*/ 247576 h 309470"/>
                <a:gd name="connsiteX7" fmla="*/ 0 w 1026597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6597" h="309470">
                  <a:moveTo>
                    <a:pt x="1026597" y="247575"/>
                  </a:moveTo>
                  <a:lnTo>
                    <a:pt x="154735" y="247575"/>
                  </a:lnTo>
                  <a:lnTo>
                    <a:pt x="154735" y="309469"/>
                  </a:lnTo>
                  <a:lnTo>
                    <a:pt x="0" y="154735"/>
                  </a:lnTo>
                  <a:lnTo>
                    <a:pt x="154735" y="1"/>
                  </a:lnTo>
                  <a:lnTo>
                    <a:pt x="154735" y="61895"/>
                  </a:lnTo>
                  <a:lnTo>
                    <a:pt x="1026597" y="61895"/>
                  </a:lnTo>
                  <a:lnTo>
                    <a:pt x="1026597" y="247575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lnRef>
            <a:fillRef idx="1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fillRef>
            <a:effectRef idx="0">
              <a:schemeClr val="accent3">
                <a:shade val="90000"/>
                <a:hueOff val="86144"/>
                <a:satOff val="27709"/>
                <a:lumOff val="10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841" tIns="61895" rIns="0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D3EB52F-CE34-4E7B-B263-5839D9FC6081}"/>
                </a:ext>
              </a:extLst>
            </p:cNvPr>
            <p:cNvSpPr/>
            <p:nvPr/>
          </p:nvSpPr>
          <p:spPr>
            <a:xfrm>
              <a:off x="1180678" y="3316184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fillRef>
            <a:effectRef idx="2">
              <a:schemeClr val="accent3">
                <a:shade val="50000"/>
                <a:hueOff val="52319"/>
                <a:satOff val="49394"/>
                <a:lumOff val="196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References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9491ACA-CADB-4344-B1BE-52E897453787}"/>
                </a:ext>
              </a:extLst>
            </p:cNvPr>
            <p:cNvSpPr/>
            <p:nvPr/>
          </p:nvSpPr>
          <p:spPr>
            <a:xfrm rot="16200000">
              <a:off x="1768563" y="2835060"/>
              <a:ext cx="560631" cy="309470"/>
            </a:xfrm>
            <a:custGeom>
              <a:avLst/>
              <a:gdLst>
                <a:gd name="connsiteX0" fmla="*/ 0 w 560631"/>
                <a:gd name="connsiteY0" fmla="*/ 61894 h 309470"/>
                <a:gd name="connsiteX1" fmla="*/ 405896 w 560631"/>
                <a:gd name="connsiteY1" fmla="*/ 61894 h 309470"/>
                <a:gd name="connsiteX2" fmla="*/ 405896 w 560631"/>
                <a:gd name="connsiteY2" fmla="*/ 0 h 309470"/>
                <a:gd name="connsiteX3" fmla="*/ 560631 w 560631"/>
                <a:gd name="connsiteY3" fmla="*/ 154735 h 309470"/>
                <a:gd name="connsiteX4" fmla="*/ 405896 w 560631"/>
                <a:gd name="connsiteY4" fmla="*/ 309470 h 309470"/>
                <a:gd name="connsiteX5" fmla="*/ 405896 w 560631"/>
                <a:gd name="connsiteY5" fmla="*/ 247576 h 309470"/>
                <a:gd name="connsiteX6" fmla="*/ 0 w 560631"/>
                <a:gd name="connsiteY6" fmla="*/ 247576 h 309470"/>
                <a:gd name="connsiteX7" fmla="*/ 0 w 56063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631" h="309470">
                  <a:moveTo>
                    <a:pt x="0" y="61894"/>
                  </a:moveTo>
                  <a:lnTo>
                    <a:pt x="405896" y="61894"/>
                  </a:lnTo>
                  <a:lnTo>
                    <a:pt x="405896" y="0"/>
                  </a:lnTo>
                  <a:lnTo>
                    <a:pt x="560631" y="154735"/>
                  </a:lnTo>
                  <a:lnTo>
                    <a:pt x="405896" y="309470"/>
                  </a:lnTo>
                  <a:lnTo>
                    <a:pt x="40589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lnRef>
            <a:fillRef idx="1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fillRef>
            <a:effectRef idx="0">
              <a:schemeClr val="accent3">
                <a:shade val="90000"/>
                <a:hueOff val="57429"/>
                <a:satOff val="18473"/>
                <a:lumOff val="716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4" rIns="92842" bIns="61893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52F689C-5CA5-42CE-9C86-8DB9E0923117}"/>
                </a:ext>
              </a:extLst>
            </p:cNvPr>
            <p:cNvSpPr/>
            <p:nvPr/>
          </p:nvSpPr>
          <p:spPr>
            <a:xfrm>
              <a:off x="1180678" y="1772237"/>
              <a:ext cx="1736403" cy="916960"/>
            </a:xfrm>
            <a:custGeom>
              <a:avLst/>
              <a:gdLst>
                <a:gd name="connsiteX0" fmla="*/ 0 w 1736403"/>
                <a:gd name="connsiteY0" fmla="*/ 458480 h 916960"/>
                <a:gd name="connsiteX1" fmla="*/ 868202 w 1736403"/>
                <a:gd name="connsiteY1" fmla="*/ 0 h 916960"/>
                <a:gd name="connsiteX2" fmla="*/ 1736404 w 1736403"/>
                <a:gd name="connsiteY2" fmla="*/ 458480 h 916960"/>
                <a:gd name="connsiteX3" fmla="*/ 868202 w 1736403"/>
                <a:gd name="connsiteY3" fmla="*/ 916960 h 916960"/>
                <a:gd name="connsiteX4" fmla="*/ 0 w 1736403"/>
                <a:gd name="connsiteY4" fmla="*/ 458480 h 916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6403" h="916960">
                  <a:moveTo>
                    <a:pt x="0" y="458480"/>
                  </a:moveTo>
                  <a:cubicBezTo>
                    <a:pt x="0" y="205268"/>
                    <a:pt x="388707" y="0"/>
                    <a:pt x="868202" y="0"/>
                  </a:cubicBezTo>
                  <a:cubicBezTo>
                    <a:pt x="1347697" y="0"/>
                    <a:pt x="1736404" y="205268"/>
                    <a:pt x="1736404" y="458480"/>
                  </a:cubicBezTo>
                  <a:cubicBezTo>
                    <a:pt x="1736404" y="711692"/>
                    <a:pt x="1347697" y="916960"/>
                    <a:pt x="868202" y="916960"/>
                  </a:cubicBezTo>
                  <a:cubicBezTo>
                    <a:pt x="388707" y="916960"/>
                    <a:pt x="0" y="711692"/>
                    <a:pt x="0" y="4584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fillRef>
            <a:effectRef idx="2">
              <a:schemeClr val="accent3">
                <a:shade val="50000"/>
                <a:hueOff val="26160"/>
                <a:satOff val="24697"/>
                <a:lumOff val="983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4610" tIns="154606" rIns="274610" bIns="15460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Budget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B59F1BB-7D5F-4BD2-9401-CDA16FAC06A6}"/>
                </a:ext>
              </a:extLst>
            </p:cNvPr>
            <p:cNvSpPr/>
            <p:nvPr/>
          </p:nvSpPr>
          <p:spPr>
            <a:xfrm rot="20589643">
              <a:off x="2843105" y="1694770"/>
              <a:ext cx="975171" cy="309470"/>
            </a:xfrm>
            <a:custGeom>
              <a:avLst/>
              <a:gdLst>
                <a:gd name="connsiteX0" fmla="*/ 0 w 975171"/>
                <a:gd name="connsiteY0" fmla="*/ 61894 h 309470"/>
                <a:gd name="connsiteX1" fmla="*/ 820436 w 975171"/>
                <a:gd name="connsiteY1" fmla="*/ 61894 h 309470"/>
                <a:gd name="connsiteX2" fmla="*/ 820436 w 975171"/>
                <a:gd name="connsiteY2" fmla="*/ 0 h 309470"/>
                <a:gd name="connsiteX3" fmla="*/ 975171 w 975171"/>
                <a:gd name="connsiteY3" fmla="*/ 154735 h 309470"/>
                <a:gd name="connsiteX4" fmla="*/ 820436 w 975171"/>
                <a:gd name="connsiteY4" fmla="*/ 309470 h 309470"/>
                <a:gd name="connsiteX5" fmla="*/ 820436 w 975171"/>
                <a:gd name="connsiteY5" fmla="*/ 247576 h 309470"/>
                <a:gd name="connsiteX6" fmla="*/ 0 w 975171"/>
                <a:gd name="connsiteY6" fmla="*/ 247576 h 309470"/>
                <a:gd name="connsiteX7" fmla="*/ 0 w 975171"/>
                <a:gd name="connsiteY7" fmla="*/ 61894 h 30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75171" h="309470">
                  <a:moveTo>
                    <a:pt x="0" y="61894"/>
                  </a:moveTo>
                  <a:lnTo>
                    <a:pt x="820436" y="61894"/>
                  </a:lnTo>
                  <a:lnTo>
                    <a:pt x="820436" y="0"/>
                  </a:lnTo>
                  <a:lnTo>
                    <a:pt x="975171" y="154735"/>
                  </a:lnTo>
                  <a:lnTo>
                    <a:pt x="820436" y="309470"/>
                  </a:lnTo>
                  <a:lnTo>
                    <a:pt x="820436" y="247576"/>
                  </a:lnTo>
                  <a:lnTo>
                    <a:pt x="0" y="247576"/>
                  </a:lnTo>
                  <a:lnTo>
                    <a:pt x="0" y="61894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-182000"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lnRef>
            <a:fillRef idx="1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fillRef>
            <a:effectRef idx="0">
              <a:schemeClr val="accent3">
                <a:shade val="90000"/>
                <a:hueOff val="28715"/>
                <a:satOff val="9236"/>
                <a:lumOff val="35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61893" rIns="92841" bIns="6189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400" b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778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F264CF-6AD8-405D-A034-F219C1C8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FB317-FAEF-45EC-B1DD-A3A2286B6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66A22-F9C1-4647-B185-5D09EAEC2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463" y="0"/>
            <a:ext cx="5553075" cy="561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9C8190-6385-4335-AF8C-EE9B88D83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521" y="682631"/>
            <a:ext cx="9444959" cy="549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959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D920A2-879C-43D0-A489-36D8193B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1CC250-691F-48FF-B2A3-92691DCD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E4B97-6B69-43B3-AACF-2104A88B4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645" y="0"/>
            <a:ext cx="9512710" cy="63108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E6C3BD-FD01-4820-8F1A-F3CDE6DF4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604" y="5861869"/>
            <a:ext cx="26098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341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C5D211-26D8-48C4-BB12-F71D0CCF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94CB76-2C23-477E-980F-56B2BB70E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E234F-4339-48F2-88C6-F55AE7EE9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05" y="-1"/>
            <a:ext cx="11335391" cy="561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051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F09124-83B3-41F7-AAA1-48E68FE8C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FA648F-8562-4D12-96C5-F7BA6522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2FB14-A209-4FF5-A362-326BE02CE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797" y="0"/>
            <a:ext cx="9232407" cy="594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39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4EB11E-3EB5-476C-86C5-47448A241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F11CA8-E095-4043-81C6-A0F18F2B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46D86-A045-4A53-B4C2-036120185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237" y="0"/>
            <a:ext cx="9151527" cy="594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26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FBE6A3-60A4-4F14-91CC-962048FF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493095-FF66-488E-A5A1-5FD74039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8F79A-1D57-4E00-B789-CDCED292F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489" y="0"/>
            <a:ext cx="9059023" cy="595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180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C055A-3EBE-4A16-B6D4-D72D10320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DA7CB1-9AB9-47F3-B48D-7F2A14A5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52DBE-3A36-4AD6-85E1-73F0EF7B0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597" y="0"/>
            <a:ext cx="9116807" cy="601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86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A0C4D-DF0C-4929-9485-EBC4EF544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BB37A4-AC19-4F86-A946-4DDDF4086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DA64E6-380F-47E2-A950-30BA53B3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732" y="0"/>
            <a:ext cx="9634537" cy="576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391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B629F7-56CD-405C-B255-F100DA4C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4ADE3C-DA3B-4C7C-908C-8875AF01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78A59-3B75-4D8C-989C-AD79B4CC5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13" y="0"/>
            <a:ext cx="5819775" cy="676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6B32B9-30A5-4903-91DB-7E8DD2116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229" y="618741"/>
            <a:ext cx="9811542" cy="56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619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4A7A71-8B69-49F5-ABA2-918D5683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EF21CC-80F6-40B0-9778-D0B83060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AD68D5-B66F-4EFD-9FAD-5608FE895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0"/>
            <a:ext cx="2476500" cy="552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AA9010-AD50-46F3-AD19-2664112D6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27" y="1028700"/>
            <a:ext cx="809625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50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DE6B6A-6BF2-4D1B-BABD-E6ABE46D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10F44-C5DD-4CD2-B36C-6612B1B84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210C83-91B5-41FC-8E28-43DBA8D7F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94" y="0"/>
            <a:ext cx="10387012" cy="601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3353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42F08-DCFC-4899-BE1C-68645A02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409CDA-FC29-42FF-AAF1-EB888FD7F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E4D31-A087-4B1D-A22C-A296BD4F0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0"/>
            <a:ext cx="5524500" cy="800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05821E-7748-42BC-9E0D-56FB726F8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08" y="1106590"/>
            <a:ext cx="5938583" cy="464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1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7F04CE-B2AF-4005-B081-5AA96B551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B3C7AC-B403-42BC-97DC-CA74FFA9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E0C128-D3F1-41DC-958B-4AF32903B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8" y="0"/>
            <a:ext cx="5381625" cy="600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438AC8-846F-4502-B429-38F664D02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88" y="935037"/>
            <a:ext cx="7755023" cy="452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995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EC63A7-4269-4065-B85B-3FA6760A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5BB1F-2DF7-4A79-9029-4C7EA642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47A7A-DD90-4990-9836-F9B9D3815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0"/>
            <a:ext cx="6515100" cy="600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9F786D-4A90-451F-9B1C-3F063E690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38" y="1381969"/>
            <a:ext cx="8319132" cy="409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395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D169D-43BF-465E-87E6-E6C23F221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671679-0519-4AE9-A562-26FBA8829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9F9FA-ED91-48A2-A14B-0F2EA07A8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0"/>
            <a:ext cx="6515100" cy="600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25E7A3-B0E0-4731-9367-AE763EEF2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854" y="1106487"/>
            <a:ext cx="8713470" cy="45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941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68D329-960B-4BFD-9C3A-BBC82D03C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E7DEC0-55A6-43B3-9F17-B7864FD0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928760-2836-4E8E-B222-16DAB4C04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0"/>
            <a:ext cx="6515100" cy="600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2D3C27-8531-4745-9432-00629E4D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93" y="1219964"/>
            <a:ext cx="9375744" cy="4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368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51EE81-8E2D-462C-9E05-86066D1BC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DC6A9-9D9C-48B6-BBCB-16EC342ED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B9AD0C-2C47-4EF3-BE0C-24B11E8D1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0"/>
            <a:ext cx="8229600" cy="638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72D9B-8ED8-4F49-A220-30FF1951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35" y="741804"/>
            <a:ext cx="8478479" cy="537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689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2A8DD0-5F9D-4464-ADF2-B2C07643F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DD6C5-4744-41ED-BEFC-FB407CE53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178717-8AF2-4662-976F-C19EDD93E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0"/>
            <a:ext cx="8134350" cy="523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D594C3-02F8-4A5F-AD17-EC7CA997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00" y="892274"/>
            <a:ext cx="8995287" cy="519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890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903216-3D74-491A-98CC-A400D84F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F8844C-731E-4CD7-95AB-A866E1282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701AE-D26E-4C82-888B-C33EB9D28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0"/>
            <a:ext cx="8134350" cy="523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FCFDDD-300E-4B2A-A94B-4D22BA921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777485"/>
            <a:ext cx="9511101" cy="530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142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A16D05-6178-477F-AF37-A4A90085E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DE55BC-7F3D-423E-B33A-FAE6B9BA8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63FA32-F54B-496B-A0EE-8EC4C0E85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912" y="0"/>
            <a:ext cx="5972175" cy="6572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AF39DF-FD3A-49DA-9C31-51AF66414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72" y="970551"/>
            <a:ext cx="9764703" cy="49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200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2BE41-260C-40A1-871C-906D0415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661955-2A83-41DF-B6F9-15A3DA78C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D22EBD-0A15-48CB-A394-E99C05BC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262" y="0"/>
            <a:ext cx="494347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BB4F2E-B4A2-4B34-AE3B-9EC265C7C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889" y="836989"/>
            <a:ext cx="9530223" cy="51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05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89190E-3837-4F91-BF24-FA760BA3D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EF7F72-B945-4DCB-A34C-0105F1CE2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F129D-4CAE-4194-9493-9B724F933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638800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6AA0A5-7868-4B95-BDFD-67A60D152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148" y="658689"/>
            <a:ext cx="9493705" cy="554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846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CE2424-CBFB-4DC2-A365-206CF859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A496B2-E3EC-4D9B-B648-ACBAC2178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FA927-8FF1-4E4D-8D40-1ABE07122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54" y="0"/>
            <a:ext cx="9833493" cy="588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004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734290-747C-49CF-B7AE-0369FE6F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34AD00-E180-4EF3-A854-046EEE6A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C1C179-C0E9-4C82-8001-E898782E3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63" y="0"/>
            <a:ext cx="4867275" cy="619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B1C6DD-7C05-406E-A576-2E1B88625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015" y="1049285"/>
            <a:ext cx="9055970" cy="522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454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11321-E569-434B-B0CF-CA2E5A361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9BF701-5DCA-468A-849D-5C07CCE60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C2C70-D5DE-4D47-9F81-292A7CB9D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187" y="0"/>
            <a:ext cx="4619625" cy="6286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A705E1-C97D-4165-B778-C593EB9D5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6" y="628650"/>
            <a:ext cx="6973530" cy="5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587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453F9-E57C-487F-9472-72174A4DB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C131FD-2DF5-4DD3-87C4-C4188326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9485F8-7152-4778-95B9-30428CBDA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0"/>
            <a:ext cx="6743700" cy="666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6A9F71-9C44-460A-8624-862CB55A4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74" y="832520"/>
            <a:ext cx="9528052" cy="519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25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F7F74D-B77C-4C45-8405-04430493D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FC57C3-9B0D-4194-9498-D2AF7B42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FBB2F4-53EC-4900-9C97-1AC636306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0"/>
            <a:ext cx="6743700" cy="666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929D74-5389-439C-A247-AF294E0F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48" y="1419070"/>
            <a:ext cx="8965380" cy="284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5615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CE92D2-A399-4D42-B799-5057B8C48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CCBA3E-8C6C-4A9D-AADC-13DC3932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BE1BF-F08B-4784-BE5C-3E780D9F1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0"/>
            <a:ext cx="6743700" cy="666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C607E5-E834-4A53-851E-D158511D7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722" y="914784"/>
            <a:ext cx="9606557" cy="502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714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EEEC5-8A20-4ABA-B7C5-D4A71CB4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476F27-E3F3-4EE6-A2E5-CE8D313BB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B9C73F-4039-4062-9DB9-9ACCCCF30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93" y="0"/>
            <a:ext cx="9543614" cy="593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29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BDE8A-C4A6-41E6-9D9E-50B63301E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BCEBF-0F5C-4E56-9958-3B331AB0D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505DC-ED46-4CA2-858B-D489C8A1F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50" y="0"/>
            <a:ext cx="6743700" cy="666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5200D4-BC7A-45DD-A981-54508C060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978" y="692940"/>
            <a:ext cx="8742045" cy="547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966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D40774-331E-415D-B02D-E8E3B63A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A213E2-A913-4669-9BF9-F7ABC9F5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3B6E8-4CA5-4DB8-825E-9B49E1AA4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68" y="0"/>
            <a:ext cx="9797265" cy="625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844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F0BD19-BC62-472E-8253-E4DDC1F4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2023E2-2F13-4EC5-A602-AF428206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3FF32-DAB0-4009-AE85-6C8D7D0BD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0" y="0"/>
            <a:ext cx="5905500" cy="1114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88550F-B201-42CA-9001-F988A76EA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" y="1114425"/>
            <a:ext cx="9512790" cy="508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504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A90897-112B-486F-8FA6-2051E5F6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50C894-0903-4AF2-8AE2-19E67C99A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560EBB-425D-4295-B414-FCEE1D2D3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638800" cy="64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820455-A47D-4618-A963-F64917F66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798" y="616109"/>
            <a:ext cx="9886405" cy="562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6424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77B59-0C82-4CBE-8A27-CD4AF3D43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FA4E40-F761-4861-A098-099B8444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04C7B-ADA5-44E2-BB50-41AFED7EB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163" y="0"/>
            <a:ext cx="3495675" cy="476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F101AB-97FB-4933-8C73-BA71718EA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29" y="1046060"/>
            <a:ext cx="9438968" cy="41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1465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3ABE9-0DF9-4500-9A89-3452F26C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3E50F0-8CF0-4585-AED0-F2B1D1AD0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2BDFB0-5A5A-4125-B192-4F59AD81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712" y="0"/>
            <a:ext cx="8410575" cy="781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ADDE9-846D-4D7E-BE33-02AD2A4A9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364" y="1143000"/>
            <a:ext cx="8208645" cy="38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43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30C270-1AC6-4976-85EB-86358476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712A79-F48D-4B8E-8F3E-067FDBCE2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7E9C7-47BF-4AF4-AEDB-C2DC771DE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212" y="0"/>
            <a:ext cx="574357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C02DDB-15AC-42FC-B8E1-A5BC16171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35" y="946661"/>
            <a:ext cx="10102005" cy="467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738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4D41B2-2C0C-443F-92F9-E3EF3267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66D49-43C0-40A9-8C47-2EC355C4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56CE3-7C4B-4F31-B8AA-6507E6597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162" y="0"/>
            <a:ext cx="5781675" cy="695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27C5B-3270-4FD0-BA97-C178C011B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3" y="994896"/>
            <a:ext cx="3566806" cy="48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350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6A348-3A37-41C6-B8A9-F812E76C2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E872BD-1D90-4726-ABB8-0710874AB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348F5-58FD-4366-8F84-90A67F4A6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287" y="0"/>
            <a:ext cx="3781425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8D1A1-4DE0-49DF-99B1-2A2FBCA8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8938"/>
            <a:ext cx="8801100" cy="548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017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DCAE50-2090-4FB8-A215-3BB535E8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2A9325-BD29-4381-9CF4-76C100B8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E14110-FB0F-430C-89C8-BA0106781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137" y="0"/>
            <a:ext cx="3895725" cy="885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8FA484-BDAB-4914-9B9E-DD0FD271D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69" y="1349375"/>
            <a:ext cx="9739189" cy="408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849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3DB7F-3252-497F-9D24-A5DCCFC1B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160310-ECDD-4383-A1E3-17798815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42BB57-6518-47E8-89D6-E13C0AFD1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137" y="0"/>
            <a:ext cx="3895725" cy="885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A2A103-C7E0-491F-95E4-3F81C0408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81" y="1152070"/>
            <a:ext cx="9723477" cy="486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507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AB285-FA49-4682-BF03-F95F4803C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00DC1D-5B46-4E26-9BA2-1687BBD6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A9514-01B5-4061-80CD-A3C6EFA68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62" y="0"/>
            <a:ext cx="8067675" cy="68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6026F3-064D-4D7C-A465-E13E7FA4A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0427"/>
            <a:ext cx="9900458" cy="36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755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0F45D6-FE94-44C5-A866-14760F11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14DEE3-1D95-4AD0-AFAA-BEABF4DB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78B4D-3A26-45A7-B0AE-54CFF76C6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62" y="0"/>
            <a:ext cx="8067675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8402F3-B587-4F5F-8863-99D99EEAE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95" y="1349375"/>
            <a:ext cx="9809163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290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E0F7E-5C9A-4E3D-A56B-011E8CC0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0E7718-EE8C-4353-8F71-CF67E0F4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52D300-3108-438C-8ACB-558CFA028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965" y="0"/>
            <a:ext cx="9312070" cy="58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04559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29F273-0BCF-459F-80E0-5695ABBDF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FB2199-C651-493B-AA34-509F9DD8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AF1611-357F-4113-864D-764398D5A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7" y="0"/>
            <a:ext cx="5724525" cy="752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A1E32C-BC6F-4B31-A81F-FCFBB8393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6" y="1371907"/>
            <a:ext cx="9365954" cy="32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5572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467927-F579-4DD4-B8D1-E03A81F7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B71F31-ABCD-49AD-8E87-0FA3C8105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C6199-3925-4F8E-B94F-9B4653C0B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0"/>
            <a:ext cx="5676900" cy="83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241F6-19D9-43A3-8E5F-3716FD6D9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2" y="730038"/>
            <a:ext cx="9816526" cy="53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8208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51F026-6117-49C3-8C36-D33A64894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6AE05A-3F70-4CC6-902B-8FBA44B7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351AB-1EB8-479C-96CF-DE8B66363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550" y="0"/>
            <a:ext cx="5676900" cy="83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46AF7A-34AC-448C-A2E9-FF6A3697F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6987"/>
            <a:ext cx="10016359" cy="431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401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AF3FF-CFAF-46D6-B52F-454FE72CA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4C021D-F9DD-4FC2-B09F-41D229A47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C096A6-2105-4943-A06F-BDE0B31FF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0"/>
            <a:ext cx="6000750" cy="666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91D1CC-93E0-4D37-9958-7822C3401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74186"/>
            <a:ext cx="8512738" cy="51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9444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E923FE-1BF5-48D8-A9C1-34218F8E0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02087D-E59E-4BCE-86FC-73C93C0E5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CDFE5-FF72-4B52-81AC-808A49FB4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2" y="0"/>
            <a:ext cx="3952875" cy="781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1783CA-E04A-4E61-8B33-507933C1F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7" y="1273276"/>
            <a:ext cx="8037210" cy="276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126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4CE915-DB55-442F-9172-69A1FAB9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88FAC7-769C-42F3-82C4-79D01AAB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E8A0D3-353D-4E0F-89C8-BDA6C0671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2" y="0"/>
            <a:ext cx="3952875" cy="781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2E0C19-04AA-4F1F-97CA-33CAEBF90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48" y="1164430"/>
            <a:ext cx="8486046" cy="487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9834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50B4FC-E8F4-4233-BA65-0E184D8F2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AC04E-3DD3-4240-B2C0-6F0AACA1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22557-DFFA-4BEF-AD2B-62A4892D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638800" cy="64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CE4EC8-0180-47A1-9D74-BA3A9065F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598" y="728175"/>
            <a:ext cx="9762805" cy="556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329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EFD0F-074C-41C6-9FB4-C83080FA0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9269B1-CF32-49A2-97BF-53D8DD1D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64CE8-0F80-48D2-BC37-A4EFD8E9B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0"/>
            <a:ext cx="6762750" cy="571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28ACA3-F10B-4A96-AF1A-683A1887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059" y="646671"/>
            <a:ext cx="8965882" cy="556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853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50B4FC-E8F4-4233-BA65-0E184D8F2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AC04E-3DD3-4240-B2C0-6F0AACA1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22557-DFFA-4BEF-AD2B-62A4892D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638800" cy="647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CC4E14-A3CA-4D5F-A4A5-DDA40FAA4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089" y="706314"/>
            <a:ext cx="9687823" cy="544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0463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D5503-E46C-489E-BFE8-A6B81654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27FF1-2E9E-4156-AEF0-2C7ED9E5B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3843-D462-4658-9C68-67B47122D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0" y="0"/>
            <a:ext cx="5600700" cy="885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901360-12BE-416F-A2D3-7FDE3B041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00" y="1206705"/>
            <a:ext cx="8727783" cy="309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314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763C39-F245-4D36-8C88-04B5D9C5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7B51D7-F6EE-4DC2-BF79-BABA93AE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25453-3135-4B4A-B24B-3FB7E597E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0"/>
            <a:ext cx="566737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F114E-8B44-40B7-BA45-1C646A9D8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7" y="828675"/>
            <a:ext cx="7457480" cy="52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7401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F2D330-EBB6-4D85-B704-EFFEDE67D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02112C-C7B9-4B17-B50E-0D6FE2E0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9FF75-10B3-4F1F-BFC5-C6D3F4DC3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0"/>
            <a:ext cx="5667375" cy="828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217017-4CF6-4681-9A46-5011692F6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10" y="954957"/>
            <a:ext cx="8107709" cy="510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534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907BC1-B1DF-42A8-9E51-8574EE1E3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F08A92-06C3-4301-BE10-573BB227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3E2D7-5758-42F8-8E23-0145AF1FB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230722"/>
            <a:ext cx="8262782" cy="4786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DDC39-5C14-4716-8BE5-9765DA2E3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312" y="0"/>
            <a:ext cx="56673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2062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D7E0EE-4F14-4200-8295-E8CCF6B1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E74DE2-959C-4DE3-8E58-754041F5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105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CD43E-7C14-4ACC-812B-606F57E58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2312" y="0"/>
            <a:ext cx="5667375" cy="828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79795F-3431-4D9F-9FC5-9F079B99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4" y="1309687"/>
            <a:ext cx="84772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7036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AAE40C-7103-47B2-8A17-395DDD303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8687E-8DC6-4C70-B775-C88B651EE6E2}" type="datetime1">
              <a:rPr lang="en-US" smtClean="0"/>
              <a:t>9/12/2026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68ACFF-F246-48F0-8971-D7F5796BF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78AE6-B768-4DD0-9EE6-35D96D575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436" y="2270944"/>
            <a:ext cx="7029128" cy="231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4451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397</TotalTime>
  <Words>445</Words>
  <Application>Microsoft Office PowerPoint</Application>
  <PresentationFormat>Widescreen</PresentationFormat>
  <Paragraphs>262</Paragraphs>
  <Slides>106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2" baseType="lpstr">
      <vt:lpstr>Arial</vt:lpstr>
      <vt:lpstr>Calibri</vt:lpstr>
      <vt:lpstr>Calibri Light</vt:lpstr>
      <vt:lpstr>Times New Roman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dpc</dc:creator>
  <cp:lastModifiedBy>MTA-KhadamatRezaie</cp:lastModifiedBy>
  <cp:revision>37</cp:revision>
  <dcterms:created xsi:type="dcterms:W3CDTF">2026-08-21T06:34:26Z</dcterms:created>
  <dcterms:modified xsi:type="dcterms:W3CDTF">2026-09-12T07:33:42Z</dcterms:modified>
</cp:coreProperties>
</file>