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8" r:id="rId5"/>
  </p:sldMasterIdLst>
  <p:notesMasterIdLst>
    <p:notesMasterId r:id="rId224"/>
  </p:notesMasterIdLst>
  <p:sldIdLst>
    <p:sldId id="456" r:id="rId6"/>
    <p:sldId id="258" r:id="rId7"/>
    <p:sldId id="257" r:id="rId8"/>
    <p:sldId id="259" r:id="rId9"/>
    <p:sldId id="260" r:id="rId10"/>
    <p:sldId id="411" r:id="rId11"/>
    <p:sldId id="388" r:id="rId12"/>
    <p:sldId id="384" r:id="rId13"/>
    <p:sldId id="459" r:id="rId14"/>
    <p:sldId id="460" r:id="rId15"/>
    <p:sldId id="461" r:id="rId16"/>
    <p:sldId id="462" r:id="rId17"/>
    <p:sldId id="463" r:id="rId18"/>
    <p:sldId id="464" r:id="rId19"/>
    <p:sldId id="465" r:id="rId20"/>
    <p:sldId id="518" r:id="rId21"/>
    <p:sldId id="519" r:id="rId22"/>
    <p:sldId id="520" r:id="rId23"/>
    <p:sldId id="521" r:id="rId24"/>
    <p:sldId id="498" r:id="rId25"/>
    <p:sldId id="499" r:id="rId26"/>
    <p:sldId id="500" r:id="rId27"/>
    <p:sldId id="501" r:id="rId28"/>
    <p:sldId id="502" r:id="rId29"/>
    <p:sldId id="503" r:id="rId30"/>
    <p:sldId id="504" r:id="rId31"/>
    <p:sldId id="515" r:id="rId32"/>
    <p:sldId id="516" r:id="rId33"/>
    <p:sldId id="506" r:id="rId34"/>
    <p:sldId id="466" r:id="rId35"/>
    <p:sldId id="467" r:id="rId36"/>
    <p:sldId id="514" r:id="rId37"/>
    <p:sldId id="468" r:id="rId38"/>
    <p:sldId id="472" r:id="rId39"/>
    <p:sldId id="471" r:id="rId40"/>
    <p:sldId id="469" r:id="rId41"/>
    <p:sldId id="470" r:id="rId42"/>
    <p:sldId id="473" r:id="rId43"/>
    <p:sldId id="476" r:id="rId44"/>
    <p:sldId id="480" r:id="rId45"/>
    <p:sldId id="479" r:id="rId46"/>
    <p:sldId id="478" r:id="rId47"/>
    <p:sldId id="477" r:id="rId48"/>
    <p:sldId id="475" r:id="rId49"/>
    <p:sldId id="474" r:id="rId50"/>
    <p:sldId id="484" r:id="rId51"/>
    <p:sldId id="481" r:id="rId52"/>
    <p:sldId id="483" r:id="rId53"/>
    <p:sldId id="488" r:id="rId54"/>
    <p:sldId id="482" r:id="rId55"/>
    <p:sldId id="485" r:id="rId56"/>
    <p:sldId id="486" r:id="rId57"/>
    <p:sldId id="487" r:id="rId58"/>
    <p:sldId id="490" r:id="rId59"/>
    <p:sldId id="489" r:id="rId60"/>
    <p:sldId id="494" r:id="rId61"/>
    <p:sldId id="493" r:id="rId62"/>
    <p:sldId id="492" r:id="rId63"/>
    <p:sldId id="491" r:id="rId64"/>
    <p:sldId id="496" r:id="rId65"/>
    <p:sldId id="495" r:id="rId66"/>
    <p:sldId id="497" r:id="rId67"/>
    <p:sldId id="507" r:id="rId68"/>
    <p:sldId id="291" r:id="rId69"/>
    <p:sldId id="293" r:id="rId70"/>
    <p:sldId id="508" r:id="rId71"/>
    <p:sldId id="336" r:id="rId72"/>
    <p:sldId id="395" r:id="rId73"/>
    <p:sldId id="292" r:id="rId74"/>
    <p:sldId id="310" r:id="rId75"/>
    <p:sldId id="327" r:id="rId76"/>
    <p:sldId id="326" r:id="rId77"/>
    <p:sldId id="262" r:id="rId78"/>
    <p:sldId id="308" r:id="rId79"/>
    <p:sldId id="307" r:id="rId80"/>
    <p:sldId id="397" r:id="rId81"/>
    <p:sldId id="303" r:id="rId82"/>
    <p:sldId id="398" r:id="rId83"/>
    <p:sldId id="509" r:id="rId84"/>
    <p:sldId id="399" r:id="rId85"/>
    <p:sldId id="400" r:id="rId86"/>
    <p:sldId id="304" r:id="rId87"/>
    <p:sldId id="510" r:id="rId88"/>
    <p:sldId id="401" r:id="rId89"/>
    <p:sldId id="402" r:id="rId90"/>
    <p:sldId id="403" r:id="rId91"/>
    <p:sldId id="305" r:id="rId92"/>
    <p:sldId id="337" r:id="rId93"/>
    <p:sldId id="306" r:id="rId94"/>
    <p:sldId id="405" r:id="rId95"/>
    <p:sldId id="330" r:id="rId96"/>
    <p:sldId id="331" r:id="rId97"/>
    <p:sldId id="332" r:id="rId98"/>
    <p:sldId id="296" r:id="rId99"/>
    <p:sldId id="297" r:id="rId100"/>
    <p:sldId id="333" r:id="rId101"/>
    <p:sldId id="298" r:id="rId102"/>
    <p:sldId id="299" r:id="rId103"/>
    <p:sldId id="513" r:id="rId104"/>
    <p:sldId id="404" r:id="rId105"/>
    <p:sldId id="334" r:id="rId106"/>
    <p:sldId id="324" r:id="rId107"/>
    <p:sldId id="266" r:id="rId108"/>
    <p:sldId id="390" r:id="rId109"/>
    <p:sldId id="391" r:id="rId110"/>
    <p:sldId id="282" r:id="rId111"/>
    <p:sldId id="406" r:id="rId112"/>
    <p:sldId id="314" r:id="rId113"/>
    <p:sldId id="407" r:id="rId114"/>
    <p:sldId id="511" r:id="rId115"/>
    <p:sldId id="267" r:id="rId116"/>
    <p:sldId id="315" r:id="rId117"/>
    <p:sldId id="281" r:id="rId118"/>
    <p:sldId id="284" r:id="rId119"/>
    <p:sldId id="285" r:id="rId120"/>
    <p:sldId id="287" r:id="rId121"/>
    <p:sldId id="288" r:id="rId122"/>
    <p:sldId id="290" r:id="rId123"/>
    <p:sldId id="410" r:id="rId124"/>
    <p:sldId id="316" r:id="rId125"/>
    <p:sldId id="311" r:id="rId126"/>
    <p:sldId id="317" r:id="rId127"/>
    <p:sldId id="274" r:id="rId128"/>
    <p:sldId id="275" r:id="rId129"/>
    <p:sldId id="276" r:id="rId130"/>
    <p:sldId id="277" r:id="rId131"/>
    <p:sldId id="321" r:id="rId132"/>
    <p:sldId id="279" r:id="rId133"/>
    <p:sldId id="280" r:id="rId134"/>
    <p:sldId id="408" r:id="rId135"/>
    <p:sldId id="409" r:id="rId136"/>
    <p:sldId id="318" r:id="rId137"/>
    <p:sldId id="517" r:id="rId138"/>
    <p:sldId id="338" r:id="rId139"/>
    <p:sldId id="523" r:id="rId140"/>
    <p:sldId id="524" r:id="rId141"/>
    <p:sldId id="339" r:id="rId142"/>
    <p:sldId id="357" r:id="rId143"/>
    <p:sldId id="374" r:id="rId144"/>
    <p:sldId id="345" r:id="rId145"/>
    <p:sldId id="344" r:id="rId146"/>
    <p:sldId id="412" r:id="rId147"/>
    <p:sldId id="358" r:id="rId148"/>
    <p:sldId id="413" r:id="rId149"/>
    <p:sldId id="414" r:id="rId150"/>
    <p:sldId id="415" r:id="rId151"/>
    <p:sldId id="382" r:id="rId152"/>
    <p:sldId id="416" r:id="rId153"/>
    <p:sldId id="417" r:id="rId154"/>
    <p:sldId id="418" r:id="rId155"/>
    <p:sldId id="419" r:id="rId156"/>
    <p:sldId id="359" r:id="rId157"/>
    <p:sldId id="375" r:id="rId158"/>
    <p:sldId id="360" r:id="rId159"/>
    <p:sldId id="361" r:id="rId160"/>
    <p:sldId id="362" r:id="rId161"/>
    <p:sldId id="363" r:id="rId162"/>
    <p:sldId id="420" r:id="rId163"/>
    <p:sldId id="365" r:id="rId164"/>
    <p:sldId id="366" r:id="rId165"/>
    <p:sldId id="367" r:id="rId166"/>
    <p:sldId id="376" r:id="rId167"/>
    <p:sldId id="368" r:id="rId168"/>
    <p:sldId id="377" r:id="rId169"/>
    <p:sldId id="378" r:id="rId170"/>
    <p:sldId id="379" r:id="rId171"/>
    <p:sldId id="380" r:id="rId172"/>
    <p:sldId id="381" r:id="rId173"/>
    <p:sldId id="421" r:id="rId174"/>
    <p:sldId id="422" r:id="rId175"/>
    <p:sldId id="369" r:id="rId176"/>
    <p:sldId id="370" r:id="rId177"/>
    <p:sldId id="371" r:id="rId178"/>
    <p:sldId id="372" r:id="rId179"/>
    <p:sldId id="353" r:id="rId180"/>
    <p:sldId id="355" r:id="rId181"/>
    <p:sldId id="354" r:id="rId182"/>
    <p:sldId id="423" r:id="rId183"/>
    <p:sldId id="424" r:id="rId184"/>
    <p:sldId id="373" r:id="rId185"/>
    <p:sldId id="522" r:id="rId186"/>
    <p:sldId id="525" r:id="rId187"/>
    <p:sldId id="526" r:id="rId188"/>
    <p:sldId id="425" r:id="rId189"/>
    <p:sldId id="426" r:id="rId190"/>
    <p:sldId id="427" r:id="rId191"/>
    <p:sldId id="430" r:id="rId192"/>
    <p:sldId id="428" r:id="rId193"/>
    <p:sldId id="429" r:id="rId194"/>
    <p:sldId id="431" r:id="rId195"/>
    <p:sldId id="432" r:id="rId196"/>
    <p:sldId id="433" r:id="rId197"/>
    <p:sldId id="434" r:id="rId198"/>
    <p:sldId id="435" r:id="rId199"/>
    <p:sldId id="436" r:id="rId200"/>
    <p:sldId id="437" r:id="rId201"/>
    <p:sldId id="438" r:id="rId202"/>
    <p:sldId id="439" r:id="rId203"/>
    <p:sldId id="440" r:id="rId204"/>
    <p:sldId id="441" r:id="rId205"/>
    <p:sldId id="442" r:id="rId206"/>
    <p:sldId id="512" r:id="rId207"/>
    <p:sldId id="443" r:id="rId208"/>
    <p:sldId id="444" r:id="rId209"/>
    <p:sldId id="445" r:id="rId210"/>
    <p:sldId id="446" r:id="rId211"/>
    <p:sldId id="447" r:id="rId212"/>
    <p:sldId id="448" r:id="rId213"/>
    <p:sldId id="449" r:id="rId214"/>
    <p:sldId id="450" r:id="rId215"/>
    <p:sldId id="451" r:id="rId216"/>
    <p:sldId id="452" r:id="rId217"/>
    <p:sldId id="453" r:id="rId218"/>
    <p:sldId id="454" r:id="rId219"/>
    <p:sldId id="396" r:id="rId220"/>
    <p:sldId id="323" r:id="rId221"/>
    <p:sldId id="457" r:id="rId222"/>
    <p:sldId id="458" r:id="rId223"/>
  </p:sldIdLst>
  <p:sldSz cx="12192000" cy="6858000"/>
  <p:notesSz cx="6858000" cy="9144000"/>
  <p:defaultTextStyle>
    <a:defPPr>
      <a:defRPr lang="fa-I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221" autoAdjust="0"/>
    <p:restoredTop sz="94660"/>
  </p:normalViewPr>
  <p:slideViewPr>
    <p:cSldViewPr snapToGrid="0">
      <p:cViewPr varScale="1">
        <p:scale>
          <a:sx n="64" d="100"/>
          <a:sy n="64" d="100"/>
        </p:scale>
        <p:origin x="102" y="300"/>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59" Type="http://schemas.openxmlformats.org/officeDocument/2006/relationships/slide" Target="slides/slide154.xml"/><Relationship Id="rId170" Type="http://schemas.openxmlformats.org/officeDocument/2006/relationships/slide" Target="slides/slide165.xml"/><Relationship Id="rId191" Type="http://schemas.openxmlformats.org/officeDocument/2006/relationships/slide" Target="slides/slide186.xml"/><Relationship Id="rId205" Type="http://schemas.openxmlformats.org/officeDocument/2006/relationships/slide" Target="slides/slide200.xml"/><Relationship Id="rId226" Type="http://schemas.openxmlformats.org/officeDocument/2006/relationships/viewProps" Target="viewProps.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5" Type="http://schemas.openxmlformats.org/officeDocument/2006/relationships/slideMaster" Target="slideMasters/slideMaster5.xml"/><Relationship Id="rId95" Type="http://schemas.openxmlformats.org/officeDocument/2006/relationships/slide" Target="slides/slide90.xml"/><Relationship Id="rId160" Type="http://schemas.openxmlformats.org/officeDocument/2006/relationships/slide" Target="slides/slide155.xml"/><Relationship Id="rId181" Type="http://schemas.openxmlformats.org/officeDocument/2006/relationships/slide" Target="slides/slide176.xml"/><Relationship Id="rId216" Type="http://schemas.openxmlformats.org/officeDocument/2006/relationships/slide" Target="slides/slide211.xml"/><Relationship Id="rId211" Type="http://schemas.openxmlformats.org/officeDocument/2006/relationships/slide" Target="slides/slide206.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slide" Target="slides/slide108.xml"/><Relationship Id="rId118" Type="http://schemas.openxmlformats.org/officeDocument/2006/relationships/slide" Target="slides/slide113.xml"/><Relationship Id="rId134" Type="http://schemas.openxmlformats.org/officeDocument/2006/relationships/slide" Target="slides/slide129.xml"/><Relationship Id="rId139" Type="http://schemas.openxmlformats.org/officeDocument/2006/relationships/slide" Target="slides/slide134.xml"/><Relationship Id="rId80" Type="http://schemas.openxmlformats.org/officeDocument/2006/relationships/slide" Target="slides/slide75.xml"/><Relationship Id="rId85" Type="http://schemas.openxmlformats.org/officeDocument/2006/relationships/slide" Target="slides/slide80.xml"/><Relationship Id="rId150" Type="http://schemas.openxmlformats.org/officeDocument/2006/relationships/slide" Target="slides/slide145.xml"/><Relationship Id="rId155" Type="http://schemas.openxmlformats.org/officeDocument/2006/relationships/slide" Target="slides/slide150.xml"/><Relationship Id="rId171" Type="http://schemas.openxmlformats.org/officeDocument/2006/relationships/slide" Target="slides/slide166.xml"/><Relationship Id="rId176" Type="http://schemas.openxmlformats.org/officeDocument/2006/relationships/slide" Target="slides/slide171.xml"/><Relationship Id="rId192" Type="http://schemas.openxmlformats.org/officeDocument/2006/relationships/slide" Target="slides/slide187.xml"/><Relationship Id="rId197" Type="http://schemas.openxmlformats.org/officeDocument/2006/relationships/slide" Target="slides/slide192.xml"/><Relationship Id="rId206" Type="http://schemas.openxmlformats.org/officeDocument/2006/relationships/slide" Target="slides/slide201.xml"/><Relationship Id="rId227" Type="http://schemas.openxmlformats.org/officeDocument/2006/relationships/theme" Target="theme/theme1.xml"/><Relationship Id="rId201" Type="http://schemas.openxmlformats.org/officeDocument/2006/relationships/slide" Target="slides/slide196.xml"/><Relationship Id="rId222" Type="http://schemas.openxmlformats.org/officeDocument/2006/relationships/slide" Target="slides/slide217.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124" Type="http://schemas.openxmlformats.org/officeDocument/2006/relationships/slide" Target="slides/slide119.xml"/><Relationship Id="rId129" Type="http://schemas.openxmlformats.org/officeDocument/2006/relationships/slide" Target="slides/slide124.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40" Type="http://schemas.openxmlformats.org/officeDocument/2006/relationships/slide" Target="slides/slide135.xml"/><Relationship Id="rId145" Type="http://schemas.openxmlformats.org/officeDocument/2006/relationships/slide" Target="slides/slide140.xml"/><Relationship Id="rId161" Type="http://schemas.openxmlformats.org/officeDocument/2006/relationships/slide" Target="slides/slide156.xml"/><Relationship Id="rId166" Type="http://schemas.openxmlformats.org/officeDocument/2006/relationships/slide" Target="slides/slide161.xml"/><Relationship Id="rId182" Type="http://schemas.openxmlformats.org/officeDocument/2006/relationships/slide" Target="slides/slide177.xml"/><Relationship Id="rId187" Type="http://schemas.openxmlformats.org/officeDocument/2006/relationships/slide" Target="slides/slide182.xml"/><Relationship Id="rId217" Type="http://schemas.openxmlformats.org/officeDocument/2006/relationships/slide" Target="slides/slide212.xml"/><Relationship Id="rId1" Type="http://schemas.openxmlformats.org/officeDocument/2006/relationships/slideMaster" Target="slideMasters/slideMaster1.xml"/><Relationship Id="rId6" Type="http://schemas.openxmlformats.org/officeDocument/2006/relationships/slide" Target="slides/slide1.xml"/><Relationship Id="rId212" Type="http://schemas.openxmlformats.org/officeDocument/2006/relationships/slide" Target="slides/slide207.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slide" Target="slides/slide125.xml"/><Relationship Id="rId135" Type="http://schemas.openxmlformats.org/officeDocument/2006/relationships/slide" Target="slides/slide130.xml"/><Relationship Id="rId151" Type="http://schemas.openxmlformats.org/officeDocument/2006/relationships/slide" Target="slides/slide146.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172" Type="http://schemas.openxmlformats.org/officeDocument/2006/relationships/slide" Target="slides/slide167.xml"/><Relationship Id="rId193" Type="http://schemas.openxmlformats.org/officeDocument/2006/relationships/slide" Target="slides/slide188.xml"/><Relationship Id="rId202" Type="http://schemas.openxmlformats.org/officeDocument/2006/relationships/slide" Target="slides/slide197.xml"/><Relationship Id="rId207" Type="http://schemas.openxmlformats.org/officeDocument/2006/relationships/slide" Target="slides/slide202.xml"/><Relationship Id="rId223" Type="http://schemas.openxmlformats.org/officeDocument/2006/relationships/slide" Target="slides/slide218.xml"/><Relationship Id="rId228" Type="http://schemas.openxmlformats.org/officeDocument/2006/relationships/tableStyles" Target="tableStyles.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slide" Target="slides/slide136.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162" Type="http://schemas.openxmlformats.org/officeDocument/2006/relationships/slide" Target="slides/slide157.xml"/><Relationship Id="rId183" Type="http://schemas.openxmlformats.org/officeDocument/2006/relationships/slide" Target="slides/slide178.xml"/><Relationship Id="rId213" Type="http://schemas.openxmlformats.org/officeDocument/2006/relationships/slide" Target="slides/slide208.xml"/><Relationship Id="rId218" Type="http://schemas.openxmlformats.org/officeDocument/2006/relationships/slide" Target="slides/slide213.xml"/><Relationship Id="rId2" Type="http://schemas.openxmlformats.org/officeDocument/2006/relationships/slideMaster" Target="slideMasters/slideMaster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slide" Target="slides/slide147.xml"/><Relationship Id="rId173" Type="http://schemas.openxmlformats.org/officeDocument/2006/relationships/slide" Target="slides/slide168.xml"/><Relationship Id="rId194" Type="http://schemas.openxmlformats.org/officeDocument/2006/relationships/slide" Target="slides/slide189.xml"/><Relationship Id="rId199" Type="http://schemas.openxmlformats.org/officeDocument/2006/relationships/slide" Target="slides/slide194.xml"/><Relationship Id="rId203" Type="http://schemas.openxmlformats.org/officeDocument/2006/relationships/slide" Target="slides/slide198.xml"/><Relationship Id="rId208" Type="http://schemas.openxmlformats.org/officeDocument/2006/relationships/slide" Target="slides/slide203.xml"/><Relationship Id="rId19" Type="http://schemas.openxmlformats.org/officeDocument/2006/relationships/slide" Target="slides/slide14.xml"/><Relationship Id="rId224" Type="http://schemas.openxmlformats.org/officeDocument/2006/relationships/notesMaster" Target="notesMasters/notesMaster1.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slide" Target="slides/slide179.xml"/><Relationship Id="rId189" Type="http://schemas.openxmlformats.org/officeDocument/2006/relationships/slide" Target="slides/slide184.xml"/><Relationship Id="rId219" Type="http://schemas.openxmlformats.org/officeDocument/2006/relationships/slide" Target="slides/slide214.xml"/><Relationship Id="rId3" Type="http://schemas.openxmlformats.org/officeDocument/2006/relationships/slideMaster" Target="slideMasters/slideMaster3.xml"/><Relationship Id="rId214" Type="http://schemas.openxmlformats.org/officeDocument/2006/relationships/slide" Target="slides/slide209.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79" Type="http://schemas.openxmlformats.org/officeDocument/2006/relationships/slide" Target="slides/slide174.xml"/><Relationship Id="rId195" Type="http://schemas.openxmlformats.org/officeDocument/2006/relationships/slide" Target="slides/slide190.xml"/><Relationship Id="rId209" Type="http://schemas.openxmlformats.org/officeDocument/2006/relationships/slide" Target="slides/slide204.xml"/><Relationship Id="rId190" Type="http://schemas.openxmlformats.org/officeDocument/2006/relationships/slide" Target="slides/slide185.xml"/><Relationship Id="rId204" Type="http://schemas.openxmlformats.org/officeDocument/2006/relationships/slide" Target="slides/slide199.xml"/><Relationship Id="rId220" Type="http://schemas.openxmlformats.org/officeDocument/2006/relationships/slide" Target="slides/slide215.xml"/><Relationship Id="rId225" Type="http://schemas.openxmlformats.org/officeDocument/2006/relationships/presProps" Target="presProps.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164" Type="http://schemas.openxmlformats.org/officeDocument/2006/relationships/slide" Target="slides/slide159.xml"/><Relationship Id="rId169" Type="http://schemas.openxmlformats.org/officeDocument/2006/relationships/slide" Target="slides/slide164.xml"/><Relationship Id="rId185" Type="http://schemas.openxmlformats.org/officeDocument/2006/relationships/slide" Target="slides/slide180.xml"/><Relationship Id="rId4" Type="http://schemas.openxmlformats.org/officeDocument/2006/relationships/slideMaster" Target="slideMasters/slideMaster4.xml"/><Relationship Id="rId9" Type="http://schemas.openxmlformats.org/officeDocument/2006/relationships/slide" Target="slides/slide4.xml"/><Relationship Id="rId180" Type="http://schemas.openxmlformats.org/officeDocument/2006/relationships/slide" Target="slides/slide175.xml"/><Relationship Id="rId210" Type="http://schemas.openxmlformats.org/officeDocument/2006/relationships/slide" Target="slides/slide205.xml"/><Relationship Id="rId215" Type="http://schemas.openxmlformats.org/officeDocument/2006/relationships/slide" Target="slides/slide210.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slide" Target="slides/slide170.xml"/><Relationship Id="rId196" Type="http://schemas.openxmlformats.org/officeDocument/2006/relationships/slide" Target="slides/slide191.xml"/><Relationship Id="rId200" Type="http://schemas.openxmlformats.org/officeDocument/2006/relationships/slide" Target="slides/slide195.xml"/><Relationship Id="rId16" Type="http://schemas.openxmlformats.org/officeDocument/2006/relationships/slide" Target="slides/slide11.xml"/><Relationship Id="rId221" Type="http://schemas.openxmlformats.org/officeDocument/2006/relationships/slide" Target="slides/slide216.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165" Type="http://schemas.openxmlformats.org/officeDocument/2006/relationships/slide" Target="slides/slide160.xml"/><Relationship Id="rId186" Type="http://schemas.openxmlformats.org/officeDocument/2006/relationships/slide" Target="slides/slide181.xm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360BB8D-32D0-488F-B932-DF069863F67B}" type="doc">
      <dgm:prSet loTypeId="urn:microsoft.com/office/officeart/2005/8/layout/process1" loCatId="process" qsTypeId="urn:microsoft.com/office/officeart/2005/8/quickstyle/simple1" qsCatId="simple" csTypeId="urn:microsoft.com/office/officeart/2005/8/colors/colorful1" csCatId="colorful" phldr="1"/>
      <dgm:spPr/>
    </dgm:pt>
    <dgm:pt modelId="{57531074-D288-44B1-9EC0-7BFAF5B266C6}">
      <dgm:prSet phldrT="[Text]"/>
      <dgm:spPr/>
      <dgm:t>
        <a:bodyPr/>
        <a:lstStyle/>
        <a:p>
          <a:pPr rtl="1"/>
          <a:r>
            <a:rPr lang="en-US" dirty="0" smtClean="0"/>
            <a:t>Context </a:t>
          </a:r>
          <a:endParaRPr lang="fa-IR" dirty="0"/>
        </a:p>
      </dgm:t>
    </dgm:pt>
    <dgm:pt modelId="{05DD6421-CCD6-404B-B2D9-23032C845950}" type="parTrans" cxnId="{E3CCEC50-CE7B-4775-824C-661886943C90}">
      <dgm:prSet/>
      <dgm:spPr/>
      <dgm:t>
        <a:bodyPr/>
        <a:lstStyle/>
        <a:p>
          <a:pPr rtl="1"/>
          <a:endParaRPr lang="fa-IR"/>
        </a:p>
      </dgm:t>
    </dgm:pt>
    <dgm:pt modelId="{6EEC862E-DC20-42FE-A7E2-635C5721B46F}" type="sibTrans" cxnId="{E3CCEC50-CE7B-4775-824C-661886943C90}">
      <dgm:prSet/>
      <dgm:spPr/>
      <dgm:t>
        <a:bodyPr/>
        <a:lstStyle/>
        <a:p>
          <a:pPr rtl="1"/>
          <a:endParaRPr lang="fa-IR"/>
        </a:p>
      </dgm:t>
    </dgm:pt>
    <dgm:pt modelId="{234FD60F-C219-4931-9417-C39D9026D1CB}">
      <dgm:prSet phldrT="[Text]"/>
      <dgm:spPr/>
      <dgm:t>
        <a:bodyPr/>
        <a:lstStyle/>
        <a:p>
          <a:pPr rtl="1"/>
          <a:r>
            <a:rPr lang="en-US" smtClean="0"/>
            <a:t>Need </a:t>
          </a:r>
          <a:endParaRPr lang="fa-IR" dirty="0"/>
        </a:p>
      </dgm:t>
    </dgm:pt>
    <dgm:pt modelId="{B050A284-93B7-4C3B-9763-2D470FBD036D}" type="parTrans" cxnId="{E0968E3B-F681-43A4-B29A-C169462C7040}">
      <dgm:prSet/>
      <dgm:spPr/>
      <dgm:t>
        <a:bodyPr/>
        <a:lstStyle/>
        <a:p>
          <a:pPr rtl="1"/>
          <a:endParaRPr lang="fa-IR"/>
        </a:p>
      </dgm:t>
    </dgm:pt>
    <dgm:pt modelId="{7DAF51DE-2B18-4210-8F34-17A22D156FE3}" type="sibTrans" cxnId="{E0968E3B-F681-43A4-B29A-C169462C7040}">
      <dgm:prSet/>
      <dgm:spPr/>
      <dgm:t>
        <a:bodyPr/>
        <a:lstStyle/>
        <a:p>
          <a:pPr rtl="1"/>
          <a:endParaRPr lang="fa-IR"/>
        </a:p>
      </dgm:t>
    </dgm:pt>
    <dgm:pt modelId="{BEDE4ABF-39B3-4118-A2E1-DED81A20718B}">
      <dgm:prSet phldrT="[Text]"/>
      <dgm:spPr/>
      <dgm:t>
        <a:bodyPr/>
        <a:lstStyle/>
        <a:p>
          <a:pPr rtl="1"/>
          <a:r>
            <a:rPr lang="en-US" smtClean="0"/>
            <a:t>Task </a:t>
          </a:r>
          <a:endParaRPr lang="fa-IR" dirty="0"/>
        </a:p>
      </dgm:t>
    </dgm:pt>
    <dgm:pt modelId="{41BDC107-3C1A-4E81-8361-338212F292A9}" type="parTrans" cxnId="{944BD0AE-D3FD-4FB3-9DD7-ADA69B5B0486}">
      <dgm:prSet/>
      <dgm:spPr/>
      <dgm:t>
        <a:bodyPr/>
        <a:lstStyle/>
        <a:p>
          <a:pPr rtl="1"/>
          <a:endParaRPr lang="fa-IR"/>
        </a:p>
      </dgm:t>
    </dgm:pt>
    <dgm:pt modelId="{73D83E72-DEC1-460D-AFE4-A3C6675E9AAA}" type="sibTrans" cxnId="{944BD0AE-D3FD-4FB3-9DD7-ADA69B5B0486}">
      <dgm:prSet/>
      <dgm:spPr/>
      <dgm:t>
        <a:bodyPr/>
        <a:lstStyle/>
        <a:p>
          <a:pPr rtl="1"/>
          <a:endParaRPr lang="fa-IR"/>
        </a:p>
      </dgm:t>
    </dgm:pt>
    <dgm:pt modelId="{1F405DB8-B9FF-4E01-8602-BA2BAD71A9B7}">
      <dgm:prSet/>
      <dgm:spPr/>
      <dgm:t>
        <a:bodyPr/>
        <a:lstStyle/>
        <a:p>
          <a:pPr rtl="1"/>
          <a:r>
            <a:rPr lang="en-US" smtClean="0"/>
            <a:t>Object </a:t>
          </a:r>
          <a:endParaRPr lang="fa-IR" dirty="0"/>
        </a:p>
      </dgm:t>
    </dgm:pt>
    <dgm:pt modelId="{C7477A01-38A7-41E8-95C8-315821964CF1}" type="parTrans" cxnId="{7A1E2B9A-C079-4DAE-9F29-31222A4BCDD0}">
      <dgm:prSet/>
      <dgm:spPr/>
      <dgm:t>
        <a:bodyPr/>
        <a:lstStyle/>
        <a:p>
          <a:pPr rtl="1"/>
          <a:endParaRPr lang="fa-IR"/>
        </a:p>
      </dgm:t>
    </dgm:pt>
    <dgm:pt modelId="{A06F5B90-6BCF-405C-92A3-148B7DA48F1B}" type="sibTrans" cxnId="{7A1E2B9A-C079-4DAE-9F29-31222A4BCDD0}">
      <dgm:prSet/>
      <dgm:spPr/>
      <dgm:t>
        <a:bodyPr/>
        <a:lstStyle/>
        <a:p>
          <a:pPr rtl="1"/>
          <a:endParaRPr lang="fa-IR"/>
        </a:p>
      </dgm:t>
    </dgm:pt>
    <dgm:pt modelId="{1FD1F2F9-2743-473D-BA95-B6CDE88BDD12}" type="pres">
      <dgm:prSet presAssocID="{8360BB8D-32D0-488F-B932-DF069863F67B}" presName="Name0" presStyleCnt="0">
        <dgm:presLayoutVars>
          <dgm:dir/>
          <dgm:resizeHandles val="exact"/>
        </dgm:presLayoutVars>
      </dgm:prSet>
      <dgm:spPr/>
    </dgm:pt>
    <dgm:pt modelId="{C07AFDB8-5067-4866-BE3F-54EA905BB872}" type="pres">
      <dgm:prSet presAssocID="{57531074-D288-44B1-9EC0-7BFAF5B266C6}" presName="node" presStyleLbl="node1" presStyleIdx="0" presStyleCnt="4">
        <dgm:presLayoutVars>
          <dgm:bulletEnabled val="1"/>
        </dgm:presLayoutVars>
      </dgm:prSet>
      <dgm:spPr/>
      <dgm:t>
        <a:bodyPr/>
        <a:lstStyle/>
        <a:p>
          <a:pPr rtl="1"/>
          <a:endParaRPr lang="fa-IR"/>
        </a:p>
      </dgm:t>
    </dgm:pt>
    <dgm:pt modelId="{D190CFBF-0539-4CE3-9D09-10F9B2C5FAEA}" type="pres">
      <dgm:prSet presAssocID="{6EEC862E-DC20-42FE-A7E2-635C5721B46F}" presName="sibTrans" presStyleLbl="sibTrans2D1" presStyleIdx="0" presStyleCnt="3"/>
      <dgm:spPr/>
      <dgm:t>
        <a:bodyPr/>
        <a:lstStyle/>
        <a:p>
          <a:pPr rtl="1"/>
          <a:endParaRPr lang="fa-IR"/>
        </a:p>
      </dgm:t>
    </dgm:pt>
    <dgm:pt modelId="{564CAE94-4A6B-4128-B4C1-561522CADF34}" type="pres">
      <dgm:prSet presAssocID="{6EEC862E-DC20-42FE-A7E2-635C5721B46F}" presName="connectorText" presStyleLbl="sibTrans2D1" presStyleIdx="0" presStyleCnt="3"/>
      <dgm:spPr/>
      <dgm:t>
        <a:bodyPr/>
        <a:lstStyle/>
        <a:p>
          <a:pPr rtl="1"/>
          <a:endParaRPr lang="fa-IR"/>
        </a:p>
      </dgm:t>
    </dgm:pt>
    <dgm:pt modelId="{2D64042D-511F-452D-9402-24EC9BBDA156}" type="pres">
      <dgm:prSet presAssocID="{234FD60F-C219-4931-9417-C39D9026D1CB}" presName="node" presStyleLbl="node1" presStyleIdx="1" presStyleCnt="4">
        <dgm:presLayoutVars>
          <dgm:bulletEnabled val="1"/>
        </dgm:presLayoutVars>
      </dgm:prSet>
      <dgm:spPr/>
      <dgm:t>
        <a:bodyPr/>
        <a:lstStyle/>
        <a:p>
          <a:pPr rtl="1"/>
          <a:endParaRPr lang="fa-IR"/>
        </a:p>
      </dgm:t>
    </dgm:pt>
    <dgm:pt modelId="{5A6C13AC-8E4B-4DA8-8B12-4DC9EF1473DF}" type="pres">
      <dgm:prSet presAssocID="{7DAF51DE-2B18-4210-8F34-17A22D156FE3}" presName="sibTrans" presStyleLbl="sibTrans2D1" presStyleIdx="1" presStyleCnt="3"/>
      <dgm:spPr/>
      <dgm:t>
        <a:bodyPr/>
        <a:lstStyle/>
        <a:p>
          <a:pPr rtl="1"/>
          <a:endParaRPr lang="fa-IR"/>
        </a:p>
      </dgm:t>
    </dgm:pt>
    <dgm:pt modelId="{A7307A05-7213-4B9B-B3CE-756F8BFA9145}" type="pres">
      <dgm:prSet presAssocID="{7DAF51DE-2B18-4210-8F34-17A22D156FE3}" presName="connectorText" presStyleLbl="sibTrans2D1" presStyleIdx="1" presStyleCnt="3"/>
      <dgm:spPr/>
      <dgm:t>
        <a:bodyPr/>
        <a:lstStyle/>
        <a:p>
          <a:pPr rtl="1"/>
          <a:endParaRPr lang="fa-IR"/>
        </a:p>
      </dgm:t>
    </dgm:pt>
    <dgm:pt modelId="{F68E3549-0CF9-4B63-B3BB-1E4AD86D22B8}" type="pres">
      <dgm:prSet presAssocID="{BEDE4ABF-39B3-4118-A2E1-DED81A20718B}" presName="node" presStyleLbl="node1" presStyleIdx="2" presStyleCnt="4">
        <dgm:presLayoutVars>
          <dgm:bulletEnabled val="1"/>
        </dgm:presLayoutVars>
      </dgm:prSet>
      <dgm:spPr/>
      <dgm:t>
        <a:bodyPr/>
        <a:lstStyle/>
        <a:p>
          <a:pPr rtl="1"/>
          <a:endParaRPr lang="fa-IR"/>
        </a:p>
      </dgm:t>
    </dgm:pt>
    <dgm:pt modelId="{79F3B330-AF25-441E-B2C4-5BE3BDD66F73}" type="pres">
      <dgm:prSet presAssocID="{73D83E72-DEC1-460D-AFE4-A3C6675E9AAA}" presName="sibTrans" presStyleLbl="sibTrans2D1" presStyleIdx="2" presStyleCnt="3"/>
      <dgm:spPr/>
      <dgm:t>
        <a:bodyPr/>
        <a:lstStyle/>
        <a:p>
          <a:pPr rtl="1"/>
          <a:endParaRPr lang="fa-IR"/>
        </a:p>
      </dgm:t>
    </dgm:pt>
    <dgm:pt modelId="{0FBD2D45-3F52-4671-BED5-FBBE4D2EEE55}" type="pres">
      <dgm:prSet presAssocID="{73D83E72-DEC1-460D-AFE4-A3C6675E9AAA}" presName="connectorText" presStyleLbl="sibTrans2D1" presStyleIdx="2" presStyleCnt="3"/>
      <dgm:spPr/>
      <dgm:t>
        <a:bodyPr/>
        <a:lstStyle/>
        <a:p>
          <a:pPr rtl="1"/>
          <a:endParaRPr lang="fa-IR"/>
        </a:p>
      </dgm:t>
    </dgm:pt>
    <dgm:pt modelId="{AAD5722B-9EC9-4CD2-AAE0-346327D28C4B}" type="pres">
      <dgm:prSet presAssocID="{1F405DB8-B9FF-4E01-8602-BA2BAD71A9B7}" presName="node" presStyleLbl="node1" presStyleIdx="3" presStyleCnt="4">
        <dgm:presLayoutVars>
          <dgm:bulletEnabled val="1"/>
        </dgm:presLayoutVars>
      </dgm:prSet>
      <dgm:spPr/>
      <dgm:t>
        <a:bodyPr/>
        <a:lstStyle/>
        <a:p>
          <a:pPr rtl="1"/>
          <a:endParaRPr lang="fa-IR"/>
        </a:p>
      </dgm:t>
    </dgm:pt>
  </dgm:ptLst>
  <dgm:cxnLst>
    <dgm:cxn modelId="{E0968E3B-F681-43A4-B29A-C169462C7040}" srcId="{8360BB8D-32D0-488F-B932-DF069863F67B}" destId="{234FD60F-C219-4931-9417-C39D9026D1CB}" srcOrd="1" destOrd="0" parTransId="{B050A284-93B7-4C3B-9763-2D470FBD036D}" sibTransId="{7DAF51DE-2B18-4210-8F34-17A22D156FE3}"/>
    <dgm:cxn modelId="{D07D6F0F-BA19-4C5B-92E7-EC5591ADC098}" type="presOf" srcId="{7DAF51DE-2B18-4210-8F34-17A22D156FE3}" destId="{5A6C13AC-8E4B-4DA8-8B12-4DC9EF1473DF}" srcOrd="0" destOrd="0" presId="urn:microsoft.com/office/officeart/2005/8/layout/process1"/>
    <dgm:cxn modelId="{7B04A20F-C94D-40A9-9C84-A5824DA33D29}" type="presOf" srcId="{7DAF51DE-2B18-4210-8F34-17A22D156FE3}" destId="{A7307A05-7213-4B9B-B3CE-756F8BFA9145}" srcOrd="1" destOrd="0" presId="urn:microsoft.com/office/officeart/2005/8/layout/process1"/>
    <dgm:cxn modelId="{3645636F-CC0A-4A01-A469-5A1FAA4F75F1}" type="presOf" srcId="{BEDE4ABF-39B3-4118-A2E1-DED81A20718B}" destId="{F68E3549-0CF9-4B63-B3BB-1E4AD86D22B8}" srcOrd="0" destOrd="0" presId="urn:microsoft.com/office/officeart/2005/8/layout/process1"/>
    <dgm:cxn modelId="{D174DBC8-E5B7-40D5-B3BF-D86AFF2107F7}" type="presOf" srcId="{73D83E72-DEC1-460D-AFE4-A3C6675E9AAA}" destId="{79F3B330-AF25-441E-B2C4-5BE3BDD66F73}" srcOrd="0" destOrd="0" presId="urn:microsoft.com/office/officeart/2005/8/layout/process1"/>
    <dgm:cxn modelId="{E91DA117-C0C3-4349-B16B-E5F8EB23BD5F}" type="presOf" srcId="{1F405DB8-B9FF-4E01-8602-BA2BAD71A9B7}" destId="{AAD5722B-9EC9-4CD2-AAE0-346327D28C4B}" srcOrd="0" destOrd="0" presId="urn:microsoft.com/office/officeart/2005/8/layout/process1"/>
    <dgm:cxn modelId="{E697C3E4-F92A-4B0F-86C1-B7D13079188E}" type="presOf" srcId="{6EEC862E-DC20-42FE-A7E2-635C5721B46F}" destId="{D190CFBF-0539-4CE3-9D09-10F9B2C5FAEA}" srcOrd="0" destOrd="0" presId="urn:microsoft.com/office/officeart/2005/8/layout/process1"/>
    <dgm:cxn modelId="{6AB28652-609C-46A9-B6EB-6CE0D5351985}" type="presOf" srcId="{234FD60F-C219-4931-9417-C39D9026D1CB}" destId="{2D64042D-511F-452D-9402-24EC9BBDA156}" srcOrd="0" destOrd="0" presId="urn:microsoft.com/office/officeart/2005/8/layout/process1"/>
    <dgm:cxn modelId="{E3CCEC50-CE7B-4775-824C-661886943C90}" srcId="{8360BB8D-32D0-488F-B932-DF069863F67B}" destId="{57531074-D288-44B1-9EC0-7BFAF5B266C6}" srcOrd="0" destOrd="0" parTransId="{05DD6421-CCD6-404B-B2D9-23032C845950}" sibTransId="{6EEC862E-DC20-42FE-A7E2-635C5721B46F}"/>
    <dgm:cxn modelId="{FA83DB07-6E61-47B4-B71E-C80863103C00}" type="presOf" srcId="{57531074-D288-44B1-9EC0-7BFAF5B266C6}" destId="{C07AFDB8-5067-4866-BE3F-54EA905BB872}" srcOrd="0" destOrd="0" presId="urn:microsoft.com/office/officeart/2005/8/layout/process1"/>
    <dgm:cxn modelId="{7A1E2B9A-C079-4DAE-9F29-31222A4BCDD0}" srcId="{8360BB8D-32D0-488F-B932-DF069863F67B}" destId="{1F405DB8-B9FF-4E01-8602-BA2BAD71A9B7}" srcOrd="3" destOrd="0" parTransId="{C7477A01-38A7-41E8-95C8-315821964CF1}" sibTransId="{A06F5B90-6BCF-405C-92A3-148B7DA48F1B}"/>
    <dgm:cxn modelId="{E77D3B26-E0D4-47CA-89C0-A814ECEDCC81}" type="presOf" srcId="{73D83E72-DEC1-460D-AFE4-A3C6675E9AAA}" destId="{0FBD2D45-3F52-4671-BED5-FBBE4D2EEE55}" srcOrd="1" destOrd="0" presId="urn:microsoft.com/office/officeart/2005/8/layout/process1"/>
    <dgm:cxn modelId="{38CB7AAC-B55C-4F92-BA99-4D0D450D26E0}" type="presOf" srcId="{8360BB8D-32D0-488F-B932-DF069863F67B}" destId="{1FD1F2F9-2743-473D-BA95-B6CDE88BDD12}" srcOrd="0" destOrd="0" presId="urn:microsoft.com/office/officeart/2005/8/layout/process1"/>
    <dgm:cxn modelId="{944BD0AE-D3FD-4FB3-9DD7-ADA69B5B0486}" srcId="{8360BB8D-32D0-488F-B932-DF069863F67B}" destId="{BEDE4ABF-39B3-4118-A2E1-DED81A20718B}" srcOrd="2" destOrd="0" parTransId="{41BDC107-3C1A-4E81-8361-338212F292A9}" sibTransId="{73D83E72-DEC1-460D-AFE4-A3C6675E9AAA}"/>
    <dgm:cxn modelId="{34EB3FC6-C067-4B65-B49E-C827D76B5C73}" type="presOf" srcId="{6EEC862E-DC20-42FE-A7E2-635C5721B46F}" destId="{564CAE94-4A6B-4128-B4C1-561522CADF34}" srcOrd="1" destOrd="0" presId="urn:microsoft.com/office/officeart/2005/8/layout/process1"/>
    <dgm:cxn modelId="{DD520481-6E5E-4380-89AE-98584F2E87EB}" type="presParOf" srcId="{1FD1F2F9-2743-473D-BA95-B6CDE88BDD12}" destId="{C07AFDB8-5067-4866-BE3F-54EA905BB872}" srcOrd="0" destOrd="0" presId="urn:microsoft.com/office/officeart/2005/8/layout/process1"/>
    <dgm:cxn modelId="{DF01F810-FBDC-4B19-ADD7-FAB151AB7DAE}" type="presParOf" srcId="{1FD1F2F9-2743-473D-BA95-B6CDE88BDD12}" destId="{D190CFBF-0539-4CE3-9D09-10F9B2C5FAEA}" srcOrd="1" destOrd="0" presId="urn:microsoft.com/office/officeart/2005/8/layout/process1"/>
    <dgm:cxn modelId="{03F9EBB3-77E7-475F-8FE8-EE2915D4C104}" type="presParOf" srcId="{D190CFBF-0539-4CE3-9D09-10F9B2C5FAEA}" destId="{564CAE94-4A6B-4128-B4C1-561522CADF34}" srcOrd="0" destOrd="0" presId="urn:microsoft.com/office/officeart/2005/8/layout/process1"/>
    <dgm:cxn modelId="{EC013B67-929F-4A01-924B-620232386442}" type="presParOf" srcId="{1FD1F2F9-2743-473D-BA95-B6CDE88BDD12}" destId="{2D64042D-511F-452D-9402-24EC9BBDA156}" srcOrd="2" destOrd="0" presId="urn:microsoft.com/office/officeart/2005/8/layout/process1"/>
    <dgm:cxn modelId="{31DE58B0-1BA3-41FC-93F1-A8B7CE68CB96}" type="presParOf" srcId="{1FD1F2F9-2743-473D-BA95-B6CDE88BDD12}" destId="{5A6C13AC-8E4B-4DA8-8B12-4DC9EF1473DF}" srcOrd="3" destOrd="0" presId="urn:microsoft.com/office/officeart/2005/8/layout/process1"/>
    <dgm:cxn modelId="{9D702548-4A84-454F-96C9-BF3F8271B183}" type="presParOf" srcId="{5A6C13AC-8E4B-4DA8-8B12-4DC9EF1473DF}" destId="{A7307A05-7213-4B9B-B3CE-756F8BFA9145}" srcOrd="0" destOrd="0" presId="urn:microsoft.com/office/officeart/2005/8/layout/process1"/>
    <dgm:cxn modelId="{82C2B5AC-700F-4114-A89D-48AA82819933}" type="presParOf" srcId="{1FD1F2F9-2743-473D-BA95-B6CDE88BDD12}" destId="{F68E3549-0CF9-4B63-B3BB-1E4AD86D22B8}" srcOrd="4" destOrd="0" presId="urn:microsoft.com/office/officeart/2005/8/layout/process1"/>
    <dgm:cxn modelId="{982AE1DC-BCE0-440F-835E-13EE3156F1B6}" type="presParOf" srcId="{1FD1F2F9-2743-473D-BA95-B6CDE88BDD12}" destId="{79F3B330-AF25-441E-B2C4-5BE3BDD66F73}" srcOrd="5" destOrd="0" presId="urn:microsoft.com/office/officeart/2005/8/layout/process1"/>
    <dgm:cxn modelId="{7EBB8F17-806E-48AF-AD7F-2D394CDBF732}" type="presParOf" srcId="{79F3B330-AF25-441E-B2C4-5BE3BDD66F73}" destId="{0FBD2D45-3F52-4671-BED5-FBBE4D2EEE55}" srcOrd="0" destOrd="0" presId="urn:microsoft.com/office/officeart/2005/8/layout/process1"/>
    <dgm:cxn modelId="{DE271D1D-8BBB-4308-84FB-151D8914B5B8}" type="presParOf" srcId="{1FD1F2F9-2743-473D-BA95-B6CDE88BDD12}" destId="{AAD5722B-9EC9-4CD2-AAE0-346327D28C4B}" srcOrd="6"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r">
              <a:defRPr sz="1200"/>
            </a:lvl1pPr>
          </a:lstStyle>
          <a:p>
            <a:endParaRPr lang="fa-IR"/>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l">
              <a:defRPr sz="1200"/>
            </a:lvl1pPr>
          </a:lstStyle>
          <a:p>
            <a:fld id="{52C6BD43-EE51-407D-97C2-FB4EF070F25D}" type="datetimeFigureOut">
              <a:rPr lang="fa-IR" smtClean="0"/>
              <a:t>07/08/1446</a:t>
            </a:fld>
            <a:endParaRPr lang="fa-IR"/>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a-IR"/>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a-I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r">
              <a:defRPr sz="1200"/>
            </a:lvl1pPr>
          </a:lstStyle>
          <a:p>
            <a:endParaRPr lang="fa-IR"/>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l">
              <a:defRPr sz="1200"/>
            </a:lvl1pPr>
          </a:lstStyle>
          <a:p>
            <a:fld id="{9E45D6F1-BF5E-4F6D-BDC3-04BEE1BBE526}" type="slidenum">
              <a:rPr lang="fa-IR" smtClean="0"/>
              <a:t>‹#›</a:t>
            </a:fld>
            <a:endParaRPr lang="fa-IR"/>
          </a:p>
        </p:txBody>
      </p:sp>
    </p:spTree>
    <p:extLst>
      <p:ext uri="{BB962C8B-B14F-4D97-AF65-F5344CB8AC3E}">
        <p14:creationId xmlns:p14="http://schemas.microsoft.com/office/powerpoint/2010/main" val="37738604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20419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73566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848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lgn="just" rtl="1"/>
            <a:endParaRPr lang="en-US" altLang="en-US" dirty="0" smtClean="0">
              <a:latin typeface="Arial" pitchFamily="34" charset="0"/>
            </a:endParaRPr>
          </a:p>
          <a:p>
            <a:pPr eaLnBrk="1" hangingPunct="1"/>
            <a:endParaRPr lang="en-GB" altLang="en-US" dirty="0" smtClean="0">
              <a:latin typeface="Arial" pitchFamily="34" charset="0"/>
            </a:endParaRPr>
          </a:p>
        </p:txBody>
      </p:sp>
    </p:spTree>
    <p:extLst>
      <p:ext uri="{BB962C8B-B14F-4D97-AF65-F5344CB8AC3E}">
        <p14:creationId xmlns:p14="http://schemas.microsoft.com/office/powerpoint/2010/main" val="36422502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62375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g35f391192_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35f391192_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98823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3606f1c2d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3606f1c2d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498596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8"/>
        <p:cNvGrpSpPr/>
        <p:nvPr/>
      </p:nvGrpSpPr>
      <p:grpSpPr>
        <a:xfrm>
          <a:off x="0" y="0"/>
          <a:ext cx="0" cy="0"/>
          <a:chOff x="0" y="0"/>
          <a:chExt cx="0" cy="0"/>
        </a:xfrm>
      </p:grpSpPr>
      <p:sp>
        <p:nvSpPr>
          <p:cNvPr id="719" name="Google Shape;719;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 name="Google Shape;720;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896675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
        <p:cNvGrpSpPr/>
        <p:nvPr/>
      </p:nvGrpSpPr>
      <p:grpSpPr>
        <a:xfrm>
          <a:off x="0" y="0"/>
          <a:ext cx="0" cy="0"/>
          <a:chOff x="0" y="0"/>
          <a:chExt cx="0" cy="0"/>
        </a:xfrm>
      </p:grpSpPr>
      <p:sp>
        <p:nvSpPr>
          <p:cNvPr id="819" name="Google Shape;819;g35ed75ccf_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 name="Google Shape;820;g35ed75ccf_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144241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2"/>
        <p:cNvGrpSpPr/>
        <p:nvPr/>
      </p:nvGrpSpPr>
      <p:grpSpPr>
        <a:xfrm>
          <a:off x="0" y="0"/>
          <a:ext cx="0" cy="0"/>
          <a:chOff x="0" y="0"/>
          <a:chExt cx="0" cy="0"/>
        </a:xfrm>
      </p:grpSpPr>
      <p:sp>
        <p:nvSpPr>
          <p:cNvPr id="713" name="Google Shape;713;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4" name="Google Shape;7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03391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7"/>
        <p:cNvGrpSpPr/>
        <p:nvPr/>
      </p:nvGrpSpPr>
      <p:grpSpPr>
        <a:xfrm>
          <a:off x="0" y="0"/>
          <a:ext cx="0" cy="0"/>
          <a:chOff x="0" y="0"/>
          <a:chExt cx="0" cy="0"/>
        </a:xfrm>
      </p:grpSpPr>
      <p:sp>
        <p:nvSpPr>
          <p:cNvPr id="768" name="Google Shape;768;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9" name="Google Shape;769;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71142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1"/>
        <p:cNvGrpSpPr/>
        <p:nvPr/>
      </p:nvGrpSpPr>
      <p:grpSpPr>
        <a:xfrm>
          <a:off x="0" y="0"/>
          <a:ext cx="0" cy="0"/>
          <a:chOff x="0" y="0"/>
          <a:chExt cx="0" cy="0"/>
        </a:xfrm>
      </p:grpSpPr>
      <p:sp>
        <p:nvSpPr>
          <p:cNvPr id="732" name="Google Shape;732;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 name="Google Shape;733;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71418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Google Shape;743;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 name="Google Shape;744;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595892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dk2"/>
        </a:solidFill>
        <a:effectLst/>
      </p:bgPr>
    </p:bg>
    <p:spTree>
      <p:nvGrpSpPr>
        <p:cNvPr id="1" name="Shape 20"/>
        <p:cNvGrpSpPr/>
        <p:nvPr/>
      </p:nvGrpSpPr>
      <p:grpSpPr>
        <a:xfrm>
          <a:off x="0" y="0"/>
          <a:ext cx="0" cy="0"/>
          <a:chOff x="0" y="0"/>
          <a:chExt cx="0" cy="0"/>
        </a:xfrm>
      </p:grpSpPr>
      <p:sp>
        <p:nvSpPr>
          <p:cNvPr id="21" name="Google Shape;21;p2"/>
          <p:cNvSpPr txBox="1">
            <a:spLocks noGrp="1"/>
          </p:cNvSpPr>
          <p:nvPr>
            <p:ph type="ctrTitle"/>
          </p:nvPr>
        </p:nvSpPr>
        <p:spPr>
          <a:xfrm>
            <a:off x="2515267" y="2186600"/>
            <a:ext cx="7161600" cy="2281600"/>
          </a:xfrm>
          <a:prstGeom prst="rect">
            <a:avLst/>
          </a:prstGeom>
        </p:spPr>
        <p:txBody>
          <a:bodyPr spcFirstLastPara="1" wrap="square" lIns="0" tIns="0" rIns="0" bIns="0" anchor="ctr" anchorCtr="0">
            <a:noAutofit/>
          </a:bodyPr>
          <a:lstStyle>
            <a:lvl1pPr lvl="0" algn="ctr" rtl="0">
              <a:lnSpc>
                <a:spcPct val="80000"/>
              </a:lnSpc>
              <a:spcBef>
                <a:spcPts val="0"/>
              </a:spcBef>
              <a:spcAft>
                <a:spcPts val="0"/>
              </a:spcAft>
              <a:buClr>
                <a:schemeClr val="lt1"/>
              </a:buClr>
              <a:buSzPts val="6000"/>
              <a:buNone/>
              <a:defRPr sz="8000">
                <a:solidFill>
                  <a:schemeClr val="lt1"/>
                </a:solidFill>
              </a:defRPr>
            </a:lvl1pPr>
            <a:lvl2pPr lvl="1" algn="ctr" rtl="0">
              <a:lnSpc>
                <a:spcPct val="80000"/>
              </a:lnSpc>
              <a:spcBef>
                <a:spcPts val="0"/>
              </a:spcBef>
              <a:spcAft>
                <a:spcPts val="0"/>
              </a:spcAft>
              <a:buClr>
                <a:schemeClr val="lt1"/>
              </a:buClr>
              <a:buSzPts val="6000"/>
              <a:buNone/>
              <a:defRPr sz="8000">
                <a:solidFill>
                  <a:schemeClr val="lt1"/>
                </a:solidFill>
              </a:defRPr>
            </a:lvl2pPr>
            <a:lvl3pPr lvl="2" algn="ctr" rtl="0">
              <a:lnSpc>
                <a:spcPct val="80000"/>
              </a:lnSpc>
              <a:spcBef>
                <a:spcPts val="0"/>
              </a:spcBef>
              <a:spcAft>
                <a:spcPts val="0"/>
              </a:spcAft>
              <a:buClr>
                <a:schemeClr val="lt1"/>
              </a:buClr>
              <a:buSzPts val="6000"/>
              <a:buNone/>
              <a:defRPr sz="8000">
                <a:solidFill>
                  <a:schemeClr val="lt1"/>
                </a:solidFill>
              </a:defRPr>
            </a:lvl3pPr>
            <a:lvl4pPr lvl="3" algn="ctr" rtl="0">
              <a:lnSpc>
                <a:spcPct val="80000"/>
              </a:lnSpc>
              <a:spcBef>
                <a:spcPts val="0"/>
              </a:spcBef>
              <a:spcAft>
                <a:spcPts val="0"/>
              </a:spcAft>
              <a:buClr>
                <a:schemeClr val="lt1"/>
              </a:buClr>
              <a:buSzPts val="6000"/>
              <a:buNone/>
              <a:defRPr sz="8000">
                <a:solidFill>
                  <a:schemeClr val="lt1"/>
                </a:solidFill>
              </a:defRPr>
            </a:lvl4pPr>
            <a:lvl5pPr lvl="4" algn="ctr" rtl="0">
              <a:lnSpc>
                <a:spcPct val="80000"/>
              </a:lnSpc>
              <a:spcBef>
                <a:spcPts val="0"/>
              </a:spcBef>
              <a:spcAft>
                <a:spcPts val="0"/>
              </a:spcAft>
              <a:buClr>
                <a:schemeClr val="lt1"/>
              </a:buClr>
              <a:buSzPts val="6000"/>
              <a:buNone/>
              <a:defRPr sz="8000">
                <a:solidFill>
                  <a:schemeClr val="lt1"/>
                </a:solidFill>
              </a:defRPr>
            </a:lvl5pPr>
            <a:lvl6pPr lvl="5" algn="ctr" rtl="0">
              <a:lnSpc>
                <a:spcPct val="80000"/>
              </a:lnSpc>
              <a:spcBef>
                <a:spcPts val="0"/>
              </a:spcBef>
              <a:spcAft>
                <a:spcPts val="0"/>
              </a:spcAft>
              <a:buClr>
                <a:schemeClr val="lt1"/>
              </a:buClr>
              <a:buSzPts val="6000"/>
              <a:buNone/>
              <a:defRPr sz="8000">
                <a:solidFill>
                  <a:schemeClr val="lt1"/>
                </a:solidFill>
              </a:defRPr>
            </a:lvl6pPr>
            <a:lvl7pPr lvl="6" algn="ctr" rtl="0">
              <a:lnSpc>
                <a:spcPct val="80000"/>
              </a:lnSpc>
              <a:spcBef>
                <a:spcPts val="0"/>
              </a:spcBef>
              <a:spcAft>
                <a:spcPts val="0"/>
              </a:spcAft>
              <a:buClr>
                <a:schemeClr val="lt1"/>
              </a:buClr>
              <a:buSzPts val="6000"/>
              <a:buNone/>
              <a:defRPr sz="8000">
                <a:solidFill>
                  <a:schemeClr val="lt1"/>
                </a:solidFill>
              </a:defRPr>
            </a:lvl7pPr>
            <a:lvl8pPr lvl="7" algn="ctr" rtl="0">
              <a:lnSpc>
                <a:spcPct val="80000"/>
              </a:lnSpc>
              <a:spcBef>
                <a:spcPts val="0"/>
              </a:spcBef>
              <a:spcAft>
                <a:spcPts val="0"/>
              </a:spcAft>
              <a:buClr>
                <a:schemeClr val="lt1"/>
              </a:buClr>
              <a:buSzPts val="6000"/>
              <a:buNone/>
              <a:defRPr sz="8000">
                <a:solidFill>
                  <a:schemeClr val="lt1"/>
                </a:solidFill>
              </a:defRPr>
            </a:lvl8pPr>
            <a:lvl9pPr lvl="8" algn="ctr" rtl="0">
              <a:lnSpc>
                <a:spcPct val="80000"/>
              </a:lnSpc>
              <a:spcBef>
                <a:spcPts val="0"/>
              </a:spcBef>
              <a:spcAft>
                <a:spcPts val="0"/>
              </a:spcAft>
              <a:buClr>
                <a:schemeClr val="lt1"/>
              </a:buClr>
              <a:buSzPts val="6000"/>
              <a:buNone/>
              <a:defRPr sz="8000">
                <a:solidFill>
                  <a:schemeClr val="lt1"/>
                </a:solidFill>
              </a:defRPr>
            </a:lvl9pPr>
          </a:lstStyle>
          <a:p>
            <a:endParaRPr/>
          </a:p>
        </p:txBody>
      </p:sp>
      <p:grpSp>
        <p:nvGrpSpPr>
          <p:cNvPr id="22" name="Google Shape;22;p2"/>
          <p:cNvGrpSpPr/>
          <p:nvPr/>
        </p:nvGrpSpPr>
        <p:grpSpPr>
          <a:xfrm>
            <a:off x="-114000" y="-224871"/>
            <a:ext cx="12387125" cy="7235872"/>
            <a:chOff x="-85500" y="-168653"/>
            <a:chExt cx="9290344" cy="5426904"/>
          </a:xfrm>
        </p:grpSpPr>
        <p:grpSp>
          <p:nvGrpSpPr>
            <p:cNvPr id="23" name="Google Shape;23;p2"/>
            <p:cNvGrpSpPr/>
            <p:nvPr/>
          </p:nvGrpSpPr>
          <p:grpSpPr>
            <a:xfrm>
              <a:off x="3870624" y="271731"/>
              <a:ext cx="531017" cy="704779"/>
              <a:chOff x="3870624" y="271731"/>
              <a:chExt cx="531017" cy="704779"/>
            </a:xfrm>
          </p:grpSpPr>
          <p:sp>
            <p:nvSpPr>
              <p:cNvPr id="24" name="Google Shape;24;p2"/>
              <p:cNvSpPr/>
              <p:nvPr/>
            </p:nvSpPr>
            <p:spPr>
              <a:xfrm>
                <a:off x="3870624" y="311200"/>
                <a:ext cx="425807" cy="385849"/>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26" name="Google Shape;26;p2"/>
            <p:cNvGrpSpPr/>
            <p:nvPr/>
          </p:nvGrpSpPr>
          <p:grpSpPr>
            <a:xfrm>
              <a:off x="-85500" y="4299338"/>
              <a:ext cx="612915" cy="585559"/>
              <a:chOff x="8158724" y="4646275"/>
              <a:chExt cx="612915" cy="585559"/>
            </a:xfrm>
          </p:grpSpPr>
          <p:sp>
            <p:nvSpPr>
              <p:cNvPr id="27" name="Google Shape;27;p2"/>
              <p:cNvSpPr/>
              <p:nvPr/>
            </p:nvSpPr>
            <p:spPr>
              <a:xfrm>
                <a:off x="8158724" y="4646275"/>
                <a:ext cx="511423" cy="463431"/>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8170373" y="4682299"/>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9" name="Google Shape;29;p2"/>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0" name="Google Shape;30;p2"/>
            <p:cNvGrpSpPr/>
            <p:nvPr/>
          </p:nvGrpSpPr>
          <p:grpSpPr>
            <a:xfrm>
              <a:off x="968652" y="3696885"/>
              <a:ext cx="565312" cy="602473"/>
              <a:chOff x="813652" y="3801560"/>
              <a:chExt cx="565312" cy="602473"/>
            </a:xfrm>
          </p:grpSpPr>
          <p:sp>
            <p:nvSpPr>
              <p:cNvPr id="31" name="Google Shape;31;p2"/>
              <p:cNvSpPr/>
              <p:nvPr/>
            </p:nvSpPr>
            <p:spPr>
              <a:xfrm rot="6264782">
                <a:off x="849950" y="3919090"/>
                <a:ext cx="380679" cy="370162"/>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1974315">
                <a:off x="996275" y="3825647"/>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 name="Google Shape;33;p2"/>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 name="Google Shape;34;p2"/>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 name="Google Shape;35;p2"/>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 name="Google Shape;36;p2"/>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 name="Google Shape;37;p2"/>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 name="Google Shape;38;p2"/>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 name="Google Shape;39;p2"/>
            <p:cNvGrpSpPr/>
            <p:nvPr/>
          </p:nvGrpSpPr>
          <p:grpSpPr>
            <a:xfrm>
              <a:off x="5462677" y="4575203"/>
              <a:ext cx="497752" cy="491681"/>
              <a:chOff x="7559440" y="3972390"/>
              <a:chExt cx="497752" cy="491681"/>
            </a:xfrm>
          </p:grpSpPr>
          <p:sp>
            <p:nvSpPr>
              <p:cNvPr id="40" name="Google Shape;40;p2"/>
              <p:cNvSpPr/>
              <p:nvPr/>
            </p:nvSpPr>
            <p:spPr>
              <a:xfrm rot="1226546">
                <a:off x="7692589" y="4106488"/>
                <a:ext cx="320298" cy="311457"/>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9911830">
                <a:off x="7595186" y="4010311"/>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42" name="Google Shape;42;p2"/>
            <p:cNvGrpSpPr/>
            <p:nvPr/>
          </p:nvGrpSpPr>
          <p:grpSpPr>
            <a:xfrm>
              <a:off x="510215" y="271717"/>
              <a:ext cx="557022" cy="619823"/>
              <a:chOff x="510215" y="271717"/>
              <a:chExt cx="557022" cy="619823"/>
            </a:xfrm>
          </p:grpSpPr>
          <p:sp>
            <p:nvSpPr>
              <p:cNvPr id="43" name="Google Shape;43;p2"/>
              <p:cNvSpPr/>
              <p:nvPr/>
            </p:nvSpPr>
            <p:spPr>
              <a:xfrm>
                <a:off x="676827" y="376200"/>
                <a:ext cx="316843" cy="32088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5" name="Google Shape;45;p2"/>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 name="Google Shape;46;p2"/>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 name="Google Shape;47;p2"/>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 name="Google Shape;48;p2"/>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 name="Google Shape;49;p2"/>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0" name="Google Shape;50;p2"/>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1" name="Google Shape;51;p2"/>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2" name="Google Shape;52;p2"/>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3" name="Google Shape;53;p2"/>
            <p:cNvGrpSpPr/>
            <p:nvPr/>
          </p:nvGrpSpPr>
          <p:grpSpPr>
            <a:xfrm rot="891035">
              <a:off x="1165229" y="1691730"/>
              <a:ext cx="657771" cy="386113"/>
              <a:chOff x="1429156" y="1387535"/>
              <a:chExt cx="657769" cy="386112"/>
            </a:xfrm>
          </p:grpSpPr>
          <p:sp>
            <p:nvSpPr>
              <p:cNvPr id="54" name="Google Shape;54;p2"/>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5" name="Google Shape;55;p2"/>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6" name="Google Shape;56;p2"/>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 name="Google Shape;57;p2"/>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8" name="Google Shape;58;p2"/>
            <p:cNvGrpSpPr/>
            <p:nvPr/>
          </p:nvGrpSpPr>
          <p:grpSpPr>
            <a:xfrm>
              <a:off x="346827" y="3411153"/>
              <a:ext cx="376916" cy="455685"/>
              <a:chOff x="1010452" y="1144365"/>
              <a:chExt cx="376916" cy="455685"/>
            </a:xfrm>
          </p:grpSpPr>
          <p:sp>
            <p:nvSpPr>
              <p:cNvPr id="59" name="Google Shape;59;p2"/>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 name="Google Shape;60;p2"/>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61" name="Google Shape;61;p2"/>
            <p:cNvGrpSpPr/>
            <p:nvPr/>
          </p:nvGrpSpPr>
          <p:grpSpPr>
            <a:xfrm>
              <a:off x="7439637" y="3918577"/>
              <a:ext cx="503800" cy="507307"/>
              <a:chOff x="7439637" y="3918577"/>
              <a:chExt cx="503800" cy="507307"/>
            </a:xfrm>
          </p:grpSpPr>
          <p:sp>
            <p:nvSpPr>
              <p:cNvPr id="62" name="Google Shape;62;p2"/>
              <p:cNvSpPr/>
              <p:nvPr/>
            </p:nvSpPr>
            <p:spPr>
              <a:xfrm>
                <a:off x="7547126" y="4133375"/>
                <a:ext cx="332324"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4" name="Google Shape;64;p2"/>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 name="Google Shape;65;p2"/>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6" name="Google Shape;66;p2"/>
            <p:cNvGrpSpPr/>
            <p:nvPr/>
          </p:nvGrpSpPr>
          <p:grpSpPr>
            <a:xfrm>
              <a:off x="7413193" y="740389"/>
              <a:ext cx="289739" cy="482318"/>
              <a:chOff x="4912930" y="846902"/>
              <a:chExt cx="289739" cy="482318"/>
            </a:xfrm>
          </p:grpSpPr>
          <p:sp>
            <p:nvSpPr>
              <p:cNvPr id="67" name="Google Shape;67;p2"/>
              <p:cNvSpPr/>
              <p:nvPr/>
            </p:nvSpPr>
            <p:spPr>
              <a:xfrm rot="-539734">
                <a:off x="4946894" y="1102828"/>
                <a:ext cx="216728" cy="210745"/>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4912930" y="846902"/>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9" name="Google Shape;69;p2"/>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0" name="Google Shape;70;p2"/>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71" name="Google Shape;71;p2"/>
            <p:cNvGrpSpPr/>
            <p:nvPr/>
          </p:nvGrpSpPr>
          <p:grpSpPr>
            <a:xfrm>
              <a:off x="7801268" y="2011644"/>
              <a:ext cx="583849" cy="670195"/>
              <a:chOff x="7801268" y="2011644"/>
              <a:chExt cx="583849" cy="670195"/>
            </a:xfrm>
          </p:grpSpPr>
          <p:sp>
            <p:nvSpPr>
              <p:cNvPr id="72" name="Google Shape;72;p2"/>
              <p:cNvSpPr/>
              <p:nvPr/>
            </p:nvSpPr>
            <p:spPr>
              <a:xfrm rot="6678441">
                <a:off x="7840657" y="2123048"/>
                <a:ext cx="518922" cy="409425"/>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74" name="Google Shape;74;p2"/>
            <p:cNvGrpSpPr/>
            <p:nvPr/>
          </p:nvGrpSpPr>
          <p:grpSpPr>
            <a:xfrm>
              <a:off x="286734" y="1360788"/>
              <a:ext cx="437027" cy="515682"/>
              <a:chOff x="286734" y="1360788"/>
              <a:chExt cx="437027" cy="515682"/>
            </a:xfrm>
          </p:grpSpPr>
          <p:sp>
            <p:nvSpPr>
              <p:cNvPr id="75" name="Google Shape;75;p2"/>
              <p:cNvSpPr/>
              <p:nvPr/>
            </p:nvSpPr>
            <p:spPr>
              <a:xfrm>
                <a:off x="286734" y="1396113"/>
                <a:ext cx="288826"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77" name="Google Shape;77;p2"/>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8" name="Google Shape;78;p2"/>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9" name="Google Shape;79;p2"/>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0" name="Google Shape;80;p2"/>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81" name="Google Shape;81;p2"/>
            <p:cNvGrpSpPr/>
            <p:nvPr/>
          </p:nvGrpSpPr>
          <p:grpSpPr>
            <a:xfrm>
              <a:off x="8513660" y="3273951"/>
              <a:ext cx="236955" cy="259508"/>
              <a:chOff x="1624551" y="3569952"/>
              <a:chExt cx="236955" cy="259508"/>
            </a:xfrm>
          </p:grpSpPr>
          <p:sp>
            <p:nvSpPr>
              <p:cNvPr id="82" name="Google Shape;82;p2"/>
              <p:cNvSpPr/>
              <p:nvPr/>
            </p:nvSpPr>
            <p:spPr>
              <a:xfrm>
                <a:off x="1624551" y="3569952"/>
                <a:ext cx="224786" cy="2276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1625368" y="3599553"/>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84" name="Google Shape;84;p2"/>
            <p:cNvGrpSpPr/>
            <p:nvPr/>
          </p:nvGrpSpPr>
          <p:grpSpPr>
            <a:xfrm>
              <a:off x="3637530" y="4055057"/>
              <a:ext cx="418773" cy="520154"/>
              <a:chOff x="3637530" y="4055057"/>
              <a:chExt cx="418773" cy="520154"/>
            </a:xfrm>
          </p:grpSpPr>
          <p:sp>
            <p:nvSpPr>
              <p:cNvPr id="85" name="Google Shape;85;p2"/>
              <p:cNvSpPr/>
              <p:nvPr/>
            </p:nvSpPr>
            <p:spPr>
              <a:xfrm rot="5542319">
                <a:off x="3769303" y="4204066"/>
                <a:ext cx="285154" cy="277283"/>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87" name="Google Shape;87;p2"/>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8" name="Google Shape;88;p2"/>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9" name="Google Shape;89;p2"/>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0" name="Google Shape;90;p2"/>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1" name="Google Shape;91;p2"/>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2" name="Google Shape;92;p2"/>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3" name="Google Shape;93;p2"/>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94" name="Google Shape;94;p2"/>
            <p:cNvGrpSpPr/>
            <p:nvPr/>
          </p:nvGrpSpPr>
          <p:grpSpPr>
            <a:xfrm>
              <a:off x="6457245" y="4530131"/>
              <a:ext cx="216066" cy="276377"/>
              <a:chOff x="6422295" y="3351500"/>
              <a:chExt cx="252856" cy="323399"/>
            </a:xfrm>
          </p:grpSpPr>
          <p:sp>
            <p:nvSpPr>
              <p:cNvPr id="95" name="Google Shape;95;p2"/>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6" name="Google Shape;96;p2"/>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97" name="Google Shape;97;p2"/>
            <p:cNvGrpSpPr/>
            <p:nvPr/>
          </p:nvGrpSpPr>
          <p:grpSpPr>
            <a:xfrm>
              <a:off x="2318449" y="604142"/>
              <a:ext cx="332332" cy="346582"/>
              <a:chOff x="2318449" y="604142"/>
              <a:chExt cx="332332" cy="346582"/>
            </a:xfrm>
          </p:grpSpPr>
          <p:sp>
            <p:nvSpPr>
              <p:cNvPr id="98" name="Google Shape;98;p2"/>
              <p:cNvSpPr/>
              <p:nvPr/>
            </p:nvSpPr>
            <p:spPr>
              <a:xfrm>
                <a:off x="2361884" y="604142"/>
                <a:ext cx="288826"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00" name="Google Shape;100;p2"/>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01" name="Google Shape;101;p2"/>
            <p:cNvGrpSpPr/>
            <p:nvPr/>
          </p:nvGrpSpPr>
          <p:grpSpPr>
            <a:xfrm>
              <a:off x="1184427" y="4630083"/>
              <a:ext cx="229693" cy="293080"/>
              <a:chOff x="6793660" y="3322411"/>
              <a:chExt cx="268804" cy="342944"/>
            </a:xfrm>
          </p:grpSpPr>
          <p:sp>
            <p:nvSpPr>
              <p:cNvPr id="102" name="Google Shape;102;p2"/>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3" name="Google Shape;103;p2"/>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4" name="Google Shape;104;p2"/>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05" name="Google Shape;105;p2"/>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6" name="Google Shape;106;p2"/>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7" name="Google Shape;107;p2"/>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8" name="Google Shape;108;p2"/>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Tree>
    <p:extLst>
      <p:ext uri="{BB962C8B-B14F-4D97-AF65-F5344CB8AC3E}">
        <p14:creationId xmlns:p14="http://schemas.microsoft.com/office/powerpoint/2010/main" val="4171370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with big pattern">
  <p:cSld name="Blank with big pattern">
    <p:spTree>
      <p:nvGrpSpPr>
        <p:cNvPr id="1" name="Shape 626"/>
        <p:cNvGrpSpPr/>
        <p:nvPr/>
      </p:nvGrpSpPr>
      <p:grpSpPr>
        <a:xfrm>
          <a:off x="0" y="0"/>
          <a:ext cx="0" cy="0"/>
          <a:chOff x="0" y="0"/>
          <a:chExt cx="0" cy="0"/>
        </a:xfrm>
      </p:grpSpPr>
      <p:sp>
        <p:nvSpPr>
          <p:cNvPr id="627" name="Google Shape;627;p12"/>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
        <p:nvSpPr>
          <p:cNvPr id="628" name="Google Shape;628;p12"/>
          <p:cNvSpPr/>
          <p:nvPr/>
        </p:nvSpPr>
        <p:spPr>
          <a:xfrm>
            <a:off x="5169772" y="115909"/>
            <a:ext cx="666200" cy="939705"/>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9" name="Google Shape;629;p12"/>
          <p:cNvSpPr/>
          <p:nvPr/>
        </p:nvSpPr>
        <p:spPr>
          <a:xfrm>
            <a:off x="-98468" y="5780484"/>
            <a:ext cx="801688" cy="732713"/>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0" name="Google Shape;630;p12"/>
          <p:cNvSpPr/>
          <p:nvPr/>
        </p:nvSpPr>
        <p:spPr>
          <a:xfrm rot="2001982">
            <a:off x="181524" y="2955821"/>
            <a:ext cx="428632" cy="946355"/>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1" name="Google Shape;631;p12"/>
          <p:cNvSpPr/>
          <p:nvPr/>
        </p:nvSpPr>
        <p:spPr>
          <a:xfrm rot="-1974315">
            <a:off x="1431701" y="5443829"/>
            <a:ext cx="336495" cy="739064"/>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2" name="Google Shape;632;p12"/>
          <p:cNvSpPr/>
          <p:nvPr/>
        </p:nvSpPr>
        <p:spPr>
          <a:xfrm>
            <a:off x="5468001" y="6198907"/>
            <a:ext cx="502475" cy="339869"/>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3" name="Google Shape;633;p12"/>
          <p:cNvSpPr/>
          <p:nvPr/>
        </p:nvSpPr>
        <p:spPr>
          <a:xfrm>
            <a:off x="11436217" y="1268434"/>
            <a:ext cx="646993" cy="438732"/>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4" name="Google Shape;634;p12"/>
          <p:cNvSpPr/>
          <p:nvPr/>
        </p:nvSpPr>
        <p:spPr>
          <a:xfrm rot="3971375">
            <a:off x="4184775" y="6163756"/>
            <a:ext cx="483879" cy="891305"/>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5" name="Google Shape;635;p12"/>
          <p:cNvSpPr/>
          <p:nvPr/>
        </p:nvSpPr>
        <p:spPr>
          <a:xfrm rot="-3375824">
            <a:off x="11372540" y="5642352"/>
            <a:ext cx="830869" cy="22230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6" name="Google Shape;636;p12"/>
          <p:cNvSpPr/>
          <p:nvPr/>
        </p:nvSpPr>
        <p:spPr>
          <a:xfrm rot="3011666">
            <a:off x="4235316" y="578137"/>
            <a:ext cx="266400" cy="685264"/>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7" name="Google Shape;637;p12"/>
          <p:cNvSpPr/>
          <p:nvPr/>
        </p:nvSpPr>
        <p:spPr>
          <a:xfrm rot="2196195">
            <a:off x="8826934" y="49814"/>
            <a:ext cx="330668" cy="865527"/>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8" name="Google Shape;638;p12"/>
          <p:cNvSpPr/>
          <p:nvPr/>
        </p:nvSpPr>
        <p:spPr>
          <a:xfrm rot="9911830">
            <a:off x="7331232" y="6150833"/>
            <a:ext cx="451887" cy="431796"/>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9" name="Google Shape;639;p12"/>
          <p:cNvSpPr/>
          <p:nvPr/>
        </p:nvSpPr>
        <p:spPr>
          <a:xfrm>
            <a:off x="530353" y="162789"/>
            <a:ext cx="742696" cy="82643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0" name="Google Shape;640;p12"/>
          <p:cNvSpPr/>
          <p:nvPr/>
        </p:nvSpPr>
        <p:spPr>
          <a:xfrm>
            <a:off x="2180982" y="6020842"/>
            <a:ext cx="741783" cy="84187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1" name="Google Shape;641;p12"/>
          <p:cNvSpPr/>
          <p:nvPr/>
        </p:nvSpPr>
        <p:spPr>
          <a:xfrm rot="-982808">
            <a:off x="10489445" y="6137459"/>
            <a:ext cx="935991" cy="756924"/>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2" name="Google Shape;642;p12"/>
          <p:cNvSpPr/>
          <p:nvPr/>
        </p:nvSpPr>
        <p:spPr>
          <a:xfrm rot="1185294">
            <a:off x="6397801" y="5622535"/>
            <a:ext cx="821969" cy="895704"/>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3" name="Google Shape;643;p12"/>
          <p:cNvSpPr/>
          <p:nvPr/>
        </p:nvSpPr>
        <p:spPr>
          <a:xfrm>
            <a:off x="1273050" y="797936"/>
            <a:ext cx="772271" cy="869557"/>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4" name="Google Shape;644;p12"/>
          <p:cNvSpPr/>
          <p:nvPr/>
        </p:nvSpPr>
        <p:spPr>
          <a:xfrm>
            <a:off x="10578862" y="4069789"/>
            <a:ext cx="955087" cy="765184"/>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5" name="Google Shape;645;p12"/>
          <p:cNvSpPr/>
          <p:nvPr/>
        </p:nvSpPr>
        <p:spPr>
          <a:xfrm>
            <a:off x="11667516" y="2288195"/>
            <a:ext cx="605608" cy="541461"/>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6" name="Google Shape;646;p12"/>
          <p:cNvSpPr/>
          <p:nvPr/>
        </p:nvSpPr>
        <p:spPr>
          <a:xfrm rot="-2424156">
            <a:off x="2736681" y="-141756"/>
            <a:ext cx="498489" cy="657751"/>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7" name="Google Shape;647;p12"/>
          <p:cNvSpPr/>
          <p:nvPr/>
        </p:nvSpPr>
        <p:spPr>
          <a:xfrm>
            <a:off x="8152616" y="6087193"/>
            <a:ext cx="950485" cy="559089"/>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48" name="Google Shape;648;p12"/>
          <p:cNvGrpSpPr/>
          <p:nvPr/>
        </p:nvGrpSpPr>
        <p:grpSpPr>
          <a:xfrm rot="-2302891">
            <a:off x="923122" y="2271174"/>
            <a:ext cx="877033" cy="514821"/>
            <a:chOff x="1429156" y="1387535"/>
            <a:chExt cx="657769" cy="386112"/>
          </a:xfrm>
        </p:grpSpPr>
        <p:sp>
          <p:nvSpPr>
            <p:cNvPr id="649" name="Google Shape;649;p12"/>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0" name="Google Shape;650;p12"/>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51" name="Google Shape;651;p12"/>
          <p:cNvSpPr/>
          <p:nvPr/>
        </p:nvSpPr>
        <p:spPr>
          <a:xfrm rot="-1696692">
            <a:off x="10549380" y="2086988"/>
            <a:ext cx="1014029" cy="2672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2" name="Google Shape;652;p12"/>
          <p:cNvSpPr/>
          <p:nvPr/>
        </p:nvSpPr>
        <p:spPr>
          <a:xfrm>
            <a:off x="764714" y="3187209"/>
            <a:ext cx="886847" cy="696151"/>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53" name="Google Shape;653;p12"/>
          <p:cNvGrpSpPr/>
          <p:nvPr/>
        </p:nvGrpSpPr>
        <p:grpSpPr>
          <a:xfrm>
            <a:off x="324269" y="4557487"/>
            <a:ext cx="502555" cy="607580"/>
            <a:chOff x="1010452" y="1144365"/>
            <a:chExt cx="376916" cy="455685"/>
          </a:xfrm>
        </p:grpSpPr>
        <p:sp>
          <p:nvSpPr>
            <p:cNvPr id="654" name="Google Shape;654;p12"/>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5" name="Google Shape;655;p12"/>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56" name="Google Shape;656;p12"/>
          <p:cNvSpPr/>
          <p:nvPr/>
        </p:nvSpPr>
        <p:spPr>
          <a:xfrm rot="-1109260">
            <a:off x="10575341" y="5225795"/>
            <a:ext cx="528951" cy="53635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7" name="Google Shape;657;p12"/>
          <p:cNvSpPr/>
          <p:nvPr/>
        </p:nvSpPr>
        <p:spPr>
          <a:xfrm>
            <a:off x="8973498" y="495126"/>
            <a:ext cx="604137" cy="68191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8" name="Google Shape;658;p12"/>
          <p:cNvSpPr/>
          <p:nvPr/>
        </p:nvSpPr>
        <p:spPr>
          <a:xfrm rot="1799564">
            <a:off x="9692911" y="6075485"/>
            <a:ext cx="468292" cy="586668"/>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9" name="Google Shape;659;p12"/>
          <p:cNvSpPr/>
          <p:nvPr/>
        </p:nvSpPr>
        <p:spPr>
          <a:xfrm>
            <a:off x="10764274" y="928553"/>
            <a:ext cx="386319" cy="608313"/>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0" name="Google Shape;660;p12"/>
          <p:cNvSpPr/>
          <p:nvPr/>
        </p:nvSpPr>
        <p:spPr>
          <a:xfrm>
            <a:off x="9796916" y="-107745"/>
            <a:ext cx="803864" cy="854828"/>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1" name="Google Shape;661;p12"/>
          <p:cNvSpPr/>
          <p:nvPr/>
        </p:nvSpPr>
        <p:spPr>
          <a:xfrm>
            <a:off x="6587505" y="129715"/>
            <a:ext cx="985039" cy="614020"/>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2" name="Google Shape;662;p12"/>
          <p:cNvSpPr/>
          <p:nvPr/>
        </p:nvSpPr>
        <p:spPr>
          <a:xfrm rot="-1245048">
            <a:off x="11076486" y="2697823"/>
            <a:ext cx="485225" cy="716235"/>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3" name="Google Shape;663;p12"/>
          <p:cNvSpPr/>
          <p:nvPr/>
        </p:nvSpPr>
        <p:spPr>
          <a:xfrm>
            <a:off x="187799" y="1865301"/>
            <a:ext cx="546884" cy="687576"/>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4" name="Google Shape;664;p12"/>
          <p:cNvSpPr/>
          <p:nvPr/>
        </p:nvSpPr>
        <p:spPr>
          <a:xfrm>
            <a:off x="3372967" y="5858335"/>
            <a:ext cx="607576" cy="576972"/>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5" name="Google Shape;665;p12"/>
          <p:cNvSpPr/>
          <p:nvPr/>
        </p:nvSpPr>
        <p:spPr>
          <a:xfrm>
            <a:off x="1032767" y="1790851"/>
            <a:ext cx="234195" cy="49736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6" name="Google Shape;666;p12"/>
          <p:cNvSpPr/>
          <p:nvPr/>
        </p:nvSpPr>
        <p:spPr>
          <a:xfrm>
            <a:off x="11329137" y="5140970"/>
            <a:ext cx="321049" cy="270733"/>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7" name="Google Shape;667;p12"/>
          <p:cNvSpPr/>
          <p:nvPr/>
        </p:nvSpPr>
        <p:spPr>
          <a:xfrm>
            <a:off x="10939143" y="320248"/>
            <a:ext cx="234512" cy="232971"/>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8" name="Google Shape;668;p12"/>
          <p:cNvSpPr/>
          <p:nvPr/>
        </p:nvSpPr>
        <p:spPr>
          <a:xfrm>
            <a:off x="11664669" y="4478053"/>
            <a:ext cx="314851" cy="306543"/>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9" name="Google Shape;669;p12"/>
          <p:cNvSpPr/>
          <p:nvPr/>
        </p:nvSpPr>
        <p:spPr>
          <a:xfrm rot="9304419">
            <a:off x="4901167" y="5832367"/>
            <a:ext cx="292247" cy="628957"/>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0" name="Google Shape;670;p12"/>
          <p:cNvSpPr/>
          <p:nvPr/>
        </p:nvSpPr>
        <p:spPr>
          <a:xfrm>
            <a:off x="4044939" y="274361"/>
            <a:ext cx="318195" cy="324740"/>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1" name="Google Shape;671;p12"/>
          <p:cNvSpPr/>
          <p:nvPr/>
        </p:nvSpPr>
        <p:spPr>
          <a:xfrm>
            <a:off x="11650200" y="585625"/>
            <a:ext cx="343808" cy="379784"/>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2" name="Google Shape;672;p12"/>
          <p:cNvSpPr/>
          <p:nvPr/>
        </p:nvSpPr>
        <p:spPr>
          <a:xfrm>
            <a:off x="1779009" y="195028"/>
            <a:ext cx="298004" cy="3208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3" name="Google Shape;673;p12"/>
          <p:cNvSpPr/>
          <p:nvPr/>
        </p:nvSpPr>
        <p:spPr>
          <a:xfrm>
            <a:off x="10077943" y="5308019"/>
            <a:ext cx="272511" cy="371888"/>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4" name="Google Shape;674;p12"/>
          <p:cNvSpPr/>
          <p:nvPr/>
        </p:nvSpPr>
        <p:spPr>
          <a:xfrm>
            <a:off x="703245" y="4067929"/>
            <a:ext cx="205911" cy="363715"/>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5" name="Google Shape;675;p12"/>
          <p:cNvSpPr/>
          <p:nvPr/>
        </p:nvSpPr>
        <p:spPr>
          <a:xfrm>
            <a:off x="11672883" y="3696237"/>
            <a:ext cx="298429" cy="41064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6" name="Google Shape;676;p12"/>
          <p:cNvSpPr/>
          <p:nvPr/>
        </p:nvSpPr>
        <p:spPr>
          <a:xfrm>
            <a:off x="187804" y="1115213"/>
            <a:ext cx="298737" cy="387044"/>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77" name="Google Shape;677;p12"/>
          <p:cNvGrpSpPr/>
          <p:nvPr/>
        </p:nvGrpSpPr>
        <p:grpSpPr>
          <a:xfrm>
            <a:off x="9289560" y="5569275"/>
            <a:ext cx="288088" cy="368503"/>
            <a:chOff x="6422295" y="3351500"/>
            <a:chExt cx="252856" cy="323399"/>
          </a:xfrm>
        </p:grpSpPr>
        <p:sp>
          <p:nvSpPr>
            <p:cNvPr id="678" name="Google Shape;678;p12"/>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9" name="Google Shape;679;p12"/>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80" name="Google Shape;680;p12"/>
          <p:cNvSpPr/>
          <p:nvPr/>
        </p:nvSpPr>
        <p:spPr>
          <a:xfrm>
            <a:off x="3091265" y="818420"/>
            <a:ext cx="443109" cy="44921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1" name="Google Shape;681;p12"/>
          <p:cNvSpPr/>
          <p:nvPr/>
        </p:nvSpPr>
        <p:spPr>
          <a:xfrm>
            <a:off x="8028261" y="182906"/>
            <a:ext cx="353979" cy="273543"/>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82" name="Google Shape;682;p12"/>
          <p:cNvGrpSpPr/>
          <p:nvPr/>
        </p:nvGrpSpPr>
        <p:grpSpPr>
          <a:xfrm>
            <a:off x="1055004" y="6173444"/>
            <a:ext cx="306257" cy="390773"/>
            <a:chOff x="6793660" y="3322411"/>
            <a:chExt cx="268804" cy="342944"/>
          </a:xfrm>
        </p:grpSpPr>
        <p:sp>
          <p:nvSpPr>
            <p:cNvPr id="683" name="Google Shape;683;p12"/>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4" name="Google Shape;684;p12"/>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5" name="Google Shape;685;p12"/>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86" name="Google Shape;686;p12"/>
          <p:cNvSpPr/>
          <p:nvPr/>
        </p:nvSpPr>
        <p:spPr>
          <a:xfrm>
            <a:off x="6277649" y="784171"/>
            <a:ext cx="502976" cy="273184"/>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7" name="Google Shape;687;p12"/>
          <p:cNvSpPr/>
          <p:nvPr/>
        </p:nvSpPr>
        <p:spPr>
          <a:xfrm rot="-2218186">
            <a:off x="-51323" y="202058"/>
            <a:ext cx="315035" cy="30672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8" name="Google Shape;688;p12"/>
          <p:cNvSpPr/>
          <p:nvPr/>
        </p:nvSpPr>
        <p:spPr>
          <a:xfrm rot="1464154">
            <a:off x="6092122" y="-126072"/>
            <a:ext cx="314580" cy="30628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9" name="Google Shape;689;p12"/>
          <p:cNvSpPr/>
          <p:nvPr/>
        </p:nvSpPr>
        <p:spPr>
          <a:xfrm rot="-2221343">
            <a:off x="1107929" y="4838204"/>
            <a:ext cx="275129" cy="267869"/>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Tree>
    <p:extLst>
      <p:ext uri="{BB962C8B-B14F-4D97-AF65-F5344CB8AC3E}">
        <p14:creationId xmlns:p14="http://schemas.microsoft.com/office/powerpoint/2010/main" val="24892483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fontAlgn="auto">
              <a:spcBef>
                <a:spcPts val="0"/>
              </a:spcBef>
              <a:spcAft>
                <a:spcPts val="0"/>
              </a:spcAft>
              <a:defRPr/>
            </a:lvl1pPr>
          </a:lstStyle>
          <a:p>
            <a:pPr defTabSz="1219170">
              <a:buClr>
                <a:srgbClr val="000000"/>
              </a:buClr>
              <a:defRPr/>
            </a:pPr>
            <a:r>
              <a:rPr lang="en-US" sz="1867" kern="0" smtClean="0">
                <a:solidFill>
                  <a:srgbClr val="000000"/>
                </a:solidFill>
                <a:cs typeface="Arial"/>
                <a:sym typeface="Arial"/>
              </a:rPr>
              <a:t>Erfan Ayubi</a:t>
            </a:r>
            <a:endParaRPr lang="en-US" sz="1867" kern="0">
              <a:solidFill>
                <a:srgbClr val="000000"/>
              </a:solidFill>
              <a:cs typeface="Arial"/>
              <a:sym typeface="Arial"/>
            </a:endParaRPr>
          </a:p>
        </p:txBody>
      </p:sp>
      <p:sp>
        <p:nvSpPr>
          <p:cNvPr id="5" name="Slide Number Placeholder 4"/>
          <p:cNvSpPr>
            <a:spLocks noGrp="1"/>
          </p:cNvSpPr>
          <p:nvPr>
            <p:ph type="sldNum" sz="quarter" idx="11"/>
          </p:nvPr>
        </p:nvSpPr>
        <p:spPr/>
        <p:txBody>
          <a:bodyPr/>
          <a:lstStyle>
            <a:lvl1pPr>
              <a:defRPr/>
            </a:lvl1pPr>
          </a:lstStyle>
          <a:p>
            <a:pPr defTabSz="1219170">
              <a:buClr>
                <a:srgbClr val="000000"/>
              </a:buClr>
              <a:defRPr/>
            </a:pPr>
            <a:fld id="{097C7B02-39AA-4055-A28A-843C11FBFC9F}" type="slidenum">
              <a:rPr lang="ar-SA" kern="0" smtClean="0">
                <a:solidFill>
                  <a:srgbClr val="7085AA"/>
                </a:solidFill>
              </a:rPr>
              <a:pPr defTabSz="1219170">
                <a:buClr>
                  <a:srgbClr val="000000"/>
                </a:buClr>
                <a:defRPr/>
              </a:pPr>
              <a:t>‹#›</a:t>
            </a:fld>
            <a:endParaRPr lang="en-US" kern="0">
              <a:solidFill>
                <a:srgbClr val="7085AA"/>
              </a:solidFill>
            </a:endParaRPr>
          </a:p>
        </p:txBody>
      </p:sp>
      <p:sp>
        <p:nvSpPr>
          <p:cNvPr id="6" name="Date Placeholder 5"/>
          <p:cNvSpPr>
            <a:spLocks noGrp="1"/>
          </p:cNvSpPr>
          <p:nvPr>
            <p:ph type="dt" sz="half" idx="12"/>
          </p:nvPr>
        </p:nvSpPr>
        <p:spPr/>
        <p:txBody>
          <a:bodyPr/>
          <a:lstStyle>
            <a:lvl1pPr fontAlgn="auto">
              <a:spcBef>
                <a:spcPts val="0"/>
              </a:spcBef>
              <a:spcAft>
                <a:spcPts val="0"/>
              </a:spcAft>
              <a:defRPr/>
            </a:lvl1pPr>
          </a:lstStyle>
          <a:p>
            <a:pPr defTabSz="1219170">
              <a:buClr>
                <a:srgbClr val="000000"/>
              </a:buClr>
              <a:defRPr/>
            </a:pPr>
            <a:endParaRPr lang="en-US" sz="1867" kern="0">
              <a:solidFill>
                <a:srgbClr val="000000"/>
              </a:solidFill>
              <a:cs typeface="Arial"/>
              <a:sym typeface="Arial"/>
            </a:endParaRPr>
          </a:p>
        </p:txBody>
      </p:sp>
    </p:spTree>
    <p:extLst>
      <p:ext uri="{BB962C8B-B14F-4D97-AF65-F5344CB8AC3E}">
        <p14:creationId xmlns:p14="http://schemas.microsoft.com/office/powerpoint/2010/main" val="24842108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dk2"/>
        </a:solidFill>
        <a:effectLst/>
      </p:bgPr>
    </p:bg>
    <p:spTree>
      <p:nvGrpSpPr>
        <p:cNvPr id="1" name="Shape 20"/>
        <p:cNvGrpSpPr/>
        <p:nvPr/>
      </p:nvGrpSpPr>
      <p:grpSpPr>
        <a:xfrm>
          <a:off x="0" y="0"/>
          <a:ext cx="0" cy="0"/>
          <a:chOff x="0" y="0"/>
          <a:chExt cx="0" cy="0"/>
        </a:xfrm>
      </p:grpSpPr>
      <p:sp>
        <p:nvSpPr>
          <p:cNvPr id="21" name="Google Shape;21;p2"/>
          <p:cNvSpPr txBox="1">
            <a:spLocks noGrp="1"/>
          </p:cNvSpPr>
          <p:nvPr>
            <p:ph type="ctrTitle"/>
          </p:nvPr>
        </p:nvSpPr>
        <p:spPr>
          <a:xfrm>
            <a:off x="2515267" y="2186600"/>
            <a:ext cx="7161600" cy="2281600"/>
          </a:xfrm>
          <a:prstGeom prst="rect">
            <a:avLst/>
          </a:prstGeom>
        </p:spPr>
        <p:txBody>
          <a:bodyPr spcFirstLastPara="1" wrap="square" lIns="0" tIns="0" rIns="0" bIns="0" anchor="ctr" anchorCtr="0">
            <a:noAutofit/>
          </a:bodyPr>
          <a:lstStyle>
            <a:lvl1pPr lvl="0" algn="ctr" rtl="0">
              <a:lnSpc>
                <a:spcPct val="80000"/>
              </a:lnSpc>
              <a:spcBef>
                <a:spcPts val="0"/>
              </a:spcBef>
              <a:spcAft>
                <a:spcPts val="0"/>
              </a:spcAft>
              <a:buClr>
                <a:schemeClr val="lt1"/>
              </a:buClr>
              <a:buSzPts val="6000"/>
              <a:buNone/>
              <a:defRPr sz="8000">
                <a:solidFill>
                  <a:schemeClr val="lt1"/>
                </a:solidFill>
              </a:defRPr>
            </a:lvl1pPr>
            <a:lvl2pPr lvl="1" algn="ctr" rtl="0">
              <a:lnSpc>
                <a:spcPct val="80000"/>
              </a:lnSpc>
              <a:spcBef>
                <a:spcPts val="0"/>
              </a:spcBef>
              <a:spcAft>
                <a:spcPts val="0"/>
              </a:spcAft>
              <a:buClr>
                <a:schemeClr val="lt1"/>
              </a:buClr>
              <a:buSzPts val="6000"/>
              <a:buNone/>
              <a:defRPr sz="8000">
                <a:solidFill>
                  <a:schemeClr val="lt1"/>
                </a:solidFill>
              </a:defRPr>
            </a:lvl2pPr>
            <a:lvl3pPr lvl="2" algn="ctr" rtl="0">
              <a:lnSpc>
                <a:spcPct val="80000"/>
              </a:lnSpc>
              <a:spcBef>
                <a:spcPts val="0"/>
              </a:spcBef>
              <a:spcAft>
                <a:spcPts val="0"/>
              </a:spcAft>
              <a:buClr>
                <a:schemeClr val="lt1"/>
              </a:buClr>
              <a:buSzPts val="6000"/>
              <a:buNone/>
              <a:defRPr sz="8000">
                <a:solidFill>
                  <a:schemeClr val="lt1"/>
                </a:solidFill>
              </a:defRPr>
            </a:lvl3pPr>
            <a:lvl4pPr lvl="3" algn="ctr" rtl="0">
              <a:lnSpc>
                <a:spcPct val="80000"/>
              </a:lnSpc>
              <a:spcBef>
                <a:spcPts val="0"/>
              </a:spcBef>
              <a:spcAft>
                <a:spcPts val="0"/>
              </a:spcAft>
              <a:buClr>
                <a:schemeClr val="lt1"/>
              </a:buClr>
              <a:buSzPts val="6000"/>
              <a:buNone/>
              <a:defRPr sz="8000">
                <a:solidFill>
                  <a:schemeClr val="lt1"/>
                </a:solidFill>
              </a:defRPr>
            </a:lvl4pPr>
            <a:lvl5pPr lvl="4" algn="ctr" rtl="0">
              <a:lnSpc>
                <a:spcPct val="80000"/>
              </a:lnSpc>
              <a:spcBef>
                <a:spcPts val="0"/>
              </a:spcBef>
              <a:spcAft>
                <a:spcPts val="0"/>
              </a:spcAft>
              <a:buClr>
                <a:schemeClr val="lt1"/>
              </a:buClr>
              <a:buSzPts val="6000"/>
              <a:buNone/>
              <a:defRPr sz="8000">
                <a:solidFill>
                  <a:schemeClr val="lt1"/>
                </a:solidFill>
              </a:defRPr>
            </a:lvl5pPr>
            <a:lvl6pPr lvl="5" algn="ctr" rtl="0">
              <a:lnSpc>
                <a:spcPct val="80000"/>
              </a:lnSpc>
              <a:spcBef>
                <a:spcPts val="0"/>
              </a:spcBef>
              <a:spcAft>
                <a:spcPts val="0"/>
              </a:spcAft>
              <a:buClr>
                <a:schemeClr val="lt1"/>
              </a:buClr>
              <a:buSzPts val="6000"/>
              <a:buNone/>
              <a:defRPr sz="8000">
                <a:solidFill>
                  <a:schemeClr val="lt1"/>
                </a:solidFill>
              </a:defRPr>
            </a:lvl6pPr>
            <a:lvl7pPr lvl="6" algn="ctr" rtl="0">
              <a:lnSpc>
                <a:spcPct val="80000"/>
              </a:lnSpc>
              <a:spcBef>
                <a:spcPts val="0"/>
              </a:spcBef>
              <a:spcAft>
                <a:spcPts val="0"/>
              </a:spcAft>
              <a:buClr>
                <a:schemeClr val="lt1"/>
              </a:buClr>
              <a:buSzPts val="6000"/>
              <a:buNone/>
              <a:defRPr sz="8000">
                <a:solidFill>
                  <a:schemeClr val="lt1"/>
                </a:solidFill>
              </a:defRPr>
            </a:lvl7pPr>
            <a:lvl8pPr lvl="7" algn="ctr" rtl="0">
              <a:lnSpc>
                <a:spcPct val="80000"/>
              </a:lnSpc>
              <a:spcBef>
                <a:spcPts val="0"/>
              </a:spcBef>
              <a:spcAft>
                <a:spcPts val="0"/>
              </a:spcAft>
              <a:buClr>
                <a:schemeClr val="lt1"/>
              </a:buClr>
              <a:buSzPts val="6000"/>
              <a:buNone/>
              <a:defRPr sz="8000">
                <a:solidFill>
                  <a:schemeClr val="lt1"/>
                </a:solidFill>
              </a:defRPr>
            </a:lvl8pPr>
            <a:lvl9pPr lvl="8" algn="ctr" rtl="0">
              <a:lnSpc>
                <a:spcPct val="80000"/>
              </a:lnSpc>
              <a:spcBef>
                <a:spcPts val="0"/>
              </a:spcBef>
              <a:spcAft>
                <a:spcPts val="0"/>
              </a:spcAft>
              <a:buClr>
                <a:schemeClr val="lt1"/>
              </a:buClr>
              <a:buSzPts val="6000"/>
              <a:buNone/>
              <a:defRPr sz="8000">
                <a:solidFill>
                  <a:schemeClr val="lt1"/>
                </a:solidFill>
              </a:defRPr>
            </a:lvl9pPr>
          </a:lstStyle>
          <a:p>
            <a:endParaRPr/>
          </a:p>
        </p:txBody>
      </p:sp>
      <p:grpSp>
        <p:nvGrpSpPr>
          <p:cNvPr id="22" name="Google Shape;22;p2"/>
          <p:cNvGrpSpPr/>
          <p:nvPr/>
        </p:nvGrpSpPr>
        <p:grpSpPr>
          <a:xfrm>
            <a:off x="-114000" y="-224871"/>
            <a:ext cx="12387125" cy="7235872"/>
            <a:chOff x="-85500" y="-168653"/>
            <a:chExt cx="9290344" cy="5426904"/>
          </a:xfrm>
        </p:grpSpPr>
        <p:grpSp>
          <p:nvGrpSpPr>
            <p:cNvPr id="23" name="Google Shape;23;p2"/>
            <p:cNvGrpSpPr/>
            <p:nvPr/>
          </p:nvGrpSpPr>
          <p:grpSpPr>
            <a:xfrm>
              <a:off x="3870624" y="271731"/>
              <a:ext cx="531017" cy="704779"/>
              <a:chOff x="3870624" y="271731"/>
              <a:chExt cx="531017" cy="704779"/>
            </a:xfrm>
          </p:grpSpPr>
          <p:sp>
            <p:nvSpPr>
              <p:cNvPr id="24" name="Google Shape;24;p2"/>
              <p:cNvSpPr/>
              <p:nvPr/>
            </p:nvSpPr>
            <p:spPr>
              <a:xfrm>
                <a:off x="3870624" y="311200"/>
                <a:ext cx="425807" cy="385849"/>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26" name="Google Shape;26;p2"/>
            <p:cNvGrpSpPr/>
            <p:nvPr/>
          </p:nvGrpSpPr>
          <p:grpSpPr>
            <a:xfrm>
              <a:off x="-85500" y="4299338"/>
              <a:ext cx="612915" cy="585559"/>
              <a:chOff x="8158724" y="4646275"/>
              <a:chExt cx="612915" cy="585559"/>
            </a:xfrm>
          </p:grpSpPr>
          <p:sp>
            <p:nvSpPr>
              <p:cNvPr id="27" name="Google Shape;27;p2"/>
              <p:cNvSpPr/>
              <p:nvPr/>
            </p:nvSpPr>
            <p:spPr>
              <a:xfrm>
                <a:off x="8158724" y="4646275"/>
                <a:ext cx="511423" cy="463431"/>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8170373" y="4682299"/>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9" name="Google Shape;29;p2"/>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0" name="Google Shape;30;p2"/>
            <p:cNvGrpSpPr/>
            <p:nvPr/>
          </p:nvGrpSpPr>
          <p:grpSpPr>
            <a:xfrm>
              <a:off x="968652" y="3696885"/>
              <a:ext cx="565312" cy="602473"/>
              <a:chOff x="813652" y="3801560"/>
              <a:chExt cx="565312" cy="602473"/>
            </a:xfrm>
          </p:grpSpPr>
          <p:sp>
            <p:nvSpPr>
              <p:cNvPr id="31" name="Google Shape;31;p2"/>
              <p:cNvSpPr/>
              <p:nvPr/>
            </p:nvSpPr>
            <p:spPr>
              <a:xfrm rot="6264782">
                <a:off x="849950" y="3919090"/>
                <a:ext cx="380679" cy="370162"/>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1974315">
                <a:off x="996275" y="3825647"/>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 name="Google Shape;33;p2"/>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 name="Google Shape;34;p2"/>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 name="Google Shape;35;p2"/>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 name="Google Shape;36;p2"/>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 name="Google Shape;37;p2"/>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 name="Google Shape;38;p2"/>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 name="Google Shape;39;p2"/>
            <p:cNvGrpSpPr/>
            <p:nvPr/>
          </p:nvGrpSpPr>
          <p:grpSpPr>
            <a:xfrm>
              <a:off x="5462677" y="4575203"/>
              <a:ext cx="497752" cy="491681"/>
              <a:chOff x="7559440" y="3972390"/>
              <a:chExt cx="497752" cy="491681"/>
            </a:xfrm>
          </p:grpSpPr>
          <p:sp>
            <p:nvSpPr>
              <p:cNvPr id="40" name="Google Shape;40;p2"/>
              <p:cNvSpPr/>
              <p:nvPr/>
            </p:nvSpPr>
            <p:spPr>
              <a:xfrm rot="1226546">
                <a:off x="7692589" y="4106488"/>
                <a:ext cx="320298" cy="311457"/>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9911830">
                <a:off x="7595186" y="4010311"/>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42" name="Google Shape;42;p2"/>
            <p:cNvGrpSpPr/>
            <p:nvPr/>
          </p:nvGrpSpPr>
          <p:grpSpPr>
            <a:xfrm>
              <a:off x="510215" y="271717"/>
              <a:ext cx="557022" cy="619823"/>
              <a:chOff x="510215" y="271717"/>
              <a:chExt cx="557022" cy="619823"/>
            </a:xfrm>
          </p:grpSpPr>
          <p:sp>
            <p:nvSpPr>
              <p:cNvPr id="43" name="Google Shape;43;p2"/>
              <p:cNvSpPr/>
              <p:nvPr/>
            </p:nvSpPr>
            <p:spPr>
              <a:xfrm>
                <a:off x="676827" y="376200"/>
                <a:ext cx="316843" cy="32088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5" name="Google Shape;45;p2"/>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 name="Google Shape;46;p2"/>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 name="Google Shape;47;p2"/>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 name="Google Shape;48;p2"/>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 name="Google Shape;49;p2"/>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0" name="Google Shape;50;p2"/>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1" name="Google Shape;51;p2"/>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2" name="Google Shape;52;p2"/>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3" name="Google Shape;53;p2"/>
            <p:cNvGrpSpPr/>
            <p:nvPr/>
          </p:nvGrpSpPr>
          <p:grpSpPr>
            <a:xfrm rot="891035">
              <a:off x="1165229" y="1691730"/>
              <a:ext cx="657771" cy="386113"/>
              <a:chOff x="1429156" y="1387535"/>
              <a:chExt cx="657769" cy="386112"/>
            </a:xfrm>
          </p:grpSpPr>
          <p:sp>
            <p:nvSpPr>
              <p:cNvPr id="54" name="Google Shape;54;p2"/>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5" name="Google Shape;55;p2"/>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6" name="Google Shape;56;p2"/>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 name="Google Shape;57;p2"/>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8" name="Google Shape;58;p2"/>
            <p:cNvGrpSpPr/>
            <p:nvPr/>
          </p:nvGrpSpPr>
          <p:grpSpPr>
            <a:xfrm>
              <a:off x="346827" y="3411153"/>
              <a:ext cx="376916" cy="455685"/>
              <a:chOff x="1010452" y="1144365"/>
              <a:chExt cx="376916" cy="455685"/>
            </a:xfrm>
          </p:grpSpPr>
          <p:sp>
            <p:nvSpPr>
              <p:cNvPr id="59" name="Google Shape;59;p2"/>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 name="Google Shape;60;p2"/>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61" name="Google Shape;61;p2"/>
            <p:cNvGrpSpPr/>
            <p:nvPr/>
          </p:nvGrpSpPr>
          <p:grpSpPr>
            <a:xfrm>
              <a:off x="7439637" y="3918577"/>
              <a:ext cx="503800" cy="507307"/>
              <a:chOff x="7439637" y="3918577"/>
              <a:chExt cx="503800" cy="507307"/>
            </a:xfrm>
          </p:grpSpPr>
          <p:sp>
            <p:nvSpPr>
              <p:cNvPr id="62" name="Google Shape;62;p2"/>
              <p:cNvSpPr/>
              <p:nvPr/>
            </p:nvSpPr>
            <p:spPr>
              <a:xfrm>
                <a:off x="7547126" y="4133375"/>
                <a:ext cx="332324"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4" name="Google Shape;64;p2"/>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 name="Google Shape;65;p2"/>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6" name="Google Shape;66;p2"/>
            <p:cNvGrpSpPr/>
            <p:nvPr/>
          </p:nvGrpSpPr>
          <p:grpSpPr>
            <a:xfrm>
              <a:off x="7413193" y="740389"/>
              <a:ext cx="289739" cy="482318"/>
              <a:chOff x="4912930" y="846902"/>
              <a:chExt cx="289739" cy="482318"/>
            </a:xfrm>
          </p:grpSpPr>
          <p:sp>
            <p:nvSpPr>
              <p:cNvPr id="67" name="Google Shape;67;p2"/>
              <p:cNvSpPr/>
              <p:nvPr/>
            </p:nvSpPr>
            <p:spPr>
              <a:xfrm rot="-539734">
                <a:off x="4946894" y="1102828"/>
                <a:ext cx="216728" cy="210745"/>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4912930" y="846902"/>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9" name="Google Shape;69;p2"/>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0" name="Google Shape;70;p2"/>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71" name="Google Shape;71;p2"/>
            <p:cNvGrpSpPr/>
            <p:nvPr/>
          </p:nvGrpSpPr>
          <p:grpSpPr>
            <a:xfrm>
              <a:off x="7801268" y="2011644"/>
              <a:ext cx="583849" cy="670195"/>
              <a:chOff x="7801268" y="2011644"/>
              <a:chExt cx="583849" cy="670195"/>
            </a:xfrm>
          </p:grpSpPr>
          <p:sp>
            <p:nvSpPr>
              <p:cNvPr id="72" name="Google Shape;72;p2"/>
              <p:cNvSpPr/>
              <p:nvPr/>
            </p:nvSpPr>
            <p:spPr>
              <a:xfrm rot="6678441">
                <a:off x="7840657" y="2123048"/>
                <a:ext cx="518922" cy="409425"/>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74" name="Google Shape;74;p2"/>
            <p:cNvGrpSpPr/>
            <p:nvPr/>
          </p:nvGrpSpPr>
          <p:grpSpPr>
            <a:xfrm>
              <a:off x="286734" y="1360788"/>
              <a:ext cx="437027" cy="515682"/>
              <a:chOff x="286734" y="1360788"/>
              <a:chExt cx="437027" cy="515682"/>
            </a:xfrm>
          </p:grpSpPr>
          <p:sp>
            <p:nvSpPr>
              <p:cNvPr id="75" name="Google Shape;75;p2"/>
              <p:cNvSpPr/>
              <p:nvPr/>
            </p:nvSpPr>
            <p:spPr>
              <a:xfrm>
                <a:off x="286734" y="1396113"/>
                <a:ext cx="288826"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77" name="Google Shape;77;p2"/>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8" name="Google Shape;78;p2"/>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9" name="Google Shape;79;p2"/>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0" name="Google Shape;80;p2"/>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81" name="Google Shape;81;p2"/>
            <p:cNvGrpSpPr/>
            <p:nvPr/>
          </p:nvGrpSpPr>
          <p:grpSpPr>
            <a:xfrm>
              <a:off x="8513660" y="3273951"/>
              <a:ext cx="236955" cy="259508"/>
              <a:chOff x="1624551" y="3569952"/>
              <a:chExt cx="236955" cy="259508"/>
            </a:xfrm>
          </p:grpSpPr>
          <p:sp>
            <p:nvSpPr>
              <p:cNvPr id="82" name="Google Shape;82;p2"/>
              <p:cNvSpPr/>
              <p:nvPr/>
            </p:nvSpPr>
            <p:spPr>
              <a:xfrm>
                <a:off x="1624551" y="3569952"/>
                <a:ext cx="224786" cy="2276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1625368" y="3599553"/>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84" name="Google Shape;84;p2"/>
            <p:cNvGrpSpPr/>
            <p:nvPr/>
          </p:nvGrpSpPr>
          <p:grpSpPr>
            <a:xfrm>
              <a:off x="3637530" y="4055057"/>
              <a:ext cx="418773" cy="520154"/>
              <a:chOff x="3637530" y="4055057"/>
              <a:chExt cx="418773" cy="520154"/>
            </a:xfrm>
          </p:grpSpPr>
          <p:sp>
            <p:nvSpPr>
              <p:cNvPr id="85" name="Google Shape;85;p2"/>
              <p:cNvSpPr/>
              <p:nvPr/>
            </p:nvSpPr>
            <p:spPr>
              <a:xfrm rot="5542319">
                <a:off x="3769303" y="4204066"/>
                <a:ext cx="285154" cy="277283"/>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87" name="Google Shape;87;p2"/>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8" name="Google Shape;88;p2"/>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9" name="Google Shape;89;p2"/>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0" name="Google Shape;90;p2"/>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1" name="Google Shape;91;p2"/>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2" name="Google Shape;92;p2"/>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3" name="Google Shape;93;p2"/>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94" name="Google Shape;94;p2"/>
            <p:cNvGrpSpPr/>
            <p:nvPr/>
          </p:nvGrpSpPr>
          <p:grpSpPr>
            <a:xfrm>
              <a:off x="6457245" y="4530131"/>
              <a:ext cx="216066" cy="276377"/>
              <a:chOff x="6422295" y="3351500"/>
              <a:chExt cx="252856" cy="323399"/>
            </a:xfrm>
          </p:grpSpPr>
          <p:sp>
            <p:nvSpPr>
              <p:cNvPr id="95" name="Google Shape;95;p2"/>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6" name="Google Shape;96;p2"/>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97" name="Google Shape;97;p2"/>
            <p:cNvGrpSpPr/>
            <p:nvPr/>
          </p:nvGrpSpPr>
          <p:grpSpPr>
            <a:xfrm>
              <a:off x="2318449" y="604142"/>
              <a:ext cx="332332" cy="346582"/>
              <a:chOff x="2318449" y="604142"/>
              <a:chExt cx="332332" cy="346582"/>
            </a:xfrm>
          </p:grpSpPr>
          <p:sp>
            <p:nvSpPr>
              <p:cNvPr id="98" name="Google Shape;98;p2"/>
              <p:cNvSpPr/>
              <p:nvPr/>
            </p:nvSpPr>
            <p:spPr>
              <a:xfrm>
                <a:off x="2361884" y="604142"/>
                <a:ext cx="288826"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00" name="Google Shape;100;p2"/>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01" name="Google Shape;101;p2"/>
            <p:cNvGrpSpPr/>
            <p:nvPr/>
          </p:nvGrpSpPr>
          <p:grpSpPr>
            <a:xfrm>
              <a:off x="1184427" y="4630083"/>
              <a:ext cx="229693" cy="293080"/>
              <a:chOff x="6793660" y="3322411"/>
              <a:chExt cx="268804" cy="342944"/>
            </a:xfrm>
          </p:grpSpPr>
          <p:sp>
            <p:nvSpPr>
              <p:cNvPr id="102" name="Google Shape;102;p2"/>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3" name="Google Shape;103;p2"/>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4" name="Google Shape;104;p2"/>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05" name="Google Shape;105;p2"/>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6" name="Google Shape;106;p2"/>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7" name="Google Shape;107;p2"/>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8" name="Google Shape;108;p2"/>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Tree>
    <p:extLst>
      <p:ext uri="{BB962C8B-B14F-4D97-AF65-F5344CB8AC3E}">
        <p14:creationId xmlns:p14="http://schemas.microsoft.com/office/powerpoint/2010/main" val="248452845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109"/>
        <p:cNvGrpSpPr/>
        <p:nvPr/>
      </p:nvGrpSpPr>
      <p:grpSpPr>
        <a:xfrm>
          <a:off x="0" y="0"/>
          <a:ext cx="0" cy="0"/>
          <a:chOff x="0" y="0"/>
          <a:chExt cx="0" cy="0"/>
        </a:xfrm>
      </p:grpSpPr>
      <p:sp>
        <p:nvSpPr>
          <p:cNvPr id="110" name="Google Shape;110;p3"/>
          <p:cNvSpPr txBox="1">
            <a:spLocks noGrp="1"/>
          </p:cNvSpPr>
          <p:nvPr>
            <p:ph type="ctrTitle"/>
          </p:nvPr>
        </p:nvSpPr>
        <p:spPr>
          <a:xfrm>
            <a:off x="2816533" y="2111133"/>
            <a:ext cx="6559200" cy="1546400"/>
          </a:xfrm>
          <a:prstGeom prst="rect">
            <a:avLst/>
          </a:prstGeom>
        </p:spPr>
        <p:txBody>
          <a:bodyPr spcFirstLastPara="1" wrap="square" lIns="0" tIns="0" rIns="0" bIns="0"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endParaRPr/>
          </a:p>
        </p:txBody>
      </p:sp>
      <p:sp>
        <p:nvSpPr>
          <p:cNvPr id="111" name="Google Shape;111;p3"/>
          <p:cNvSpPr txBox="1">
            <a:spLocks noGrp="1"/>
          </p:cNvSpPr>
          <p:nvPr>
            <p:ph type="subTitle" idx="1"/>
          </p:nvPr>
        </p:nvSpPr>
        <p:spPr>
          <a:xfrm>
            <a:off x="2816533" y="3786736"/>
            <a:ext cx="6559200" cy="1046400"/>
          </a:xfrm>
          <a:prstGeom prst="rect">
            <a:avLst/>
          </a:prstGeom>
        </p:spPr>
        <p:txBody>
          <a:bodyPr spcFirstLastPara="1" wrap="square" lIns="0" tIns="0" rIns="0" bIns="0" anchor="t" anchorCtr="0">
            <a:noAutofit/>
          </a:bodyPr>
          <a:lstStyle>
            <a:lvl1pPr lvl="0" algn="ctr" rtl="0">
              <a:spcBef>
                <a:spcPts val="0"/>
              </a:spcBef>
              <a:spcAft>
                <a:spcPts val="0"/>
              </a:spcAft>
              <a:buClr>
                <a:schemeClr val="dk2"/>
              </a:buClr>
              <a:buSzPts val="2000"/>
              <a:buNone/>
              <a:defRPr sz="2667">
                <a:solidFill>
                  <a:schemeClr val="dk2"/>
                </a:solidFill>
              </a:defRPr>
            </a:lvl1pPr>
            <a:lvl2pPr lvl="1" algn="ctr" rtl="0">
              <a:spcBef>
                <a:spcPts val="0"/>
              </a:spcBef>
              <a:spcAft>
                <a:spcPts val="0"/>
              </a:spcAft>
              <a:buClr>
                <a:schemeClr val="dk2"/>
              </a:buClr>
              <a:buSzPts val="2000"/>
              <a:buNone/>
              <a:defRPr sz="2667">
                <a:solidFill>
                  <a:schemeClr val="dk2"/>
                </a:solidFill>
              </a:defRPr>
            </a:lvl2pPr>
            <a:lvl3pPr lvl="2" algn="ctr" rtl="0">
              <a:spcBef>
                <a:spcPts val="0"/>
              </a:spcBef>
              <a:spcAft>
                <a:spcPts val="0"/>
              </a:spcAft>
              <a:buClr>
                <a:schemeClr val="dk2"/>
              </a:buClr>
              <a:buSzPts val="2000"/>
              <a:buNone/>
              <a:defRPr sz="2667">
                <a:solidFill>
                  <a:schemeClr val="dk2"/>
                </a:solidFill>
              </a:defRPr>
            </a:lvl3pPr>
            <a:lvl4pPr lvl="3" algn="ctr" rtl="0">
              <a:spcBef>
                <a:spcPts val="0"/>
              </a:spcBef>
              <a:spcAft>
                <a:spcPts val="0"/>
              </a:spcAft>
              <a:buClr>
                <a:schemeClr val="dk2"/>
              </a:buClr>
              <a:buSzPts val="2000"/>
              <a:buNone/>
              <a:defRPr sz="2667">
                <a:solidFill>
                  <a:schemeClr val="dk2"/>
                </a:solidFill>
              </a:defRPr>
            </a:lvl4pPr>
            <a:lvl5pPr lvl="4" algn="ctr" rtl="0">
              <a:spcBef>
                <a:spcPts val="0"/>
              </a:spcBef>
              <a:spcAft>
                <a:spcPts val="0"/>
              </a:spcAft>
              <a:buClr>
                <a:schemeClr val="dk2"/>
              </a:buClr>
              <a:buSzPts val="2000"/>
              <a:buNone/>
              <a:defRPr sz="2667">
                <a:solidFill>
                  <a:schemeClr val="dk2"/>
                </a:solidFill>
              </a:defRPr>
            </a:lvl5pPr>
            <a:lvl6pPr lvl="5" algn="ctr" rtl="0">
              <a:spcBef>
                <a:spcPts val="0"/>
              </a:spcBef>
              <a:spcAft>
                <a:spcPts val="0"/>
              </a:spcAft>
              <a:buClr>
                <a:schemeClr val="dk2"/>
              </a:buClr>
              <a:buSzPts val="2000"/>
              <a:buNone/>
              <a:defRPr sz="2667">
                <a:solidFill>
                  <a:schemeClr val="dk2"/>
                </a:solidFill>
              </a:defRPr>
            </a:lvl6pPr>
            <a:lvl7pPr lvl="6" algn="ctr" rtl="0">
              <a:spcBef>
                <a:spcPts val="0"/>
              </a:spcBef>
              <a:spcAft>
                <a:spcPts val="0"/>
              </a:spcAft>
              <a:buClr>
                <a:schemeClr val="dk2"/>
              </a:buClr>
              <a:buSzPts val="2000"/>
              <a:buNone/>
              <a:defRPr sz="2667">
                <a:solidFill>
                  <a:schemeClr val="dk2"/>
                </a:solidFill>
              </a:defRPr>
            </a:lvl7pPr>
            <a:lvl8pPr lvl="7" algn="ctr" rtl="0">
              <a:spcBef>
                <a:spcPts val="0"/>
              </a:spcBef>
              <a:spcAft>
                <a:spcPts val="0"/>
              </a:spcAft>
              <a:buClr>
                <a:schemeClr val="dk2"/>
              </a:buClr>
              <a:buSzPts val="2000"/>
              <a:buNone/>
              <a:defRPr sz="2667">
                <a:solidFill>
                  <a:schemeClr val="dk2"/>
                </a:solidFill>
              </a:defRPr>
            </a:lvl8pPr>
            <a:lvl9pPr lvl="8" algn="ctr" rtl="0">
              <a:spcBef>
                <a:spcPts val="0"/>
              </a:spcBef>
              <a:spcAft>
                <a:spcPts val="0"/>
              </a:spcAft>
              <a:buClr>
                <a:schemeClr val="dk2"/>
              </a:buClr>
              <a:buSzPts val="2000"/>
              <a:buNone/>
              <a:defRPr sz="2667">
                <a:solidFill>
                  <a:schemeClr val="dk2"/>
                </a:solidFill>
              </a:defRPr>
            </a:lvl9pPr>
          </a:lstStyle>
          <a:p>
            <a:endParaRPr/>
          </a:p>
        </p:txBody>
      </p:sp>
      <p:grpSp>
        <p:nvGrpSpPr>
          <p:cNvPr id="112" name="Google Shape;112;p3"/>
          <p:cNvGrpSpPr/>
          <p:nvPr/>
        </p:nvGrpSpPr>
        <p:grpSpPr>
          <a:xfrm>
            <a:off x="-111883" y="-224871"/>
            <a:ext cx="12385009" cy="7235872"/>
            <a:chOff x="-83913" y="-168653"/>
            <a:chExt cx="9288757" cy="5426904"/>
          </a:xfrm>
        </p:grpSpPr>
        <p:sp>
          <p:nvSpPr>
            <p:cNvPr id="113" name="Google Shape;113;p3"/>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4" name="Google Shape;114;p3"/>
            <p:cNvSpPr/>
            <p:nvPr/>
          </p:nvSpPr>
          <p:spPr>
            <a:xfrm>
              <a:off x="-73851" y="4335362"/>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5" name="Google Shape;115;p3"/>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6" name="Google Shape;116;p3"/>
            <p:cNvSpPr/>
            <p:nvPr/>
          </p:nvSpPr>
          <p:spPr>
            <a:xfrm rot="-1974315">
              <a:off x="1151275" y="3720972"/>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7" name="Google Shape;117;p3"/>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8" name="Google Shape;118;p3"/>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9" name="Google Shape;119;p3"/>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0" name="Google Shape;120;p3"/>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1" name="Google Shape;121;p3"/>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2" name="Google Shape;122;p3"/>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3" name="Google Shape;123;p3"/>
            <p:cNvSpPr/>
            <p:nvPr/>
          </p:nvSpPr>
          <p:spPr>
            <a:xfrm rot="9911830">
              <a:off x="5498424" y="4613124"/>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4" name="Google Shape;124;p3"/>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5" name="Google Shape;125;p3"/>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6" name="Google Shape;126;p3"/>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7" name="Google Shape;127;p3"/>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8" name="Google Shape;128;p3"/>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9" name="Google Shape;129;p3"/>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0" name="Google Shape;130;p3"/>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1" name="Google Shape;131;p3"/>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2" name="Google Shape;132;p3"/>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33" name="Google Shape;133;p3"/>
            <p:cNvGrpSpPr/>
            <p:nvPr/>
          </p:nvGrpSpPr>
          <p:grpSpPr>
            <a:xfrm rot="891035">
              <a:off x="1165229" y="1691730"/>
              <a:ext cx="657771" cy="386113"/>
              <a:chOff x="1429156" y="1387535"/>
              <a:chExt cx="657769" cy="386112"/>
            </a:xfrm>
          </p:grpSpPr>
          <p:sp>
            <p:nvSpPr>
              <p:cNvPr id="134" name="Google Shape;134;p3"/>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5" name="Google Shape;135;p3"/>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36" name="Google Shape;136;p3"/>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7" name="Google Shape;137;p3"/>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38" name="Google Shape;138;p3"/>
            <p:cNvGrpSpPr/>
            <p:nvPr/>
          </p:nvGrpSpPr>
          <p:grpSpPr>
            <a:xfrm>
              <a:off x="346827" y="3411153"/>
              <a:ext cx="376916" cy="455685"/>
              <a:chOff x="1010452" y="1144365"/>
              <a:chExt cx="376916" cy="455685"/>
            </a:xfrm>
          </p:grpSpPr>
          <p:sp>
            <p:nvSpPr>
              <p:cNvPr id="139" name="Google Shape;139;p3"/>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0" name="Google Shape;140;p3"/>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41" name="Google Shape;141;p3"/>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2" name="Google Shape;142;p3"/>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3" name="Google Shape;143;p3"/>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4" name="Google Shape;144;p3"/>
            <p:cNvSpPr/>
            <p:nvPr/>
          </p:nvSpPr>
          <p:spPr>
            <a:xfrm>
              <a:off x="7413193" y="740389"/>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5" name="Google Shape;145;p3"/>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6" name="Google Shape;146;p3"/>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7" name="Google Shape;147;p3"/>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8" name="Google Shape;148;p3"/>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9" name="Google Shape;149;p3"/>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0" name="Google Shape;150;p3"/>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1" name="Google Shape;151;p3"/>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2" name="Google Shape;152;p3"/>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3" name="Google Shape;153;p3"/>
            <p:cNvSpPr/>
            <p:nvPr/>
          </p:nvSpPr>
          <p:spPr>
            <a:xfrm>
              <a:off x="8514477" y="3303552"/>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4" name="Google Shape;154;p3"/>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5" name="Google Shape;155;p3"/>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6" name="Google Shape;156;p3"/>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7" name="Google Shape;157;p3"/>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8" name="Google Shape;158;p3"/>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9" name="Google Shape;159;p3"/>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0" name="Google Shape;160;p3"/>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1" name="Google Shape;161;p3"/>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62" name="Google Shape;162;p3"/>
            <p:cNvGrpSpPr/>
            <p:nvPr/>
          </p:nvGrpSpPr>
          <p:grpSpPr>
            <a:xfrm>
              <a:off x="6457245" y="4530131"/>
              <a:ext cx="216066" cy="276377"/>
              <a:chOff x="6422295" y="3351500"/>
              <a:chExt cx="252856" cy="323399"/>
            </a:xfrm>
          </p:grpSpPr>
          <p:sp>
            <p:nvSpPr>
              <p:cNvPr id="163" name="Google Shape;163;p3"/>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4" name="Google Shape;164;p3"/>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65" name="Google Shape;165;p3"/>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6" name="Google Shape;166;p3"/>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67" name="Google Shape;167;p3"/>
            <p:cNvGrpSpPr/>
            <p:nvPr/>
          </p:nvGrpSpPr>
          <p:grpSpPr>
            <a:xfrm>
              <a:off x="1184427" y="4630083"/>
              <a:ext cx="229693" cy="293080"/>
              <a:chOff x="6793660" y="3322411"/>
              <a:chExt cx="268804" cy="342944"/>
            </a:xfrm>
          </p:grpSpPr>
          <p:sp>
            <p:nvSpPr>
              <p:cNvPr id="168" name="Google Shape;168;p3"/>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9" name="Google Shape;169;p3"/>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0" name="Google Shape;170;p3"/>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71" name="Google Shape;171;p3"/>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2" name="Google Shape;172;p3"/>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3" name="Google Shape;173;p3"/>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4" name="Google Shape;174;p3"/>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Tree>
    <p:extLst>
      <p:ext uri="{BB962C8B-B14F-4D97-AF65-F5344CB8AC3E}">
        <p14:creationId xmlns:p14="http://schemas.microsoft.com/office/powerpoint/2010/main" val="21002333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5"/>
        </a:solidFill>
        <a:effectLst/>
      </p:bgPr>
    </p:bg>
    <p:spTree>
      <p:nvGrpSpPr>
        <p:cNvPr id="1" name="Shape 175"/>
        <p:cNvGrpSpPr/>
        <p:nvPr/>
      </p:nvGrpSpPr>
      <p:grpSpPr>
        <a:xfrm>
          <a:off x="0" y="0"/>
          <a:ext cx="0" cy="0"/>
          <a:chOff x="0" y="0"/>
          <a:chExt cx="0" cy="0"/>
        </a:xfrm>
      </p:grpSpPr>
      <p:grpSp>
        <p:nvGrpSpPr>
          <p:cNvPr id="176" name="Google Shape;176;p4"/>
          <p:cNvGrpSpPr/>
          <p:nvPr/>
        </p:nvGrpSpPr>
        <p:grpSpPr>
          <a:xfrm>
            <a:off x="-111883" y="-224871"/>
            <a:ext cx="12385009" cy="7235872"/>
            <a:chOff x="-83913" y="-168653"/>
            <a:chExt cx="9288757" cy="5426904"/>
          </a:xfrm>
        </p:grpSpPr>
        <p:sp>
          <p:nvSpPr>
            <p:cNvPr id="177" name="Google Shape;177;p4"/>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8" name="Google Shape;178;p4"/>
            <p:cNvSpPr/>
            <p:nvPr/>
          </p:nvSpPr>
          <p:spPr>
            <a:xfrm>
              <a:off x="-73851" y="4335362"/>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9" name="Google Shape;179;p4"/>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0" name="Google Shape;180;p4"/>
            <p:cNvSpPr/>
            <p:nvPr/>
          </p:nvSpPr>
          <p:spPr>
            <a:xfrm rot="-1974315">
              <a:off x="1151275" y="3720972"/>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1" name="Google Shape;181;p4"/>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2" name="Google Shape;182;p4"/>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3" name="Google Shape;183;p4"/>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4" name="Google Shape;184;p4"/>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5" name="Google Shape;185;p4"/>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6" name="Google Shape;186;p4"/>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7" name="Google Shape;187;p4"/>
            <p:cNvSpPr/>
            <p:nvPr/>
          </p:nvSpPr>
          <p:spPr>
            <a:xfrm rot="9911830">
              <a:off x="5498424" y="4613124"/>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8" name="Google Shape;188;p4"/>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9" name="Google Shape;189;p4"/>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0" name="Google Shape;190;p4"/>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1" name="Google Shape;191;p4"/>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2" name="Google Shape;192;p4"/>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3" name="Google Shape;193;p4"/>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4" name="Google Shape;194;p4"/>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5" name="Google Shape;195;p4"/>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6" name="Google Shape;196;p4"/>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97" name="Google Shape;197;p4"/>
            <p:cNvGrpSpPr/>
            <p:nvPr/>
          </p:nvGrpSpPr>
          <p:grpSpPr>
            <a:xfrm rot="891035">
              <a:off x="1165229" y="1691730"/>
              <a:ext cx="657771" cy="386113"/>
              <a:chOff x="1429156" y="1387535"/>
              <a:chExt cx="657769" cy="386112"/>
            </a:xfrm>
          </p:grpSpPr>
          <p:sp>
            <p:nvSpPr>
              <p:cNvPr id="198" name="Google Shape;198;p4"/>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9" name="Google Shape;199;p4"/>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00" name="Google Shape;200;p4"/>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1" name="Google Shape;201;p4"/>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02" name="Google Shape;202;p4"/>
            <p:cNvGrpSpPr/>
            <p:nvPr/>
          </p:nvGrpSpPr>
          <p:grpSpPr>
            <a:xfrm>
              <a:off x="346827" y="3411153"/>
              <a:ext cx="376916" cy="455685"/>
              <a:chOff x="1010452" y="1144365"/>
              <a:chExt cx="376916" cy="455685"/>
            </a:xfrm>
          </p:grpSpPr>
          <p:sp>
            <p:nvSpPr>
              <p:cNvPr id="203" name="Google Shape;203;p4"/>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4" name="Google Shape;204;p4"/>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05" name="Google Shape;205;p4"/>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6" name="Google Shape;206;p4"/>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7" name="Google Shape;207;p4"/>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8" name="Google Shape;208;p4"/>
            <p:cNvSpPr/>
            <p:nvPr/>
          </p:nvSpPr>
          <p:spPr>
            <a:xfrm>
              <a:off x="7413193" y="740389"/>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9" name="Google Shape;209;p4"/>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0" name="Google Shape;210;p4"/>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1" name="Google Shape;211;p4"/>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2" name="Google Shape;212;p4"/>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3" name="Google Shape;213;p4"/>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4" name="Google Shape;214;p4"/>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5" name="Google Shape;215;p4"/>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6" name="Google Shape;216;p4"/>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7" name="Google Shape;217;p4"/>
            <p:cNvSpPr/>
            <p:nvPr/>
          </p:nvSpPr>
          <p:spPr>
            <a:xfrm>
              <a:off x="8514477" y="3303552"/>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8" name="Google Shape;218;p4"/>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9" name="Google Shape;219;p4"/>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0" name="Google Shape;220;p4"/>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1" name="Google Shape;221;p4"/>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2" name="Google Shape;222;p4"/>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3" name="Google Shape;223;p4"/>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4" name="Google Shape;224;p4"/>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5" name="Google Shape;225;p4"/>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26" name="Google Shape;226;p4"/>
            <p:cNvGrpSpPr/>
            <p:nvPr/>
          </p:nvGrpSpPr>
          <p:grpSpPr>
            <a:xfrm>
              <a:off x="6457245" y="4530131"/>
              <a:ext cx="216066" cy="276377"/>
              <a:chOff x="6422295" y="3351500"/>
              <a:chExt cx="252856" cy="323399"/>
            </a:xfrm>
          </p:grpSpPr>
          <p:sp>
            <p:nvSpPr>
              <p:cNvPr id="227" name="Google Shape;227;p4"/>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8" name="Google Shape;228;p4"/>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29" name="Google Shape;229;p4"/>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0" name="Google Shape;230;p4"/>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31" name="Google Shape;231;p4"/>
            <p:cNvGrpSpPr/>
            <p:nvPr/>
          </p:nvGrpSpPr>
          <p:grpSpPr>
            <a:xfrm>
              <a:off x="1184427" y="4630083"/>
              <a:ext cx="229693" cy="293080"/>
              <a:chOff x="6793660" y="3322411"/>
              <a:chExt cx="268804" cy="342944"/>
            </a:xfrm>
          </p:grpSpPr>
          <p:sp>
            <p:nvSpPr>
              <p:cNvPr id="232" name="Google Shape;232;p4"/>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3" name="Google Shape;233;p4"/>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4" name="Google Shape;234;p4"/>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35" name="Google Shape;235;p4"/>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6" name="Google Shape;236;p4"/>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7" name="Google Shape;237;p4"/>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8" name="Google Shape;238;p4"/>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39" name="Google Shape;239;p4"/>
          <p:cNvSpPr txBox="1">
            <a:spLocks noGrp="1"/>
          </p:cNvSpPr>
          <p:nvPr>
            <p:ph type="body" idx="1"/>
          </p:nvPr>
        </p:nvSpPr>
        <p:spPr>
          <a:xfrm>
            <a:off x="2736267" y="1671900"/>
            <a:ext cx="6719600" cy="3566800"/>
          </a:xfrm>
          <a:prstGeom prst="rect">
            <a:avLst/>
          </a:prstGeom>
        </p:spPr>
        <p:txBody>
          <a:bodyPr spcFirstLastPara="1" wrap="square" lIns="0" tIns="0" rIns="0" bIns="0" anchor="t" anchorCtr="0">
            <a:noAutofit/>
          </a:bodyPr>
          <a:lstStyle>
            <a:lvl1pPr marL="609585" lvl="0"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1pPr>
            <a:lvl2pPr marL="1219170" lvl="1"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2pPr>
            <a:lvl3pPr marL="1828754" lvl="2"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3pPr>
            <a:lvl4pPr marL="2438339" lvl="3"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4pPr>
            <a:lvl5pPr marL="3047924" lvl="4"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5pPr>
            <a:lvl6pPr marL="3657509" lvl="5"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6pPr>
            <a:lvl7pPr marL="4267093" lvl="6"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7pPr>
            <a:lvl8pPr marL="4876678" lvl="7"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8pPr>
            <a:lvl9pPr marL="5486263" lvl="8"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9pPr>
          </a:lstStyle>
          <a:p>
            <a:endParaRPr/>
          </a:p>
        </p:txBody>
      </p:sp>
      <p:sp>
        <p:nvSpPr>
          <p:cNvPr id="240" name="Google Shape;240;p4"/>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n" kern="0" smtClean="0">
                <a:solidFill>
                  <a:srgbClr val="FFFFFF"/>
                </a:solidFill>
              </a:rPr>
              <a:pPr defTabSz="1219170">
                <a:buClr>
                  <a:srgbClr val="000000"/>
                </a:buClr>
              </a:pPr>
              <a:t>‹#›</a:t>
            </a:fld>
            <a:endParaRPr lang="en" kern="0">
              <a:solidFill>
                <a:srgbClr val="FFFFFF"/>
              </a:solidFill>
            </a:endParaRPr>
          </a:p>
        </p:txBody>
      </p:sp>
    </p:spTree>
    <p:extLst>
      <p:ext uri="{BB962C8B-B14F-4D97-AF65-F5344CB8AC3E}">
        <p14:creationId xmlns:p14="http://schemas.microsoft.com/office/powerpoint/2010/main" val="42666615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1"/>
        <p:cNvGrpSpPr/>
        <p:nvPr/>
      </p:nvGrpSpPr>
      <p:grpSpPr>
        <a:xfrm>
          <a:off x="0" y="0"/>
          <a:ext cx="0" cy="0"/>
          <a:chOff x="0" y="0"/>
          <a:chExt cx="0" cy="0"/>
        </a:xfrm>
      </p:grpSpPr>
      <p:grpSp>
        <p:nvGrpSpPr>
          <p:cNvPr id="242" name="Google Shape;242;p5"/>
          <p:cNvGrpSpPr/>
          <p:nvPr/>
        </p:nvGrpSpPr>
        <p:grpSpPr>
          <a:xfrm>
            <a:off x="-60804" y="5788527"/>
            <a:ext cx="12363231" cy="1214388"/>
            <a:chOff x="-45603" y="440026"/>
            <a:chExt cx="9272423" cy="910791"/>
          </a:xfrm>
        </p:grpSpPr>
        <p:sp>
          <p:nvSpPr>
            <p:cNvPr id="243" name="Google Shape;243;p5"/>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4" name="Google Shape;244;p5"/>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5" name="Google Shape;245;p5"/>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6" name="Google Shape;246;p5"/>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7" name="Google Shape;247;p5"/>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8" name="Google Shape;248;p5"/>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9" name="Google Shape;249;p5"/>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0" name="Google Shape;250;p5"/>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1" name="Google Shape;251;p5"/>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2" name="Google Shape;252;p5"/>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3" name="Google Shape;253;p5"/>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4" name="Google Shape;254;p5"/>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5" name="Google Shape;255;p5"/>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6" name="Google Shape;256;p5"/>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7" name="Google Shape;257;p5"/>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8" name="Google Shape;258;p5"/>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9" name="Google Shape;259;p5"/>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0" name="Google Shape;260;p5"/>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1" name="Google Shape;261;p5"/>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2" name="Google Shape;262;p5"/>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63" name="Google Shape;263;p5"/>
            <p:cNvGrpSpPr/>
            <p:nvPr/>
          </p:nvGrpSpPr>
          <p:grpSpPr>
            <a:xfrm rot="890855">
              <a:off x="3181660" y="515636"/>
              <a:ext cx="370663" cy="217580"/>
              <a:chOff x="1429156" y="1387535"/>
              <a:chExt cx="657769" cy="386112"/>
            </a:xfrm>
          </p:grpSpPr>
          <p:sp>
            <p:nvSpPr>
              <p:cNvPr id="264" name="Google Shape;264;p5"/>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5" name="Google Shape;265;p5"/>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66" name="Google Shape;266;p5"/>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7" name="Google Shape;267;p5"/>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68" name="Google Shape;268;p5"/>
            <p:cNvGrpSpPr/>
            <p:nvPr/>
          </p:nvGrpSpPr>
          <p:grpSpPr>
            <a:xfrm>
              <a:off x="3707787" y="505390"/>
              <a:ext cx="212392" cy="256778"/>
              <a:chOff x="1010452" y="1144365"/>
              <a:chExt cx="376916" cy="455685"/>
            </a:xfrm>
          </p:grpSpPr>
          <p:sp>
            <p:nvSpPr>
              <p:cNvPr id="269" name="Google Shape;269;p5"/>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0" name="Google Shape;270;p5"/>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71" name="Google Shape;271;p5"/>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2" name="Google Shape;272;p5"/>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3" name="Google Shape;273;p5"/>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4" name="Google Shape;274;p5"/>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5" name="Google Shape;275;p5"/>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6" name="Google Shape;276;p5"/>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7" name="Google Shape;277;p5"/>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8" name="Google Shape;278;p5"/>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9" name="Google Shape;279;p5"/>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0" name="Google Shape;280;p5"/>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1" name="Google Shape;281;p5"/>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2" name="Google Shape;282;p5"/>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3" name="Google Shape;283;p5"/>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4" name="Google Shape;284;p5"/>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5" name="Google Shape;285;p5"/>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6" name="Google Shape;286;p5"/>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7" name="Google Shape;287;p5"/>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8" name="Google Shape;288;p5"/>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9" name="Google Shape;289;p5"/>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0" name="Google Shape;290;p5"/>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91" name="Google Shape;291;p5"/>
            <p:cNvGrpSpPr/>
            <p:nvPr/>
          </p:nvGrpSpPr>
          <p:grpSpPr>
            <a:xfrm>
              <a:off x="7836651" y="987182"/>
              <a:ext cx="121750" cy="155749"/>
              <a:chOff x="6422295" y="3351500"/>
              <a:chExt cx="252856" cy="323399"/>
            </a:xfrm>
          </p:grpSpPr>
          <p:sp>
            <p:nvSpPr>
              <p:cNvPr id="292" name="Google Shape;292;p5"/>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3" name="Google Shape;293;p5"/>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94" name="Google Shape;294;p5"/>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5" name="Google Shape;295;p5"/>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96" name="Google Shape;296;p5"/>
            <p:cNvGrpSpPr/>
            <p:nvPr/>
          </p:nvGrpSpPr>
          <p:grpSpPr>
            <a:xfrm>
              <a:off x="3137402" y="1006079"/>
              <a:ext cx="129429" cy="165162"/>
              <a:chOff x="6793660" y="3322411"/>
              <a:chExt cx="268804" cy="342944"/>
            </a:xfrm>
          </p:grpSpPr>
          <p:sp>
            <p:nvSpPr>
              <p:cNvPr id="297" name="Google Shape;297;p5"/>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8" name="Google Shape;298;p5"/>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9" name="Google Shape;299;p5"/>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00" name="Google Shape;300;p5"/>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1" name="Google Shape;301;p5"/>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02" name="Google Shape;302;p5"/>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5"/>
          <p:cNvSpPr txBox="1">
            <a:spLocks noGrp="1"/>
          </p:cNvSpPr>
          <p:nvPr>
            <p:ph type="body" idx="1"/>
          </p:nvPr>
        </p:nvSpPr>
        <p:spPr>
          <a:xfrm>
            <a:off x="1371167" y="1770603"/>
            <a:ext cx="9449600" cy="35776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a:lvl1pPr>
            <a:lvl2pPr marL="1219170" lvl="1" indent="-457189" rtl="0">
              <a:spcBef>
                <a:spcPts val="0"/>
              </a:spcBef>
              <a:spcAft>
                <a:spcPts val="0"/>
              </a:spcAft>
              <a:buSzPts val="1800"/>
              <a:buChar char="✗"/>
              <a:defRPr/>
            </a:lvl2pPr>
            <a:lvl3pPr marL="1828754" lvl="2" indent="-457189" rtl="0">
              <a:spcBef>
                <a:spcPts val="0"/>
              </a:spcBef>
              <a:spcAft>
                <a:spcPts val="0"/>
              </a:spcAft>
              <a:buSzPts val="1800"/>
              <a:buChar char="✗"/>
              <a:defRPr/>
            </a:lvl3pPr>
            <a:lvl4pPr marL="2438339" lvl="3" indent="-457189" rtl="0">
              <a:spcBef>
                <a:spcPts val="0"/>
              </a:spcBef>
              <a:spcAft>
                <a:spcPts val="0"/>
              </a:spcAft>
              <a:buSzPts val="18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a:p>
        </p:txBody>
      </p:sp>
      <p:sp>
        <p:nvSpPr>
          <p:cNvPr id="304" name="Google Shape;304;p5"/>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11726326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05"/>
        <p:cNvGrpSpPr/>
        <p:nvPr/>
      </p:nvGrpSpPr>
      <p:grpSpPr>
        <a:xfrm>
          <a:off x="0" y="0"/>
          <a:ext cx="0" cy="0"/>
          <a:chOff x="0" y="0"/>
          <a:chExt cx="0" cy="0"/>
        </a:xfrm>
      </p:grpSpPr>
      <p:grpSp>
        <p:nvGrpSpPr>
          <p:cNvPr id="306" name="Google Shape;306;p6"/>
          <p:cNvGrpSpPr/>
          <p:nvPr/>
        </p:nvGrpSpPr>
        <p:grpSpPr>
          <a:xfrm>
            <a:off x="-60804" y="5788527"/>
            <a:ext cx="12363231" cy="1214388"/>
            <a:chOff x="-45603" y="440026"/>
            <a:chExt cx="9272423" cy="910791"/>
          </a:xfrm>
        </p:grpSpPr>
        <p:sp>
          <p:nvSpPr>
            <p:cNvPr id="307" name="Google Shape;307;p6"/>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8" name="Google Shape;308;p6"/>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9" name="Google Shape;309;p6"/>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0" name="Google Shape;310;p6"/>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1" name="Google Shape;311;p6"/>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2" name="Google Shape;312;p6"/>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3" name="Google Shape;313;p6"/>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4" name="Google Shape;314;p6"/>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5" name="Google Shape;315;p6"/>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6" name="Google Shape;316;p6"/>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7" name="Google Shape;317;p6"/>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8" name="Google Shape;318;p6"/>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9" name="Google Shape;319;p6"/>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0" name="Google Shape;320;p6"/>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1" name="Google Shape;321;p6"/>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2" name="Google Shape;322;p6"/>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3" name="Google Shape;323;p6"/>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4" name="Google Shape;324;p6"/>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5" name="Google Shape;325;p6"/>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6" name="Google Shape;326;p6"/>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27" name="Google Shape;327;p6"/>
            <p:cNvGrpSpPr/>
            <p:nvPr/>
          </p:nvGrpSpPr>
          <p:grpSpPr>
            <a:xfrm rot="890855">
              <a:off x="3181660" y="515636"/>
              <a:ext cx="370663" cy="217580"/>
              <a:chOff x="1429156" y="1387535"/>
              <a:chExt cx="657769" cy="386112"/>
            </a:xfrm>
          </p:grpSpPr>
          <p:sp>
            <p:nvSpPr>
              <p:cNvPr id="328" name="Google Shape;328;p6"/>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9" name="Google Shape;329;p6"/>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0" name="Google Shape;330;p6"/>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1" name="Google Shape;331;p6"/>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32" name="Google Shape;332;p6"/>
            <p:cNvGrpSpPr/>
            <p:nvPr/>
          </p:nvGrpSpPr>
          <p:grpSpPr>
            <a:xfrm>
              <a:off x="3707787" y="505390"/>
              <a:ext cx="212392" cy="256778"/>
              <a:chOff x="1010452" y="1144365"/>
              <a:chExt cx="376916" cy="455685"/>
            </a:xfrm>
          </p:grpSpPr>
          <p:sp>
            <p:nvSpPr>
              <p:cNvPr id="333" name="Google Shape;333;p6"/>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4" name="Google Shape;334;p6"/>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5" name="Google Shape;335;p6"/>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6" name="Google Shape;336;p6"/>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7" name="Google Shape;337;p6"/>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8" name="Google Shape;338;p6"/>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9" name="Google Shape;339;p6"/>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0" name="Google Shape;340;p6"/>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1" name="Google Shape;341;p6"/>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2" name="Google Shape;342;p6"/>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3" name="Google Shape;343;p6"/>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4" name="Google Shape;344;p6"/>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5" name="Google Shape;345;p6"/>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6" name="Google Shape;346;p6"/>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7" name="Google Shape;347;p6"/>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8" name="Google Shape;348;p6"/>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9" name="Google Shape;349;p6"/>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0" name="Google Shape;350;p6"/>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1" name="Google Shape;351;p6"/>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2" name="Google Shape;352;p6"/>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3" name="Google Shape;353;p6"/>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4" name="Google Shape;354;p6"/>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55" name="Google Shape;355;p6"/>
            <p:cNvGrpSpPr/>
            <p:nvPr/>
          </p:nvGrpSpPr>
          <p:grpSpPr>
            <a:xfrm>
              <a:off x="7836651" y="987182"/>
              <a:ext cx="121750" cy="155749"/>
              <a:chOff x="6422295" y="3351500"/>
              <a:chExt cx="252856" cy="323399"/>
            </a:xfrm>
          </p:grpSpPr>
          <p:sp>
            <p:nvSpPr>
              <p:cNvPr id="356" name="Google Shape;356;p6"/>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7" name="Google Shape;357;p6"/>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58" name="Google Shape;358;p6"/>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9" name="Google Shape;359;p6"/>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60" name="Google Shape;360;p6"/>
            <p:cNvGrpSpPr/>
            <p:nvPr/>
          </p:nvGrpSpPr>
          <p:grpSpPr>
            <a:xfrm>
              <a:off x="3137402" y="1006079"/>
              <a:ext cx="129429" cy="165162"/>
              <a:chOff x="6793660" y="3322411"/>
              <a:chExt cx="268804" cy="342944"/>
            </a:xfrm>
          </p:grpSpPr>
          <p:sp>
            <p:nvSpPr>
              <p:cNvPr id="361" name="Google Shape;361;p6"/>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2" name="Google Shape;362;p6"/>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3" name="Google Shape;363;p6"/>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64" name="Google Shape;364;p6"/>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5" name="Google Shape;365;p6"/>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66" name="Google Shape;366;p6"/>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67" name="Google Shape;367;p6"/>
          <p:cNvSpPr txBox="1">
            <a:spLocks noGrp="1"/>
          </p:cNvSpPr>
          <p:nvPr>
            <p:ph type="body" idx="1"/>
          </p:nvPr>
        </p:nvSpPr>
        <p:spPr>
          <a:xfrm>
            <a:off x="1371167" y="1872204"/>
            <a:ext cx="4586800" cy="3567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368" name="Google Shape;368;p6"/>
          <p:cNvSpPr txBox="1">
            <a:spLocks noGrp="1"/>
          </p:cNvSpPr>
          <p:nvPr>
            <p:ph type="body" idx="2"/>
          </p:nvPr>
        </p:nvSpPr>
        <p:spPr>
          <a:xfrm>
            <a:off x="6234097" y="1872204"/>
            <a:ext cx="4586800" cy="3567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369" name="Google Shape;369;p6"/>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177335957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370"/>
        <p:cNvGrpSpPr/>
        <p:nvPr/>
      </p:nvGrpSpPr>
      <p:grpSpPr>
        <a:xfrm>
          <a:off x="0" y="0"/>
          <a:ext cx="0" cy="0"/>
          <a:chOff x="0" y="0"/>
          <a:chExt cx="0" cy="0"/>
        </a:xfrm>
      </p:grpSpPr>
      <p:grpSp>
        <p:nvGrpSpPr>
          <p:cNvPr id="371" name="Google Shape;371;p7"/>
          <p:cNvGrpSpPr/>
          <p:nvPr/>
        </p:nvGrpSpPr>
        <p:grpSpPr>
          <a:xfrm>
            <a:off x="-60804" y="5788527"/>
            <a:ext cx="12363231" cy="1214388"/>
            <a:chOff x="-45603" y="440026"/>
            <a:chExt cx="9272423" cy="910791"/>
          </a:xfrm>
        </p:grpSpPr>
        <p:sp>
          <p:nvSpPr>
            <p:cNvPr id="372" name="Google Shape;372;p7"/>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3" name="Google Shape;373;p7"/>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4" name="Google Shape;374;p7"/>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5" name="Google Shape;375;p7"/>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6" name="Google Shape;376;p7"/>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7" name="Google Shape;377;p7"/>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8" name="Google Shape;378;p7"/>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9" name="Google Shape;379;p7"/>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0" name="Google Shape;380;p7"/>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1" name="Google Shape;381;p7"/>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2" name="Google Shape;382;p7"/>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3" name="Google Shape;383;p7"/>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4" name="Google Shape;384;p7"/>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5" name="Google Shape;385;p7"/>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6" name="Google Shape;386;p7"/>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7" name="Google Shape;387;p7"/>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8" name="Google Shape;388;p7"/>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9" name="Google Shape;389;p7"/>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0" name="Google Shape;390;p7"/>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1" name="Google Shape;391;p7"/>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2" name="Google Shape;392;p7"/>
            <p:cNvGrpSpPr/>
            <p:nvPr/>
          </p:nvGrpSpPr>
          <p:grpSpPr>
            <a:xfrm rot="890855">
              <a:off x="3181660" y="515636"/>
              <a:ext cx="370663" cy="217580"/>
              <a:chOff x="1429156" y="1387535"/>
              <a:chExt cx="657769" cy="386112"/>
            </a:xfrm>
          </p:grpSpPr>
          <p:sp>
            <p:nvSpPr>
              <p:cNvPr id="393" name="Google Shape;393;p7"/>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4" name="Google Shape;394;p7"/>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95" name="Google Shape;395;p7"/>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6" name="Google Shape;396;p7"/>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7" name="Google Shape;397;p7"/>
            <p:cNvGrpSpPr/>
            <p:nvPr/>
          </p:nvGrpSpPr>
          <p:grpSpPr>
            <a:xfrm>
              <a:off x="3707787" y="505390"/>
              <a:ext cx="212392" cy="256778"/>
              <a:chOff x="1010452" y="1144365"/>
              <a:chExt cx="376916" cy="455685"/>
            </a:xfrm>
          </p:grpSpPr>
          <p:sp>
            <p:nvSpPr>
              <p:cNvPr id="398" name="Google Shape;398;p7"/>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9" name="Google Shape;399;p7"/>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00" name="Google Shape;400;p7"/>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1" name="Google Shape;401;p7"/>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2" name="Google Shape;402;p7"/>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3" name="Google Shape;403;p7"/>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4" name="Google Shape;404;p7"/>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5" name="Google Shape;405;p7"/>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6" name="Google Shape;406;p7"/>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7" name="Google Shape;407;p7"/>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8" name="Google Shape;408;p7"/>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9" name="Google Shape;409;p7"/>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0" name="Google Shape;410;p7"/>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1" name="Google Shape;411;p7"/>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2" name="Google Shape;412;p7"/>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3" name="Google Shape;413;p7"/>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4" name="Google Shape;414;p7"/>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5" name="Google Shape;415;p7"/>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6" name="Google Shape;416;p7"/>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7" name="Google Shape;417;p7"/>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8" name="Google Shape;418;p7"/>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9" name="Google Shape;419;p7"/>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20" name="Google Shape;420;p7"/>
            <p:cNvGrpSpPr/>
            <p:nvPr/>
          </p:nvGrpSpPr>
          <p:grpSpPr>
            <a:xfrm>
              <a:off x="7836651" y="987182"/>
              <a:ext cx="121750" cy="155749"/>
              <a:chOff x="6422295" y="3351500"/>
              <a:chExt cx="252856" cy="323399"/>
            </a:xfrm>
          </p:grpSpPr>
          <p:sp>
            <p:nvSpPr>
              <p:cNvPr id="421" name="Google Shape;421;p7"/>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2" name="Google Shape;422;p7"/>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23" name="Google Shape;423;p7"/>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4" name="Google Shape;424;p7"/>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25" name="Google Shape;425;p7"/>
            <p:cNvGrpSpPr/>
            <p:nvPr/>
          </p:nvGrpSpPr>
          <p:grpSpPr>
            <a:xfrm>
              <a:off x="3137402" y="1006079"/>
              <a:ext cx="129429" cy="165162"/>
              <a:chOff x="6793660" y="3322411"/>
              <a:chExt cx="268804" cy="342944"/>
            </a:xfrm>
          </p:grpSpPr>
          <p:sp>
            <p:nvSpPr>
              <p:cNvPr id="426" name="Google Shape;426;p7"/>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7" name="Google Shape;427;p7"/>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8" name="Google Shape;428;p7"/>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29" name="Google Shape;429;p7"/>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30" name="Google Shape;430;p7"/>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31" name="Google Shape;431;p7"/>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32" name="Google Shape;432;p7"/>
          <p:cNvSpPr txBox="1">
            <a:spLocks noGrp="1"/>
          </p:cNvSpPr>
          <p:nvPr>
            <p:ph type="body" idx="1"/>
          </p:nvPr>
        </p:nvSpPr>
        <p:spPr>
          <a:xfrm>
            <a:off x="1371167"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3" name="Google Shape;433;p7"/>
          <p:cNvSpPr txBox="1">
            <a:spLocks noGrp="1"/>
          </p:cNvSpPr>
          <p:nvPr>
            <p:ph type="body" idx="2"/>
          </p:nvPr>
        </p:nvSpPr>
        <p:spPr>
          <a:xfrm>
            <a:off x="4586291"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4" name="Google Shape;434;p7"/>
          <p:cNvSpPr txBox="1">
            <a:spLocks noGrp="1"/>
          </p:cNvSpPr>
          <p:nvPr>
            <p:ph type="body" idx="3"/>
          </p:nvPr>
        </p:nvSpPr>
        <p:spPr>
          <a:xfrm>
            <a:off x="7801415"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5" name="Google Shape;435;p7"/>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36865159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36"/>
        <p:cNvGrpSpPr/>
        <p:nvPr/>
      </p:nvGrpSpPr>
      <p:grpSpPr>
        <a:xfrm>
          <a:off x="0" y="0"/>
          <a:ext cx="0" cy="0"/>
          <a:chOff x="0" y="0"/>
          <a:chExt cx="0" cy="0"/>
        </a:xfrm>
      </p:grpSpPr>
      <p:grpSp>
        <p:nvGrpSpPr>
          <p:cNvPr id="437" name="Google Shape;437;p8"/>
          <p:cNvGrpSpPr/>
          <p:nvPr/>
        </p:nvGrpSpPr>
        <p:grpSpPr>
          <a:xfrm>
            <a:off x="-60804" y="5788527"/>
            <a:ext cx="12363231" cy="1214388"/>
            <a:chOff x="-45603" y="440026"/>
            <a:chExt cx="9272423" cy="910791"/>
          </a:xfrm>
        </p:grpSpPr>
        <p:sp>
          <p:nvSpPr>
            <p:cNvPr id="438" name="Google Shape;438;p8"/>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39" name="Google Shape;439;p8"/>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0" name="Google Shape;440;p8"/>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1" name="Google Shape;441;p8"/>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2" name="Google Shape;442;p8"/>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3" name="Google Shape;443;p8"/>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4" name="Google Shape;444;p8"/>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5" name="Google Shape;445;p8"/>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6" name="Google Shape;446;p8"/>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7" name="Google Shape;447;p8"/>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8" name="Google Shape;448;p8"/>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9" name="Google Shape;449;p8"/>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0" name="Google Shape;450;p8"/>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1" name="Google Shape;451;p8"/>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2" name="Google Shape;452;p8"/>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3" name="Google Shape;453;p8"/>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4" name="Google Shape;454;p8"/>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5" name="Google Shape;455;p8"/>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6" name="Google Shape;456;p8"/>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7" name="Google Shape;457;p8"/>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58" name="Google Shape;458;p8"/>
            <p:cNvGrpSpPr/>
            <p:nvPr/>
          </p:nvGrpSpPr>
          <p:grpSpPr>
            <a:xfrm rot="890855">
              <a:off x="3181660" y="515636"/>
              <a:ext cx="370663" cy="217580"/>
              <a:chOff x="1429156" y="1387535"/>
              <a:chExt cx="657769" cy="386112"/>
            </a:xfrm>
          </p:grpSpPr>
          <p:sp>
            <p:nvSpPr>
              <p:cNvPr id="459" name="Google Shape;459;p8"/>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0" name="Google Shape;460;p8"/>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61" name="Google Shape;461;p8"/>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2" name="Google Shape;462;p8"/>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63" name="Google Shape;463;p8"/>
            <p:cNvGrpSpPr/>
            <p:nvPr/>
          </p:nvGrpSpPr>
          <p:grpSpPr>
            <a:xfrm>
              <a:off x="3707787" y="505390"/>
              <a:ext cx="212392" cy="256778"/>
              <a:chOff x="1010452" y="1144365"/>
              <a:chExt cx="376916" cy="455685"/>
            </a:xfrm>
          </p:grpSpPr>
          <p:sp>
            <p:nvSpPr>
              <p:cNvPr id="464" name="Google Shape;464;p8"/>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5" name="Google Shape;465;p8"/>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66" name="Google Shape;466;p8"/>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7" name="Google Shape;467;p8"/>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8" name="Google Shape;468;p8"/>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9" name="Google Shape;469;p8"/>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0" name="Google Shape;470;p8"/>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1" name="Google Shape;471;p8"/>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2" name="Google Shape;472;p8"/>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3" name="Google Shape;473;p8"/>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4" name="Google Shape;474;p8"/>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5" name="Google Shape;475;p8"/>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6" name="Google Shape;476;p8"/>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7" name="Google Shape;477;p8"/>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8" name="Google Shape;478;p8"/>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9" name="Google Shape;479;p8"/>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0" name="Google Shape;480;p8"/>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1" name="Google Shape;481;p8"/>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2" name="Google Shape;482;p8"/>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3" name="Google Shape;483;p8"/>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4" name="Google Shape;484;p8"/>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5" name="Google Shape;485;p8"/>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86" name="Google Shape;486;p8"/>
            <p:cNvGrpSpPr/>
            <p:nvPr/>
          </p:nvGrpSpPr>
          <p:grpSpPr>
            <a:xfrm>
              <a:off x="7836651" y="987182"/>
              <a:ext cx="121750" cy="155749"/>
              <a:chOff x="6422295" y="3351500"/>
              <a:chExt cx="252856" cy="323399"/>
            </a:xfrm>
          </p:grpSpPr>
          <p:sp>
            <p:nvSpPr>
              <p:cNvPr id="487" name="Google Shape;487;p8"/>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8" name="Google Shape;488;p8"/>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89" name="Google Shape;489;p8"/>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0" name="Google Shape;490;p8"/>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91" name="Google Shape;491;p8"/>
            <p:cNvGrpSpPr/>
            <p:nvPr/>
          </p:nvGrpSpPr>
          <p:grpSpPr>
            <a:xfrm>
              <a:off x="3137402" y="1006079"/>
              <a:ext cx="129429" cy="165162"/>
              <a:chOff x="6793660" y="3322411"/>
              <a:chExt cx="268804" cy="342944"/>
            </a:xfrm>
          </p:grpSpPr>
          <p:sp>
            <p:nvSpPr>
              <p:cNvPr id="492" name="Google Shape;492;p8"/>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3" name="Google Shape;493;p8"/>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4" name="Google Shape;494;p8"/>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95" name="Google Shape;495;p8"/>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6" name="Google Shape;496;p8"/>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97" name="Google Shape;497;p8"/>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98" name="Google Shape;498;p8"/>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129461387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62"/>
        <p:cNvGrpSpPr/>
        <p:nvPr/>
      </p:nvGrpSpPr>
      <p:grpSpPr>
        <a:xfrm>
          <a:off x="0" y="0"/>
          <a:ext cx="0" cy="0"/>
          <a:chOff x="0" y="0"/>
          <a:chExt cx="0" cy="0"/>
        </a:xfrm>
      </p:grpSpPr>
      <p:sp>
        <p:nvSpPr>
          <p:cNvPr id="563" name="Google Shape;563;p10"/>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20399810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109"/>
        <p:cNvGrpSpPr/>
        <p:nvPr/>
      </p:nvGrpSpPr>
      <p:grpSpPr>
        <a:xfrm>
          <a:off x="0" y="0"/>
          <a:ext cx="0" cy="0"/>
          <a:chOff x="0" y="0"/>
          <a:chExt cx="0" cy="0"/>
        </a:xfrm>
      </p:grpSpPr>
      <p:sp>
        <p:nvSpPr>
          <p:cNvPr id="110" name="Google Shape;110;p3"/>
          <p:cNvSpPr txBox="1">
            <a:spLocks noGrp="1"/>
          </p:cNvSpPr>
          <p:nvPr>
            <p:ph type="ctrTitle"/>
          </p:nvPr>
        </p:nvSpPr>
        <p:spPr>
          <a:xfrm>
            <a:off x="2816533" y="2111133"/>
            <a:ext cx="6559200" cy="1546400"/>
          </a:xfrm>
          <a:prstGeom prst="rect">
            <a:avLst/>
          </a:prstGeom>
        </p:spPr>
        <p:txBody>
          <a:bodyPr spcFirstLastPara="1" wrap="square" lIns="0" tIns="0" rIns="0" bIns="0"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endParaRPr/>
          </a:p>
        </p:txBody>
      </p:sp>
      <p:sp>
        <p:nvSpPr>
          <p:cNvPr id="111" name="Google Shape;111;p3"/>
          <p:cNvSpPr txBox="1">
            <a:spLocks noGrp="1"/>
          </p:cNvSpPr>
          <p:nvPr>
            <p:ph type="subTitle" idx="1"/>
          </p:nvPr>
        </p:nvSpPr>
        <p:spPr>
          <a:xfrm>
            <a:off x="2816533" y="3786736"/>
            <a:ext cx="6559200" cy="1046400"/>
          </a:xfrm>
          <a:prstGeom prst="rect">
            <a:avLst/>
          </a:prstGeom>
        </p:spPr>
        <p:txBody>
          <a:bodyPr spcFirstLastPara="1" wrap="square" lIns="0" tIns="0" rIns="0" bIns="0" anchor="t" anchorCtr="0">
            <a:noAutofit/>
          </a:bodyPr>
          <a:lstStyle>
            <a:lvl1pPr lvl="0" algn="ctr" rtl="0">
              <a:spcBef>
                <a:spcPts val="0"/>
              </a:spcBef>
              <a:spcAft>
                <a:spcPts val="0"/>
              </a:spcAft>
              <a:buClr>
                <a:schemeClr val="dk2"/>
              </a:buClr>
              <a:buSzPts val="2000"/>
              <a:buNone/>
              <a:defRPr sz="2667">
                <a:solidFill>
                  <a:schemeClr val="dk2"/>
                </a:solidFill>
              </a:defRPr>
            </a:lvl1pPr>
            <a:lvl2pPr lvl="1" algn="ctr" rtl="0">
              <a:spcBef>
                <a:spcPts val="0"/>
              </a:spcBef>
              <a:spcAft>
                <a:spcPts val="0"/>
              </a:spcAft>
              <a:buClr>
                <a:schemeClr val="dk2"/>
              </a:buClr>
              <a:buSzPts val="2000"/>
              <a:buNone/>
              <a:defRPr sz="2667">
                <a:solidFill>
                  <a:schemeClr val="dk2"/>
                </a:solidFill>
              </a:defRPr>
            </a:lvl2pPr>
            <a:lvl3pPr lvl="2" algn="ctr" rtl="0">
              <a:spcBef>
                <a:spcPts val="0"/>
              </a:spcBef>
              <a:spcAft>
                <a:spcPts val="0"/>
              </a:spcAft>
              <a:buClr>
                <a:schemeClr val="dk2"/>
              </a:buClr>
              <a:buSzPts val="2000"/>
              <a:buNone/>
              <a:defRPr sz="2667">
                <a:solidFill>
                  <a:schemeClr val="dk2"/>
                </a:solidFill>
              </a:defRPr>
            </a:lvl3pPr>
            <a:lvl4pPr lvl="3" algn="ctr" rtl="0">
              <a:spcBef>
                <a:spcPts val="0"/>
              </a:spcBef>
              <a:spcAft>
                <a:spcPts val="0"/>
              </a:spcAft>
              <a:buClr>
                <a:schemeClr val="dk2"/>
              </a:buClr>
              <a:buSzPts val="2000"/>
              <a:buNone/>
              <a:defRPr sz="2667">
                <a:solidFill>
                  <a:schemeClr val="dk2"/>
                </a:solidFill>
              </a:defRPr>
            </a:lvl4pPr>
            <a:lvl5pPr lvl="4" algn="ctr" rtl="0">
              <a:spcBef>
                <a:spcPts val="0"/>
              </a:spcBef>
              <a:spcAft>
                <a:spcPts val="0"/>
              </a:spcAft>
              <a:buClr>
                <a:schemeClr val="dk2"/>
              </a:buClr>
              <a:buSzPts val="2000"/>
              <a:buNone/>
              <a:defRPr sz="2667">
                <a:solidFill>
                  <a:schemeClr val="dk2"/>
                </a:solidFill>
              </a:defRPr>
            </a:lvl5pPr>
            <a:lvl6pPr lvl="5" algn="ctr" rtl="0">
              <a:spcBef>
                <a:spcPts val="0"/>
              </a:spcBef>
              <a:spcAft>
                <a:spcPts val="0"/>
              </a:spcAft>
              <a:buClr>
                <a:schemeClr val="dk2"/>
              </a:buClr>
              <a:buSzPts val="2000"/>
              <a:buNone/>
              <a:defRPr sz="2667">
                <a:solidFill>
                  <a:schemeClr val="dk2"/>
                </a:solidFill>
              </a:defRPr>
            </a:lvl6pPr>
            <a:lvl7pPr lvl="6" algn="ctr" rtl="0">
              <a:spcBef>
                <a:spcPts val="0"/>
              </a:spcBef>
              <a:spcAft>
                <a:spcPts val="0"/>
              </a:spcAft>
              <a:buClr>
                <a:schemeClr val="dk2"/>
              </a:buClr>
              <a:buSzPts val="2000"/>
              <a:buNone/>
              <a:defRPr sz="2667">
                <a:solidFill>
                  <a:schemeClr val="dk2"/>
                </a:solidFill>
              </a:defRPr>
            </a:lvl7pPr>
            <a:lvl8pPr lvl="7" algn="ctr" rtl="0">
              <a:spcBef>
                <a:spcPts val="0"/>
              </a:spcBef>
              <a:spcAft>
                <a:spcPts val="0"/>
              </a:spcAft>
              <a:buClr>
                <a:schemeClr val="dk2"/>
              </a:buClr>
              <a:buSzPts val="2000"/>
              <a:buNone/>
              <a:defRPr sz="2667">
                <a:solidFill>
                  <a:schemeClr val="dk2"/>
                </a:solidFill>
              </a:defRPr>
            </a:lvl8pPr>
            <a:lvl9pPr lvl="8" algn="ctr" rtl="0">
              <a:spcBef>
                <a:spcPts val="0"/>
              </a:spcBef>
              <a:spcAft>
                <a:spcPts val="0"/>
              </a:spcAft>
              <a:buClr>
                <a:schemeClr val="dk2"/>
              </a:buClr>
              <a:buSzPts val="2000"/>
              <a:buNone/>
              <a:defRPr sz="2667">
                <a:solidFill>
                  <a:schemeClr val="dk2"/>
                </a:solidFill>
              </a:defRPr>
            </a:lvl9pPr>
          </a:lstStyle>
          <a:p>
            <a:endParaRPr/>
          </a:p>
        </p:txBody>
      </p:sp>
      <p:grpSp>
        <p:nvGrpSpPr>
          <p:cNvPr id="112" name="Google Shape;112;p3"/>
          <p:cNvGrpSpPr/>
          <p:nvPr/>
        </p:nvGrpSpPr>
        <p:grpSpPr>
          <a:xfrm>
            <a:off x="-111883" y="-224871"/>
            <a:ext cx="12385009" cy="7235872"/>
            <a:chOff x="-83913" y="-168653"/>
            <a:chExt cx="9288757" cy="5426904"/>
          </a:xfrm>
        </p:grpSpPr>
        <p:sp>
          <p:nvSpPr>
            <p:cNvPr id="113" name="Google Shape;113;p3"/>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4" name="Google Shape;114;p3"/>
            <p:cNvSpPr/>
            <p:nvPr/>
          </p:nvSpPr>
          <p:spPr>
            <a:xfrm>
              <a:off x="-73851" y="4335362"/>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5" name="Google Shape;115;p3"/>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6" name="Google Shape;116;p3"/>
            <p:cNvSpPr/>
            <p:nvPr/>
          </p:nvSpPr>
          <p:spPr>
            <a:xfrm rot="-1974315">
              <a:off x="1151275" y="3720972"/>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7" name="Google Shape;117;p3"/>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8" name="Google Shape;118;p3"/>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9" name="Google Shape;119;p3"/>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0" name="Google Shape;120;p3"/>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1" name="Google Shape;121;p3"/>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2" name="Google Shape;122;p3"/>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3" name="Google Shape;123;p3"/>
            <p:cNvSpPr/>
            <p:nvPr/>
          </p:nvSpPr>
          <p:spPr>
            <a:xfrm rot="9911830">
              <a:off x="5498424" y="4613124"/>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4" name="Google Shape;124;p3"/>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5" name="Google Shape;125;p3"/>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6" name="Google Shape;126;p3"/>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7" name="Google Shape;127;p3"/>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8" name="Google Shape;128;p3"/>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9" name="Google Shape;129;p3"/>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0" name="Google Shape;130;p3"/>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1" name="Google Shape;131;p3"/>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2" name="Google Shape;132;p3"/>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33" name="Google Shape;133;p3"/>
            <p:cNvGrpSpPr/>
            <p:nvPr/>
          </p:nvGrpSpPr>
          <p:grpSpPr>
            <a:xfrm rot="891035">
              <a:off x="1165229" y="1691730"/>
              <a:ext cx="657771" cy="386113"/>
              <a:chOff x="1429156" y="1387535"/>
              <a:chExt cx="657769" cy="386112"/>
            </a:xfrm>
          </p:grpSpPr>
          <p:sp>
            <p:nvSpPr>
              <p:cNvPr id="134" name="Google Shape;134;p3"/>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5" name="Google Shape;135;p3"/>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36" name="Google Shape;136;p3"/>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7" name="Google Shape;137;p3"/>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38" name="Google Shape;138;p3"/>
            <p:cNvGrpSpPr/>
            <p:nvPr/>
          </p:nvGrpSpPr>
          <p:grpSpPr>
            <a:xfrm>
              <a:off x="346827" y="3411153"/>
              <a:ext cx="376916" cy="455685"/>
              <a:chOff x="1010452" y="1144365"/>
              <a:chExt cx="376916" cy="455685"/>
            </a:xfrm>
          </p:grpSpPr>
          <p:sp>
            <p:nvSpPr>
              <p:cNvPr id="139" name="Google Shape;139;p3"/>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0" name="Google Shape;140;p3"/>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41" name="Google Shape;141;p3"/>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2" name="Google Shape;142;p3"/>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3" name="Google Shape;143;p3"/>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4" name="Google Shape;144;p3"/>
            <p:cNvSpPr/>
            <p:nvPr/>
          </p:nvSpPr>
          <p:spPr>
            <a:xfrm>
              <a:off x="7413193" y="740389"/>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5" name="Google Shape;145;p3"/>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6" name="Google Shape;146;p3"/>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7" name="Google Shape;147;p3"/>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8" name="Google Shape;148;p3"/>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9" name="Google Shape;149;p3"/>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0" name="Google Shape;150;p3"/>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1" name="Google Shape;151;p3"/>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2" name="Google Shape;152;p3"/>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3" name="Google Shape;153;p3"/>
            <p:cNvSpPr/>
            <p:nvPr/>
          </p:nvSpPr>
          <p:spPr>
            <a:xfrm>
              <a:off x="8514477" y="3303552"/>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4" name="Google Shape;154;p3"/>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5" name="Google Shape;155;p3"/>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6" name="Google Shape;156;p3"/>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7" name="Google Shape;157;p3"/>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8" name="Google Shape;158;p3"/>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9" name="Google Shape;159;p3"/>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0" name="Google Shape;160;p3"/>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1" name="Google Shape;161;p3"/>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62" name="Google Shape;162;p3"/>
            <p:cNvGrpSpPr/>
            <p:nvPr/>
          </p:nvGrpSpPr>
          <p:grpSpPr>
            <a:xfrm>
              <a:off x="6457245" y="4530131"/>
              <a:ext cx="216066" cy="276377"/>
              <a:chOff x="6422295" y="3351500"/>
              <a:chExt cx="252856" cy="323399"/>
            </a:xfrm>
          </p:grpSpPr>
          <p:sp>
            <p:nvSpPr>
              <p:cNvPr id="163" name="Google Shape;163;p3"/>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4" name="Google Shape;164;p3"/>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65" name="Google Shape;165;p3"/>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6" name="Google Shape;166;p3"/>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67" name="Google Shape;167;p3"/>
            <p:cNvGrpSpPr/>
            <p:nvPr/>
          </p:nvGrpSpPr>
          <p:grpSpPr>
            <a:xfrm>
              <a:off x="1184427" y="4630083"/>
              <a:ext cx="229693" cy="293080"/>
              <a:chOff x="6793660" y="3322411"/>
              <a:chExt cx="268804" cy="342944"/>
            </a:xfrm>
          </p:grpSpPr>
          <p:sp>
            <p:nvSpPr>
              <p:cNvPr id="168" name="Google Shape;168;p3"/>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9" name="Google Shape;169;p3"/>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0" name="Google Shape;170;p3"/>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71" name="Google Shape;171;p3"/>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2" name="Google Shape;172;p3"/>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3" name="Google Shape;173;p3"/>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4" name="Google Shape;174;p3"/>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Tree>
    <p:extLst>
      <p:ext uri="{BB962C8B-B14F-4D97-AF65-F5344CB8AC3E}">
        <p14:creationId xmlns:p14="http://schemas.microsoft.com/office/powerpoint/2010/main" val="75067138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with pattern">
  <p:cSld name="Blank with pattern">
    <p:spTree>
      <p:nvGrpSpPr>
        <p:cNvPr id="1" name="Shape 564"/>
        <p:cNvGrpSpPr/>
        <p:nvPr/>
      </p:nvGrpSpPr>
      <p:grpSpPr>
        <a:xfrm>
          <a:off x="0" y="0"/>
          <a:ext cx="0" cy="0"/>
          <a:chOff x="0" y="0"/>
          <a:chExt cx="0" cy="0"/>
        </a:xfrm>
      </p:grpSpPr>
      <p:grpSp>
        <p:nvGrpSpPr>
          <p:cNvPr id="565" name="Google Shape;565;p11"/>
          <p:cNvGrpSpPr/>
          <p:nvPr/>
        </p:nvGrpSpPr>
        <p:grpSpPr>
          <a:xfrm>
            <a:off x="-60804" y="5788527"/>
            <a:ext cx="12363231" cy="1214388"/>
            <a:chOff x="-45603" y="440026"/>
            <a:chExt cx="9272423" cy="910791"/>
          </a:xfrm>
        </p:grpSpPr>
        <p:sp>
          <p:nvSpPr>
            <p:cNvPr id="566" name="Google Shape;566;p11"/>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7" name="Google Shape;567;p11"/>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8" name="Google Shape;568;p11"/>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9" name="Google Shape;569;p11"/>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0" name="Google Shape;570;p11"/>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1" name="Google Shape;571;p11"/>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2" name="Google Shape;572;p11"/>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3" name="Google Shape;573;p11"/>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4" name="Google Shape;574;p11"/>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5" name="Google Shape;575;p11"/>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6" name="Google Shape;576;p11"/>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7" name="Google Shape;577;p11"/>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8" name="Google Shape;578;p11"/>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9" name="Google Shape;579;p11"/>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0" name="Google Shape;580;p11"/>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1" name="Google Shape;581;p11"/>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2" name="Google Shape;582;p11"/>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3" name="Google Shape;583;p11"/>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4" name="Google Shape;584;p11"/>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5" name="Google Shape;585;p11"/>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86" name="Google Shape;586;p11"/>
            <p:cNvGrpSpPr/>
            <p:nvPr/>
          </p:nvGrpSpPr>
          <p:grpSpPr>
            <a:xfrm rot="890855">
              <a:off x="3181660" y="515636"/>
              <a:ext cx="370663" cy="217580"/>
              <a:chOff x="1429156" y="1387535"/>
              <a:chExt cx="657769" cy="386112"/>
            </a:xfrm>
          </p:grpSpPr>
          <p:sp>
            <p:nvSpPr>
              <p:cNvPr id="587" name="Google Shape;587;p11"/>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8" name="Google Shape;588;p11"/>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89" name="Google Shape;589;p11"/>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0" name="Google Shape;590;p11"/>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91" name="Google Shape;591;p11"/>
            <p:cNvGrpSpPr/>
            <p:nvPr/>
          </p:nvGrpSpPr>
          <p:grpSpPr>
            <a:xfrm>
              <a:off x="3707787" y="505390"/>
              <a:ext cx="212392" cy="256778"/>
              <a:chOff x="1010452" y="1144365"/>
              <a:chExt cx="376916" cy="455685"/>
            </a:xfrm>
          </p:grpSpPr>
          <p:sp>
            <p:nvSpPr>
              <p:cNvPr id="592" name="Google Shape;592;p11"/>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3" name="Google Shape;593;p11"/>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94" name="Google Shape;594;p11"/>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5" name="Google Shape;595;p11"/>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6" name="Google Shape;596;p11"/>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7" name="Google Shape;597;p11"/>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8" name="Google Shape;598;p11"/>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9" name="Google Shape;599;p11"/>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0" name="Google Shape;600;p11"/>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1" name="Google Shape;601;p11"/>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2" name="Google Shape;602;p11"/>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3" name="Google Shape;603;p11"/>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4" name="Google Shape;604;p11"/>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5" name="Google Shape;605;p11"/>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6" name="Google Shape;606;p11"/>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7" name="Google Shape;607;p11"/>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8" name="Google Shape;608;p11"/>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9" name="Google Shape;609;p11"/>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0" name="Google Shape;610;p11"/>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1" name="Google Shape;611;p11"/>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2" name="Google Shape;612;p11"/>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3" name="Google Shape;613;p11"/>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14" name="Google Shape;614;p11"/>
            <p:cNvGrpSpPr/>
            <p:nvPr/>
          </p:nvGrpSpPr>
          <p:grpSpPr>
            <a:xfrm>
              <a:off x="7836651" y="987182"/>
              <a:ext cx="121750" cy="155749"/>
              <a:chOff x="6422295" y="3351500"/>
              <a:chExt cx="252856" cy="323399"/>
            </a:xfrm>
          </p:grpSpPr>
          <p:sp>
            <p:nvSpPr>
              <p:cNvPr id="615" name="Google Shape;615;p11"/>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6" name="Google Shape;616;p11"/>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17" name="Google Shape;617;p11"/>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8" name="Google Shape;618;p11"/>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19" name="Google Shape;619;p11"/>
            <p:cNvGrpSpPr/>
            <p:nvPr/>
          </p:nvGrpSpPr>
          <p:grpSpPr>
            <a:xfrm>
              <a:off x="3137402" y="1006079"/>
              <a:ext cx="129429" cy="165162"/>
              <a:chOff x="6793660" y="3322411"/>
              <a:chExt cx="268804" cy="342944"/>
            </a:xfrm>
          </p:grpSpPr>
          <p:sp>
            <p:nvSpPr>
              <p:cNvPr id="620" name="Google Shape;620;p11"/>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1" name="Google Shape;621;p11"/>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2" name="Google Shape;622;p11"/>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23" name="Google Shape;623;p11"/>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4" name="Google Shape;624;p11"/>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25" name="Google Shape;625;p11"/>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24858520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with big pattern">
  <p:cSld name="Blank with big pattern">
    <p:spTree>
      <p:nvGrpSpPr>
        <p:cNvPr id="1" name="Shape 626"/>
        <p:cNvGrpSpPr/>
        <p:nvPr/>
      </p:nvGrpSpPr>
      <p:grpSpPr>
        <a:xfrm>
          <a:off x="0" y="0"/>
          <a:ext cx="0" cy="0"/>
          <a:chOff x="0" y="0"/>
          <a:chExt cx="0" cy="0"/>
        </a:xfrm>
      </p:grpSpPr>
      <p:sp>
        <p:nvSpPr>
          <p:cNvPr id="627" name="Google Shape;627;p12"/>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
        <p:nvSpPr>
          <p:cNvPr id="628" name="Google Shape;628;p12"/>
          <p:cNvSpPr/>
          <p:nvPr/>
        </p:nvSpPr>
        <p:spPr>
          <a:xfrm>
            <a:off x="5169772" y="115909"/>
            <a:ext cx="666200" cy="939705"/>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9" name="Google Shape;629;p12"/>
          <p:cNvSpPr/>
          <p:nvPr/>
        </p:nvSpPr>
        <p:spPr>
          <a:xfrm>
            <a:off x="-98468" y="5780484"/>
            <a:ext cx="801688" cy="732713"/>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0" name="Google Shape;630;p12"/>
          <p:cNvSpPr/>
          <p:nvPr/>
        </p:nvSpPr>
        <p:spPr>
          <a:xfrm rot="2001982">
            <a:off x="181524" y="2955821"/>
            <a:ext cx="428632" cy="946355"/>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1" name="Google Shape;631;p12"/>
          <p:cNvSpPr/>
          <p:nvPr/>
        </p:nvSpPr>
        <p:spPr>
          <a:xfrm rot="-1974315">
            <a:off x="1431701" y="5443829"/>
            <a:ext cx="336495" cy="739064"/>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2" name="Google Shape;632;p12"/>
          <p:cNvSpPr/>
          <p:nvPr/>
        </p:nvSpPr>
        <p:spPr>
          <a:xfrm>
            <a:off x="5468001" y="6198907"/>
            <a:ext cx="502475" cy="339869"/>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3" name="Google Shape;633;p12"/>
          <p:cNvSpPr/>
          <p:nvPr/>
        </p:nvSpPr>
        <p:spPr>
          <a:xfrm>
            <a:off x="11436217" y="1268434"/>
            <a:ext cx="646993" cy="438732"/>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4" name="Google Shape;634;p12"/>
          <p:cNvSpPr/>
          <p:nvPr/>
        </p:nvSpPr>
        <p:spPr>
          <a:xfrm rot="3971375">
            <a:off x="4184775" y="6163756"/>
            <a:ext cx="483879" cy="891305"/>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5" name="Google Shape;635;p12"/>
          <p:cNvSpPr/>
          <p:nvPr/>
        </p:nvSpPr>
        <p:spPr>
          <a:xfrm rot="-3375824">
            <a:off x="11372540" y="5642352"/>
            <a:ext cx="830869" cy="22230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6" name="Google Shape;636;p12"/>
          <p:cNvSpPr/>
          <p:nvPr/>
        </p:nvSpPr>
        <p:spPr>
          <a:xfrm rot="3011666">
            <a:off x="4235316" y="578137"/>
            <a:ext cx="266400" cy="685264"/>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7" name="Google Shape;637;p12"/>
          <p:cNvSpPr/>
          <p:nvPr/>
        </p:nvSpPr>
        <p:spPr>
          <a:xfrm rot="2196195">
            <a:off x="8826934" y="49814"/>
            <a:ext cx="330668" cy="865527"/>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8" name="Google Shape;638;p12"/>
          <p:cNvSpPr/>
          <p:nvPr/>
        </p:nvSpPr>
        <p:spPr>
          <a:xfrm rot="9911830">
            <a:off x="7331232" y="6150833"/>
            <a:ext cx="451887" cy="431796"/>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9" name="Google Shape;639;p12"/>
          <p:cNvSpPr/>
          <p:nvPr/>
        </p:nvSpPr>
        <p:spPr>
          <a:xfrm>
            <a:off x="530353" y="162789"/>
            <a:ext cx="742696" cy="82643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0" name="Google Shape;640;p12"/>
          <p:cNvSpPr/>
          <p:nvPr/>
        </p:nvSpPr>
        <p:spPr>
          <a:xfrm>
            <a:off x="2180982" y="6020842"/>
            <a:ext cx="741783" cy="84187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1" name="Google Shape;641;p12"/>
          <p:cNvSpPr/>
          <p:nvPr/>
        </p:nvSpPr>
        <p:spPr>
          <a:xfrm rot="-982808">
            <a:off x="10489445" y="6137459"/>
            <a:ext cx="935991" cy="756924"/>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2" name="Google Shape;642;p12"/>
          <p:cNvSpPr/>
          <p:nvPr/>
        </p:nvSpPr>
        <p:spPr>
          <a:xfrm rot="1185294">
            <a:off x="6397801" y="5622535"/>
            <a:ext cx="821969" cy="895704"/>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3" name="Google Shape;643;p12"/>
          <p:cNvSpPr/>
          <p:nvPr/>
        </p:nvSpPr>
        <p:spPr>
          <a:xfrm>
            <a:off x="1273050" y="797936"/>
            <a:ext cx="772271" cy="869557"/>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4" name="Google Shape;644;p12"/>
          <p:cNvSpPr/>
          <p:nvPr/>
        </p:nvSpPr>
        <p:spPr>
          <a:xfrm>
            <a:off x="10578862" y="4069789"/>
            <a:ext cx="955087" cy="765184"/>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5" name="Google Shape;645;p12"/>
          <p:cNvSpPr/>
          <p:nvPr/>
        </p:nvSpPr>
        <p:spPr>
          <a:xfrm>
            <a:off x="11667516" y="2288195"/>
            <a:ext cx="605608" cy="541461"/>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6" name="Google Shape;646;p12"/>
          <p:cNvSpPr/>
          <p:nvPr/>
        </p:nvSpPr>
        <p:spPr>
          <a:xfrm rot="-2424156">
            <a:off x="2736681" y="-141756"/>
            <a:ext cx="498489" cy="657751"/>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7" name="Google Shape;647;p12"/>
          <p:cNvSpPr/>
          <p:nvPr/>
        </p:nvSpPr>
        <p:spPr>
          <a:xfrm>
            <a:off x="8152616" y="6087193"/>
            <a:ext cx="950485" cy="559089"/>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48" name="Google Shape;648;p12"/>
          <p:cNvGrpSpPr/>
          <p:nvPr/>
        </p:nvGrpSpPr>
        <p:grpSpPr>
          <a:xfrm rot="-2302891">
            <a:off x="923122" y="2271174"/>
            <a:ext cx="877033" cy="514821"/>
            <a:chOff x="1429156" y="1387535"/>
            <a:chExt cx="657769" cy="386112"/>
          </a:xfrm>
        </p:grpSpPr>
        <p:sp>
          <p:nvSpPr>
            <p:cNvPr id="649" name="Google Shape;649;p12"/>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0" name="Google Shape;650;p12"/>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51" name="Google Shape;651;p12"/>
          <p:cNvSpPr/>
          <p:nvPr/>
        </p:nvSpPr>
        <p:spPr>
          <a:xfrm rot="-1696692">
            <a:off x="10549380" y="2086988"/>
            <a:ext cx="1014029" cy="2672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2" name="Google Shape;652;p12"/>
          <p:cNvSpPr/>
          <p:nvPr/>
        </p:nvSpPr>
        <p:spPr>
          <a:xfrm>
            <a:off x="764714" y="3187209"/>
            <a:ext cx="886847" cy="696151"/>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53" name="Google Shape;653;p12"/>
          <p:cNvGrpSpPr/>
          <p:nvPr/>
        </p:nvGrpSpPr>
        <p:grpSpPr>
          <a:xfrm>
            <a:off x="324269" y="4557487"/>
            <a:ext cx="502555" cy="607580"/>
            <a:chOff x="1010452" y="1144365"/>
            <a:chExt cx="376916" cy="455685"/>
          </a:xfrm>
        </p:grpSpPr>
        <p:sp>
          <p:nvSpPr>
            <p:cNvPr id="654" name="Google Shape;654;p12"/>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5" name="Google Shape;655;p12"/>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56" name="Google Shape;656;p12"/>
          <p:cNvSpPr/>
          <p:nvPr/>
        </p:nvSpPr>
        <p:spPr>
          <a:xfrm rot="-1109260">
            <a:off x="10575341" y="5225795"/>
            <a:ext cx="528951" cy="53635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7" name="Google Shape;657;p12"/>
          <p:cNvSpPr/>
          <p:nvPr/>
        </p:nvSpPr>
        <p:spPr>
          <a:xfrm>
            <a:off x="8973498" y="495126"/>
            <a:ext cx="604137" cy="68191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8" name="Google Shape;658;p12"/>
          <p:cNvSpPr/>
          <p:nvPr/>
        </p:nvSpPr>
        <p:spPr>
          <a:xfrm rot="1799564">
            <a:off x="9692911" y="6075485"/>
            <a:ext cx="468292" cy="586668"/>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9" name="Google Shape;659;p12"/>
          <p:cNvSpPr/>
          <p:nvPr/>
        </p:nvSpPr>
        <p:spPr>
          <a:xfrm>
            <a:off x="10764274" y="928553"/>
            <a:ext cx="386319" cy="608313"/>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0" name="Google Shape;660;p12"/>
          <p:cNvSpPr/>
          <p:nvPr/>
        </p:nvSpPr>
        <p:spPr>
          <a:xfrm>
            <a:off x="9796916" y="-107745"/>
            <a:ext cx="803864" cy="854828"/>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1" name="Google Shape;661;p12"/>
          <p:cNvSpPr/>
          <p:nvPr/>
        </p:nvSpPr>
        <p:spPr>
          <a:xfrm>
            <a:off x="6587505" y="129715"/>
            <a:ext cx="985039" cy="614020"/>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2" name="Google Shape;662;p12"/>
          <p:cNvSpPr/>
          <p:nvPr/>
        </p:nvSpPr>
        <p:spPr>
          <a:xfrm rot="-1245048">
            <a:off x="11076486" y="2697823"/>
            <a:ext cx="485225" cy="716235"/>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3" name="Google Shape;663;p12"/>
          <p:cNvSpPr/>
          <p:nvPr/>
        </p:nvSpPr>
        <p:spPr>
          <a:xfrm>
            <a:off x="187799" y="1865301"/>
            <a:ext cx="546884" cy="687576"/>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4" name="Google Shape;664;p12"/>
          <p:cNvSpPr/>
          <p:nvPr/>
        </p:nvSpPr>
        <p:spPr>
          <a:xfrm>
            <a:off x="3372967" y="5858335"/>
            <a:ext cx="607576" cy="576972"/>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5" name="Google Shape;665;p12"/>
          <p:cNvSpPr/>
          <p:nvPr/>
        </p:nvSpPr>
        <p:spPr>
          <a:xfrm>
            <a:off x="1032767" y="1790851"/>
            <a:ext cx="234195" cy="49736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6" name="Google Shape;666;p12"/>
          <p:cNvSpPr/>
          <p:nvPr/>
        </p:nvSpPr>
        <p:spPr>
          <a:xfrm>
            <a:off x="11329137" y="5140970"/>
            <a:ext cx="321049" cy="270733"/>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7" name="Google Shape;667;p12"/>
          <p:cNvSpPr/>
          <p:nvPr/>
        </p:nvSpPr>
        <p:spPr>
          <a:xfrm>
            <a:off x="10939143" y="320248"/>
            <a:ext cx="234512" cy="232971"/>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8" name="Google Shape;668;p12"/>
          <p:cNvSpPr/>
          <p:nvPr/>
        </p:nvSpPr>
        <p:spPr>
          <a:xfrm>
            <a:off x="11664669" y="4478053"/>
            <a:ext cx="314851" cy="306543"/>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9" name="Google Shape;669;p12"/>
          <p:cNvSpPr/>
          <p:nvPr/>
        </p:nvSpPr>
        <p:spPr>
          <a:xfrm rot="9304419">
            <a:off x="4901167" y="5832367"/>
            <a:ext cx="292247" cy="628957"/>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0" name="Google Shape;670;p12"/>
          <p:cNvSpPr/>
          <p:nvPr/>
        </p:nvSpPr>
        <p:spPr>
          <a:xfrm>
            <a:off x="4044939" y="274361"/>
            <a:ext cx="318195" cy="324740"/>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1" name="Google Shape;671;p12"/>
          <p:cNvSpPr/>
          <p:nvPr/>
        </p:nvSpPr>
        <p:spPr>
          <a:xfrm>
            <a:off x="11650200" y="585625"/>
            <a:ext cx="343808" cy="379784"/>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2" name="Google Shape;672;p12"/>
          <p:cNvSpPr/>
          <p:nvPr/>
        </p:nvSpPr>
        <p:spPr>
          <a:xfrm>
            <a:off x="1779009" y="195028"/>
            <a:ext cx="298004" cy="3208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3" name="Google Shape;673;p12"/>
          <p:cNvSpPr/>
          <p:nvPr/>
        </p:nvSpPr>
        <p:spPr>
          <a:xfrm>
            <a:off x="10077943" y="5308019"/>
            <a:ext cx="272511" cy="371888"/>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4" name="Google Shape;674;p12"/>
          <p:cNvSpPr/>
          <p:nvPr/>
        </p:nvSpPr>
        <p:spPr>
          <a:xfrm>
            <a:off x="703245" y="4067929"/>
            <a:ext cx="205911" cy="363715"/>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5" name="Google Shape;675;p12"/>
          <p:cNvSpPr/>
          <p:nvPr/>
        </p:nvSpPr>
        <p:spPr>
          <a:xfrm>
            <a:off x="11672883" y="3696237"/>
            <a:ext cx="298429" cy="41064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6" name="Google Shape;676;p12"/>
          <p:cNvSpPr/>
          <p:nvPr/>
        </p:nvSpPr>
        <p:spPr>
          <a:xfrm>
            <a:off x="187804" y="1115213"/>
            <a:ext cx="298737" cy="387044"/>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77" name="Google Shape;677;p12"/>
          <p:cNvGrpSpPr/>
          <p:nvPr/>
        </p:nvGrpSpPr>
        <p:grpSpPr>
          <a:xfrm>
            <a:off x="9289560" y="5569275"/>
            <a:ext cx="288088" cy="368503"/>
            <a:chOff x="6422295" y="3351500"/>
            <a:chExt cx="252856" cy="323399"/>
          </a:xfrm>
        </p:grpSpPr>
        <p:sp>
          <p:nvSpPr>
            <p:cNvPr id="678" name="Google Shape;678;p12"/>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9" name="Google Shape;679;p12"/>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80" name="Google Shape;680;p12"/>
          <p:cNvSpPr/>
          <p:nvPr/>
        </p:nvSpPr>
        <p:spPr>
          <a:xfrm>
            <a:off x="3091265" y="818420"/>
            <a:ext cx="443109" cy="44921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1" name="Google Shape;681;p12"/>
          <p:cNvSpPr/>
          <p:nvPr/>
        </p:nvSpPr>
        <p:spPr>
          <a:xfrm>
            <a:off x="8028261" y="182906"/>
            <a:ext cx="353979" cy="273543"/>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82" name="Google Shape;682;p12"/>
          <p:cNvGrpSpPr/>
          <p:nvPr/>
        </p:nvGrpSpPr>
        <p:grpSpPr>
          <a:xfrm>
            <a:off x="1055004" y="6173444"/>
            <a:ext cx="306257" cy="390773"/>
            <a:chOff x="6793660" y="3322411"/>
            <a:chExt cx="268804" cy="342944"/>
          </a:xfrm>
        </p:grpSpPr>
        <p:sp>
          <p:nvSpPr>
            <p:cNvPr id="683" name="Google Shape;683;p12"/>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4" name="Google Shape;684;p12"/>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5" name="Google Shape;685;p12"/>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86" name="Google Shape;686;p12"/>
          <p:cNvSpPr/>
          <p:nvPr/>
        </p:nvSpPr>
        <p:spPr>
          <a:xfrm>
            <a:off x="6277649" y="784171"/>
            <a:ext cx="502976" cy="273184"/>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7" name="Google Shape;687;p12"/>
          <p:cNvSpPr/>
          <p:nvPr/>
        </p:nvSpPr>
        <p:spPr>
          <a:xfrm rot="-2218186">
            <a:off x="-51323" y="202058"/>
            <a:ext cx="315035" cy="30672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8" name="Google Shape;688;p12"/>
          <p:cNvSpPr/>
          <p:nvPr/>
        </p:nvSpPr>
        <p:spPr>
          <a:xfrm rot="1464154">
            <a:off x="6092122" y="-126072"/>
            <a:ext cx="314580" cy="30628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9" name="Google Shape;689;p12"/>
          <p:cNvSpPr/>
          <p:nvPr/>
        </p:nvSpPr>
        <p:spPr>
          <a:xfrm rot="-2221343">
            <a:off x="1107929" y="4838204"/>
            <a:ext cx="275129" cy="267869"/>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Tree>
    <p:extLst>
      <p:ext uri="{BB962C8B-B14F-4D97-AF65-F5344CB8AC3E}">
        <p14:creationId xmlns:p14="http://schemas.microsoft.com/office/powerpoint/2010/main" val="25811263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fontAlgn="auto">
              <a:spcBef>
                <a:spcPts val="0"/>
              </a:spcBef>
              <a:spcAft>
                <a:spcPts val="0"/>
              </a:spcAft>
              <a:defRPr/>
            </a:lvl1pPr>
          </a:lstStyle>
          <a:p>
            <a:pPr defTabSz="1219170">
              <a:buClr>
                <a:srgbClr val="000000"/>
              </a:buClr>
              <a:defRPr/>
            </a:pPr>
            <a:r>
              <a:rPr lang="en-US" sz="1867" kern="0" smtClean="0">
                <a:solidFill>
                  <a:srgbClr val="000000"/>
                </a:solidFill>
                <a:cs typeface="Arial"/>
                <a:sym typeface="Arial"/>
              </a:rPr>
              <a:t>salman.khazaei61@gmail.com</a:t>
            </a:r>
            <a:endParaRPr lang="en-US" sz="1867" kern="0">
              <a:solidFill>
                <a:srgbClr val="000000"/>
              </a:solidFill>
              <a:cs typeface="Arial"/>
              <a:sym typeface="Arial"/>
            </a:endParaRPr>
          </a:p>
        </p:txBody>
      </p:sp>
      <p:sp>
        <p:nvSpPr>
          <p:cNvPr id="5" name="Slide Number Placeholder 4"/>
          <p:cNvSpPr>
            <a:spLocks noGrp="1"/>
          </p:cNvSpPr>
          <p:nvPr>
            <p:ph type="sldNum" sz="quarter" idx="11"/>
          </p:nvPr>
        </p:nvSpPr>
        <p:spPr/>
        <p:txBody>
          <a:bodyPr/>
          <a:lstStyle>
            <a:lvl1pPr>
              <a:defRPr/>
            </a:lvl1pPr>
          </a:lstStyle>
          <a:p>
            <a:pPr defTabSz="1219170">
              <a:buClr>
                <a:srgbClr val="000000"/>
              </a:buClr>
              <a:defRPr/>
            </a:pPr>
            <a:fld id="{097C7B02-39AA-4055-A28A-843C11FBFC9F}" type="slidenum">
              <a:rPr lang="ar-SA" kern="0" smtClean="0">
                <a:solidFill>
                  <a:srgbClr val="7085AA"/>
                </a:solidFill>
              </a:rPr>
              <a:pPr defTabSz="1219170">
                <a:buClr>
                  <a:srgbClr val="000000"/>
                </a:buClr>
                <a:defRPr/>
              </a:pPr>
              <a:t>‹#›</a:t>
            </a:fld>
            <a:endParaRPr lang="en-US" kern="0">
              <a:solidFill>
                <a:srgbClr val="7085AA"/>
              </a:solidFill>
            </a:endParaRPr>
          </a:p>
        </p:txBody>
      </p:sp>
      <p:sp>
        <p:nvSpPr>
          <p:cNvPr id="6" name="Date Placeholder 5"/>
          <p:cNvSpPr>
            <a:spLocks noGrp="1"/>
          </p:cNvSpPr>
          <p:nvPr>
            <p:ph type="dt" sz="half" idx="12"/>
          </p:nvPr>
        </p:nvSpPr>
        <p:spPr/>
        <p:txBody>
          <a:bodyPr/>
          <a:lstStyle>
            <a:lvl1pPr fontAlgn="auto">
              <a:spcBef>
                <a:spcPts val="0"/>
              </a:spcBef>
              <a:spcAft>
                <a:spcPts val="0"/>
              </a:spcAft>
              <a:defRPr/>
            </a:lvl1pPr>
          </a:lstStyle>
          <a:p>
            <a:pPr defTabSz="1219170">
              <a:buClr>
                <a:srgbClr val="000000"/>
              </a:buClr>
              <a:defRPr/>
            </a:pPr>
            <a:fld id="{19129D10-58BC-4543-BEB8-CE532695DF01}" type="datetime1">
              <a:rPr lang="en-US" sz="1867" kern="0" smtClean="0">
                <a:solidFill>
                  <a:srgbClr val="000000"/>
                </a:solidFill>
                <a:cs typeface="Arial"/>
                <a:sym typeface="Arial"/>
              </a:rPr>
              <a:pPr defTabSz="1219170">
                <a:buClr>
                  <a:srgbClr val="000000"/>
                </a:buClr>
                <a:defRPr/>
              </a:pPr>
              <a:t>2/5/2025</a:t>
            </a:fld>
            <a:endParaRPr lang="en-US" sz="1867" kern="0">
              <a:solidFill>
                <a:srgbClr val="000000"/>
              </a:solidFill>
              <a:cs typeface="Arial"/>
              <a:sym typeface="Arial"/>
            </a:endParaRPr>
          </a:p>
        </p:txBody>
      </p:sp>
    </p:spTree>
    <p:extLst>
      <p:ext uri="{BB962C8B-B14F-4D97-AF65-F5344CB8AC3E}">
        <p14:creationId xmlns:p14="http://schemas.microsoft.com/office/powerpoint/2010/main" val="20872816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dk2"/>
        </a:solidFill>
        <a:effectLst/>
      </p:bgPr>
    </p:bg>
    <p:spTree>
      <p:nvGrpSpPr>
        <p:cNvPr id="1" name="Shape 20"/>
        <p:cNvGrpSpPr/>
        <p:nvPr/>
      </p:nvGrpSpPr>
      <p:grpSpPr>
        <a:xfrm>
          <a:off x="0" y="0"/>
          <a:ext cx="0" cy="0"/>
          <a:chOff x="0" y="0"/>
          <a:chExt cx="0" cy="0"/>
        </a:xfrm>
      </p:grpSpPr>
      <p:sp>
        <p:nvSpPr>
          <p:cNvPr id="21" name="Google Shape;21;p2"/>
          <p:cNvSpPr txBox="1">
            <a:spLocks noGrp="1"/>
          </p:cNvSpPr>
          <p:nvPr>
            <p:ph type="ctrTitle"/>
          </p:nvPr>
        </p:nvSpPr>
        <p:spPr>
          <a:xfrm>
            <a:off x="2515267" y="2186600"/>
            <a:ext cx="7161600" cy="2281600"/>
          </a:xfrm>
          <a:prstGeom prst="rect">
            <a:avLst/>
          </a:prstGeom>
        </p:spPr>
        <p:txBody>
          <a:bodyPr spcFirstLastPara="1" wrap="square" lIns="0" tIns="0" rIns="0" bIns="0" anchor="ctr" anchorCtr="0">
            <a:noAutofit/>
          </a:bodyPr>
          <a:lstStyle>
            <a:lvl1pPr lvl="0" algn="ctr" rtl="0">
              <a:lnSpc>
                <a:spcPct val="80000"/>
              </a:lnSpc>
              <a:spcBef>
                <a:spcPts val="0"/>
              </a:spcBef>
              <a:spcAft>
                <a:spcPts val="0"/>
              </a:spcAft>
              <a:buClr>
                <a:schemeClr val="lt1"/>
              </a:buClr>
              <a:buSzPts val="6000"/>
              <a:buNone/>
              <a:defRPr sz="8000">
                <a:solidFill>
                  <a:schemeClr val="lt1"/>
                </a:solidFill>
              </a:defRPr>
            </a:lvl1pPr>
            <a:lvl2pPr lvl="1" algn="ctr" rtl="0">
              <a:lnSpc>
                <a:spcPct val="80000"/>
              </a:lnSpc>
              <a:spcBef>
                <a:spcPts val="0"/>
              </a:spcBef>
              <a:spcAft>
                <a:spcPts val="0"/>
              </a:spcAft>
              <a:buClr>
                <a:schemeClr val="lt1"/>
              </a:buClr>
              <a:buSzPts val="6000"/>
              <a:buNone/>
              <a:defRPr sz="8000">
                <a:solidFill>
                  <a:schemeClr val="lt1"/>
                </a:solidFill>
              </a:defRPr>
            </a:lvl2pPr>
            <a:lvl3pPr lvl="2" algn="ctr" rtl="0">
              <a:lnSpc>
                <a:spcPct val="80000"/>
              </a:lnSpc>
              <a:spcBef>
                <a:spcPts val="0"/>
              </a:spcBef>
              <a:spcAft>
                <a:spcPts val="0"/>
              </a:spcAft>
              <a:buClr>
                <a:schemeClr val="lt1"/>
              </a:buClr>
              <a:buSzPts val="6000"/>
              <a:buNone/>
              <a:defRPr sz="8000">
                <a:solidFill>
                  <a:schemeClr val="lt1"/>
                </a:solidFill>
              </a:defRPr>
            </a:lvl3pPr>
            <a:lvl4pPr lvl="3" algn="ctr" rtl="0">
              <a:lnSpc>
                <a:spcPct val="80000"/>
              </a:lnSpc>
              <a:spcBef>
                <a:spcPts val="0"/>
              </a:spcBef>
              <a:spcAft>
                <a:spcPts val="0"/>
              </a:spcAft>
              <a:buClr>
                <a:schemeClr val="lt1"/>
              </a:buClr>
              <a:buSzPts val="6000"/>
              <a:buNone/>
              <a:defRPr sz="8000">
                <a:solidFill>
                  <a:schemeClr val="lt1"/>
                </a:solidFill>
              </a:defRPr>
            </a:lvl4pPr>
            <a:lvl5pPr lvl="4" algn="ctr" rtl="0">
              <a:lnSpc>
                <a:spcPct val="80000"/>
              </a:lnSpc>
              <a:spcBef>
                <a:spcPts val="0"/>
              </a:spcBef>
              <a:spcAft>
                <a:spcPts val="0"/>
              </a:spcAft>
              <a:buClr>
                <a:schemeClr val="lt1"/>
              </a:buClr>
              <a:buSzPts val="6000"/>
              <a:buNone/>
              <a:defRPr sz="8000">
                <a:solidFill>
                  <a:schemeClr val="lt1"/>
                </a:solidFill>
              </a:defRPr>
            </a:lvl5pPr>
            <a:lvl6pPr lvl="5" algn="ctr" rtl="0">
              <a:lnSpc>
                <a:spcPct val="80000"/>
              </a:lnSpc>
              <a:spcBef>
                <a:spcPts val="0"/>
              </a:spcBef>
              <a:spcAft>
                <a:spcPts val="0"/>
              </a:spcAft>
              <a:buClr>
                <a:schemeClr val="lt1"/>
              </a:buClr>
              <a:buSzPts val="6000"/>
              <a:buNone/>
              <a:defRPr sz="8000">
                <a:solidFill>
                  <a:schemeClr val="lt1"/>
                </a:solidFill>
              </a:defRPr>
            </a:lvl6pPr>
            <a:lvl7pPr lvl="6" algn="ctr" rtl="0">
              <a:lnSpc>
                <a:spcPct val="80000"/>
              </a:lnSpc>
              <a:spcBef>
                <a:spcPts val="0"/>
              </a:spcBef>
              <a:spcAft>
                <a:spcPts val="0"/>
              </a:spcAft>
              <a:buClr>
                <a:schemeClr val="lt1"/>
              </a:buClr>
              <a:buSzPts val="6000"/>
              <a:buNone/>
              <a:defRPr sz="8000">
                <a:solidFill>
                  <a:schemeClr val="lt1"/>
                </a:solidFill>
              </a:defRPr>
            </a:lvl7pPr>
            <a:lvl8pPr lvl="7" algn="ctr" rtl="0">
              <a:lnSpc>
                <a:spcPct val="80000"/>
              </a:lnSpc>
              <a:spcBef>
                <a:spcPts val="0"/>
              </a:spcBef>
              <a:spcAft>
                <a:spcPts val="0"/>
              </a:spcAft>
              <a:buClr>
                <a:schemeClr val="lt1"/>
              </a:buClr>
              <a:buSzPts val="6000"/>
              <a:buNone/>
              <a:defRPr sz="8000">
                <a:solidFill>
                  <a:schemeClr val="lt1"/>
                </a:solidFill>
              </a:defRPr>
            </a:lvl8pPr>
            <a:lvl9pPr lvl="8" algn="ctr" rtl="0">
              <a:lnSpc>
                <a:spcPct val="80000"/>
              </a:lnSpc>
              <a:spcBef>
                <a:spcPts val="0"/>
              </a:spcBef>
              <a:spcAft>
                <a:spcPts val="0"/>
              </a:spcAft>
              <a:buClr>
                <a:schemeClr val="lt1"/>
              </a:buClr>
              <a:buSzPts val="6000"/>
              <a:buNone/>
              <a:defRPr sz="8000">
                <a:solidFill>
                  <a:schemeClr val="lt1"/>
                </a:solidFill>
              </a:defRPr>
            </a:lvl9pPr>
          </a:lstStyle>
          <a:p>
            <a:endParaRPr/>
          </a:p>
        </p:txBody>
      </p:sp>
      <p:grpSp>
        <p:nvGrpSpPr>
          <p:cNvPr id="22" name="Google Shape;22;p2"/>
          <p:cNvGrpSpPr/>
          <p:nvPr/>
        </p:nvGrpSpPr>
        <p:grpSpPr>
          <a:xfrm>
            <a:off x="-114000" y="-224871"/>
            <a:ext cx="12387125" cy="7235872"/>
            <a:chOff x="-85500" y="-168653"/>
            <a:chExt cx="9290344" cy="5426904"/>
          </a:xfrm>
        </p:grpSpPr>
        <p:grpSp>
          <p:nvGrpSpPr>
            <p:cNvPr id="23" name="Google Shape;23;p2"/>
            <p:cNvGrpSpPr/>
            <p:nvPr/>
          </p:nvGrpSpPr>
          <p:grpSpPr>
            <a:xfrm>
              <a:off x="3870624" y="271731"/>
              <a:ext cx="531017" cy="704779"/>
              <a:chOff x="3870624" y="271731"/>
              <a:chExt cx="531017" cy="704779"/>
            </a:xfrm>
          </p:grpSpPr>
          <p:sp>
            <p:nvSpPr>
              <p:cNvPr id="24" name="Google Shape;24;p2"/>
              <p:cNvSpPr/>
              <p:nvPr/>
            </p:nvSpPr>
            <p:spPr>
              <a:xfrm>
                <a:off x="3870624" y="311200"/>
                <a:ext cx="425807" cy="385849"/>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26" name="Google Shape;26;p2"/>
            <p:cNvGrpSpPr/>
            <p:nvPr/>
          </p:nvGrpSpPr>
          <p:grpSpPr>
            <a:xfrm>
              <a:off x="-85500" y="4299338"/>
              <a:ext cx="612915" cy="585559"/>
              <a:chOff x="8158724" y="4646275"/>
              <a:chExt cx="612915" cy="585559"/>
            </a:xfrm>
          </p:grpSpPr>
          <p:sp>
            <p:nvSpPr>
              <p:cNvPr id="27" name="Google Shape;27;p2"/>
              <p:cNvSpPr/>
              <p:nvPr/>
            </p:nvSpPr>
            <p:spPr>
              <a:xfrm>
                <a:off x="8158724" y="4646275"/>
                <a:ext cx="511423" cy="463431"/>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8170373" y="4682299"/>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9" name="Google Shape;29;p2"/>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0" name="Google Shape;30;p2"/>
            <p:cNvGrpSpPr/>
            <p:nvPr/>
          </p:nvGrpSpPr>
          <p:grpSpPr>
            <a:xfrm>
              <a:off x="968652" y="3696885"/>
              <a:ext cx="565312" cy="602473"/>
              <a:chOff x="813652" y="3801560"/>
              <a:chExt cx="565312" cy="602473"/>
            </a:xfrm>
          </p:grpSpPr>
          <p:sp>
            <p:nvSpPr>
              <p:cNvPr id="31" name="Google Shape;31;p2"/>
              <p:cNvSpPr/>
              <p:nvPr/>
            </p:nvSpPr>
            <p:spPr>
              <a:xfrm rot="6264782">
                <a:off x="849950" y="3919090"/>
                <a:ext cx="380679" cy="370162"/>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1974315">
                <a:off x="996275" y="3825647"/>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 name="Google Shape;33;p2"/>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 name="Google Shape;34;p2"/>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 name="Google Shape;35;p2"/>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 name="Google Shape;36;p2"/>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 name="Google Shape;37;p2"/>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 name="Google Shape;38;p2"/>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 name="Google Shape;39;p2"/>
            <p:cNvGrpSpPr/>
            <p:nvPr/>
          </p:nvGrpSpPr>
          <p:grpSpPr>
            <a:xfrm>
              <a:off x="5462677" y="4575203"/>
              <a:ext cx="497752" cy="491681"/>
              <a:chOff x="7559440" y="3972390"/>
              <a:chExt cx="497752" cy="491681"/>
            </a:xfrm>
          </p:grpSpPr>
          <p:sp>
            <p:nvSpPr>
              <p:cNvPr id="40" name="Google Shape;40;p2"/>
              <p:cNvSpPr/>
              <p:nvPr/>
            </p:nvSpPr>
            <p:spPr>
              <a:xfrm rot="1226546">
                <a:off x="7692589" y="4106488"/>
                <a:ext cx="320298" cy="311457"/>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9911830">
                <a:off x="7595186" y="4010311"/>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42" name="Google Shape;42;p2"/>
            <p:cNvGrpSpPr/>
            <p:nvPr/>
          </p:nvGrpSpPr>
          <p:grpSpPr>
            <a:xfrm>
              <a:off x="510215" y="271717"/>
              <a:ext cx="557022" cy="619823"/>
              <a:chOff x="510215" y="271717"/>
              <a:chExt cx="557022" cy="619823"/>
            </a:xfrm>
          </p:grpSpPr>
          <p:sp>
            <p:nvSpPr>
              <p:cNvPr id="43" name="Google Shape;43;p2"/>
              <p:cNvSpPr/>
              <p:nvPr/>
            </p:nvSpPr>
            <p:spPr>
              <a:xfrm>
                <a:off x="676827" y="376200"/>
                <a:ext cx="316843" cy="32088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5" name="Google Shape;45;p2"/>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 name="Google Shape;46;p2"/>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 name="Google Shape;47;p2"/>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 name="Google Shape;48;p2"/>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 name="Google Shape;49;p2"/>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0" name="Google Shape;50;p2"/>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1" name="Google Shape;51;p2"/>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2" name="Google Shape;52;p2"/>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3" name="Google Shape;53;p2"/>
            <p:cNvGrpSpPr/>
            <p:nvPr/>
          </p:nvGrpSpPr>
          <p:grpSpPr>
            <a:xfrm rot="891035">
              <a:off x="1165229" y="1691730"/>
              <a:ext cx="657771" cy="386113"/>
              <a:chOff x="1429156" y="1387535"/>
              <a:chExt cx="657769" cy="386112"/>
            </a:xfrm>
          </p:grpSpPr>
          <p:sp>
            <p:nvSpPr>
              <p:cNvPr id="54" name="Google Shape;54;p2"/>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5" name="Google Shape;55;p2"/>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6" name="Google Shape;56;p2"/>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 name="Google Shape;57;p2"/>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8" name="Google Shape;58;p2"/>
            <p:cNvGrpSpPr/>
            <p:nvPr/>
          </p:nvGrpSpPr>
          <p:grpSpPr>
            <a:xfrm>
              <a:off x="346827" y="3411153"/>
              <a:ext cx="376916" cy="455685"/>
              <a:chOff x="1010452" y="1144365"/>
              <a:chExt cx="376916" cy="455685"/>
            </a:xfrm>
          </p:grpSpPr>
          <p:sp>
            <p:nvSpPr>
              <p:cNvPr id="59" name="Google Shape;59;p2"/>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 name="Google Shape;60;p2"/>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61" name="Google Shape;61;p2"/>
            <p:cNvGrpSpPr/>
            <p:nvPr/>
          </p:nvGrpSpPr>
          <p:grpSpPr>
            <a:xfrm>
              <a:off x="7439637" y="3918577"/>
              <a:ext cx="503800" cy="507307"/>
              <a:chOff x="7439637" y="3918577"/>
              <a:chExt cx="503800" cy="507307"/>
            </a:xfrm>
          </p:grpSpPr>
          <p:sp>
            <p:nvSpPr>
              <p:cNvPr id="62" name="Google Shape;62;p2"/>
              <p:cNvSpPr/>
              <p:nvPr/>
            </p:nvSpPr>
            <p:spPr>
              <a:xfrm>
                <a:off x="7547126" y="4133375"/>
                <a:ext cx="332324"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4" name="Google Shape;64;p2"/>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 name="Google Shape;65;p2"/>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6" name="Google Shape;66;p2"/>
            <p:cNvGrpSpPr/>
            <p:nvPr/>
          </p:nvGrpSpPr>
          <p:grpSpPr>
            <a:xfrm>
              <a:off x="7413193" y="740389"/>
              <a:ext cx="289739" cy="482318"/>
              <a:chOff x="4912930" y="846902"/>
              <a:chExt cx="289739" cy="482318"/>
            </a:xfrm>
          </p:grpSpPr>
          <p:sp>
            <p:nvSpPr>
              <p:cNvPr id="67" name="Google Shape;67;p2"/>
              <p:cNvSpPr/>
              <p:nvPr/>
            </p:nvSpPr>
            <p:spPr>
              <a:xfrm rot="-539734">
                <a:off x="4946894" y="1102828"/>
                <a:ext cx="216728" cy="210745"/>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4912930" y="846902"/>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9" name="Google Shape;69;p2"/>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0" name="Google Shape;70;p2"/>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71" name="Google Shape;71;p2"/>
            <p:cNvGrpSpPr/>
            <p:nvPr/>
          </p:nvGrpSpPr>
          <p:grpSpPr>
            <a:xfrm>
              <a:off x="7801268" y="2011644"/>
              <a:ext cx="583849" cy="670195"/>
              <a:chOff x="7801268" y="2011644"/>
              <a:chExt cx="583849" cy="670195"/>
            </a:xfrm>
          </p:grpSpPr>
          <p:sp>
            <p:nvSpPr>
              <p:cNvPr id="72" name="Google Shape;72;p2"/>
              <p:cNvSpPr/>
              <p:nvPr/>
            </p:nvSpPr>
            <p:spPr>
              <a:xfrm rot="6678441">
                <a:off x="7840657" y="2123048"/>
                <a:ext cx="518922" cy="409425"/>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74" name="Google Shape;74;p2"/>
            <p:cNvGrpSpPr/>
            <p:nvPr/>
          </p:nvGrpSpPr>
          <p:grpSpPr>
            <a:xfrm>
              <a:off x="286734" y="1360788"/>
              <a:ext cx="437027" cy="515682"/>
              <a:chOff x="286734" y="1360788"/>
              <a:chExt cx="437027" cy="515682"/>
            </a:xfrm>
          </p:grpSpPr>
          <p:sp>
            <p:nvSpPr>
              <p:cNvPr id="75" name="Google Shape;75;p2"/>
              <p:cNvSpPr/>
              <p:nvPr/>
            </p:nvSpPr>
            <p:spPr>
              <a:xfrm>
                <a:off x="286734" y="1396113"/>
                <a:ext cx="288826"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77" name="Google Shape;77;p2"/>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8" name="Google Shape;78;p2"/>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9" name="Google Shape;79;p2"/>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0" name="Google Shape;80;p2"/>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81" name="Google Shape;81;p2"/>
            <p:cNvGrpSpPr/>
            <p:nvPr/>
          </p:nvGrpSpPr>
          <p:grpSpPr>
            <a:xfrm>
              <a:off x="8513660" y="3273951"/>
              <a:ext cx="236955" cy="259508"/>
              <a:chOff x="1624551" y="3569952"/>
              <a:chExt cx="236955" cy="259508"/>
            </a:xfrm>
          </p:grpSpPr>
          <p:sp>
            <p:nvSpPr>
              <p:cNvPr id="82" name="Google Shape;82;p2"/>
              <p:cNvSpPr/>
              <p:nvPr/>
            </p:nvSpPr>
            <p:spPr>
              <a:xfrm>
                <a:off x="1624551" y="3569952"/>
                <a:ext cx="224786" cy="2276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1625368" y="3599553"/>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84" name="Google Shape;84;p2"/>
            <p:cNvGrpSpPr/>
            <p:nvPr/>
          </p:nvGrpSpPr>
          <p:grpSpPr>
            <a:xfrm>
              <a:off x="3637530" y="4055057"/>
              <a:ext cx="418773" cy="520154"/>
              <a:chOff x="3637530" y="4055057"/>
              <a:chExt cx="418773" cy="520154"/>
            </a:xfrm>
          </p:grpSpPr>
          <p:sp>
            <p:nvSpPr>
              <p:cNvPr id="85" name="Google Shape;85;p2"/>
              <p:cNvSpPr/>
              <p:nvPr/>
            </p:nvSpPr>
            <p:spPr>
              <a:xfrm rot="5542319">
                <a:off x="3769303" y="4204066"/>
                <a:ext cx="285154" cy="277283"/>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87" name="Google Shape;87;p2"/>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8" name="Google Shape;88;p2"/>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9" name="Google Shape;89;p2"/>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0" name="Google Shape;90;p2"/>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1" name="Google Shape;91;p2"/>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2" name="Google Shape;92;p2"/>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3" name="Google Shape;93;p2"/>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94" name="Google Shape;94;p2"/>
            <p:cNvGrpSpPr/>
            <p:nvPr/>
          </p:nvGrpSpPr>
          <p:grpSpPr>
            <a:xfrm>
              <a:off x="6457245" y="4530131"/>
              <a:ext cx="216066" cy="276377"/>
              <a:chOff x="6422295" y="3351500"/>
              <a:chExt cx="252856" cy="323399"/>
            </a:xfrm>
          </p:grpSpPr>
          <p:sp>
            <p:nvSpPr>
              <p:cNvPr id="95" name="Google Shape;95;p2"/>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6" name="Google Shape;96;p2"/>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97" name="Google Shape;97;p2"/>
            <p:cNvGrpSpPr/>
            <p:nvPr/>
          </p:nvGrpSpPr>
          <p:grpSpPr>
            <a:xfrm>
              <a:off x="2318449" y="604142"/>
              <a:ext cx="332332" cy="346582"/>
              <a:chOff x="2318449" y="604142"/>
              <a:chExt cx="332332" cy="346582"/>
            </a:xfrm>
          </p:grpSpPr>
          <p:sp>
            <p:nvSpPr>
              <p:cNvPr id="98" name="Google Shape;98;p2"/>
              <p:cNvSpPr/>
              <p:nvPr/>
            </p:nvSpPr>
            <p:spPr>
              <a:xfrm>
                <a:off x="2361884" y="604142"/>
                <a:ext cx="288826"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00" name="Google Shape;100;p2"/>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01" name="Google Shape;101;p2"/>
            <p:cNvGrpSpPr/>
            <p:nvPr/>
          </p:nvGrpSpPr>
          <p:grpSpPr>
            <a:xfrm>
              <a:off x="1184427" y="4630083"/>
              <a:ext cx="229693" cy="293080"/>
              <a:chOff x="6793660" y="3322411"/>
              <a:chExt cx="268804" cy="342944"/>
            </a:xfrm>
          </p:grpSpPr>
          <p:sp>
            <p:nvSpPr>
              <p:cNvPr id="102" name="Google Shape;102;p2"/>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3" name="Google Shape;103;p2"/>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4" name="Google Shape;104;p2"/>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05" name="Google Shape;105;p2"/>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6" name="Google Shape;106;p2"/>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7" name="Google Shape;107;p2"/>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8" name="Google Shape;108;p2"/>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Tree>
    <p:extLst>
      <p:ext uri="{BB962C8B-B14F-4D97-AF65-F5344CB8AC3E}">
        <p14:creationId xmlns:p14="http://schemas.microsoft.com/office/powerpoint/2010/main" val="182583116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109"/>
        <p:cNvGrpSpPr/>
        <p:nvPr/>
      </p:nvGrpSpPr>
      <p:grpSpPr>
        <a:xfrm>
          <a:off x="0" y="0"/>
          <a:ext cx="0" cy="0"/>
          <a:chOff x="0" y="0"/>
          <a:chExt cx="0" cy="0"/>
        </a:xfrm>
      </p:grpSpPr>
      <p:sp>
        <p:nvSpPr>
          <p:cNvPr id="110" name="Google Shape;110;p3"/>
          <p:cNvSpPr txBox="1">
            <a:spLocks noGrp="1"/>
          </p:cNvSpPr>
          <p:nvPr>
            <p:ph type="ctrTitle"/>
          </p:nvPr>
        </p:nvSpPr>
        <p:spPr>
          <a:xfrm>
            <a:off x="2816533" y="2111133"/>
            <a:ext cx="6559200" cy="1546400"/>
          </a:xfrm>
          <a:prstGeom prst="rect">
            <a:avLst/>
          </a:prstGeom>
        </p:spPr>
        <p:txBody>
          <a:bodyPr spcFirstLastPara="1" wrap="square" lIns="0" tIns="0" rIns="0" bIns="0"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endParaRPr/>
          </a:p>
        </p:txBody>
      </p:sp>
      <p:sp>
        <p:nvSpPr>
          <p:cNvPr id="111" name="Google Shape;111;p3"/>
          <p:cNvSpPr txBox="1">
            <a:spLocks noGrp="1"/>
          </p:cNvSpPr>
          <p:nvPr>
            <p:ph type="subTitle" idx="1"/>
          </p:nvPr>
        </p:nvSpPr>
        <p:spPr>
          <a:xfrm>
            <a:off x="2816533" y="3786736"/>
            <a:ext cx="6559200" cy="1046400"/>
          </a:xfrm>
          <a:prstGeom prst="rect">
            <a:avLst/>
          </a:prstGeom>
        </p:spPr>
        <p:txBody>
          <a:bodyPr spcFirstLastPara="1" wrap="square" lIns="0" tIns="0" rIns="0" bIns="0" anchor="t" anchorCtr="0">
            <a:noAutofit/>
          </a:bodyPr>
          <a:lstStyle>
            <a:lvl1pPr lvl="0" algn="ctr" rtl="0">
              <a:spcBef>
                <a:spcPts val="0"/>
              </a:spcBef>
              <a:spcAft>
                <a:spcPts val="0"/>
              </a:spcAft>
              <a:buClr>
                <a:schemeClr val="dk2"/>
              </a:buClr>
              <a:buSzPts val="2000"/>
              <a:buNone/>
              <a:defRPr sz="2667">
                <a:solidFill>
                  <a:schemeClr val="dk2"/>
                </a:solidFill>
              </a:defRPr>
            </a:lvl1pPr>
            <a:lvl2pPr lvl="1" algn="ctr" rtl="0">
              <a:spcBef>
                <a:spcPts val="0"/>
              </a:spcBef>
              <a:spcAft>
                <a:spcPts val="0"/>
              </a:spcAft>
              <a:buClr>
                <a:schemeClr val="dk2"/>
              </a:buClr>
              <a:buSzPts val="2000"/>
              <a:buNone/>
              <a:defRPr sz="2667">
                <a:solidFill>
                  <a:schemeClr val="dk2"/>
                </a:solidFill>
              </a:defRPr>
            </a:lvl2pPr>
            <a:lvl3pPr lvl="2" algn="ctr" rtl="0">
              <a:spcBef>
                <a:spcPts val="0"/>
              </a:spcBef>
              <a:spcAft>
                <a:spcPts val="0"/>
              </a:spcAft>
              <a:buClr>
                <a:schemeClr val="dk2"/>
              </a:buClr>
              <a:buSzPts val="2000"/>
              <a:buNone/>
              <a:defRPr sz="2667">
                <a:solidFill>
                  <a:schemeClr val="dk2"/>
                </a:solidFill>
              </a:defRPr>
            </a:lvl3pPr>
            <a:lvl4pPr lvl="3" algn="ctr" rtl="0">
              <a:spcBef>
                <a:spcPts val="0"/>
              </a:spcBef>
              <a:spcAft>
                <a:spcPts val="0"/>
              </a:spcAft>
              <a:buClr>
                <a:schemeClr val="dk2"/>
              </a:buClr>
              <a:buSzPts val="2000"/>
              <a:buNone/>
              <a:defRPr sz="2667">
                <a:solidFill>
                  <a:schemeClr val="dk2"/>
                </a:solidFill>
              </a:defRPr>
            </a:lvl4pPr>
            <a:lvl5pPr lvl="4" algn="ctr" rtl="0">
              <a:spcBef>
                <a:spcPts val="0"/>
              </a:spcBef>
              <a:spcAft>
                <a:spcPts val="0"/>
              </a:spcAft>
              <a:buClr>
                <a:schemeClr val="dk2"/>
              </a:buClr>
              <a:buSzPts val="2000"/>
              <a:buNone/>
              <a:defRPr sz="2667">
                <a:solidFill>
                  <a:schemeClr val="dk2"/>
                </a:solidFill>
              </a:defRPr>
            </a:lvl5pPr>
            <a:lvl6pPr lvl="5" algn="ctr" rtl="0">
              <a:spcBef>
                <a:spcPts val="0"/>
              </a:spcBef>
              <a:spcAft>
                <a:spcPts val="0"/>
              </a:spcAft>
              <a:buClr>
                <a:schemeClr val="dk2"/>
              </a:buClr>
              <a:buSzPts val="2000"/>
              <a:buNone/>
              <a:defRPr sz="2667">
                <a:solidFill>
                  <a:schemeClr val="dk2"/>
                </a:solidFill>
              </a:defRPr>
            </a:lvl6pPr>
            <a:lvl7pPr lvl="6" algn="ctr" rtl="0">
              <a:spcBef>
                <a:spcPts val="0"/>
              </a:spcBef>
              <a:spcAft>
                <a:spcPts val="0"/>
              </a:spcAft>
              <a:buClr>
                <a:schemeClr val="dk2"/>
              </a:buClr>
              <a:buSzPts val="2000"/>
              <a:buNone/>
              <a:defRPr sz="2667">
                <a:solidFill>
                  <a:schemeClr val="dk2"/>
                </a:solidFill>
              </a:defRPr>
            </a:lvl7pPr>
            <a:lvl8pPr lvl="7" algn="ctr" rtl="0">
              <a:spcBef>
                <a:spcPts val="0"/>
              </a:spcBef>
              <a:spcAft>
                <a:spcPts val="0"/>
              </a:spcAft>
              <a:buClr>
                <a:schemeClr val="dk2"/>
              </a:buClr>
              <a:buSzPts val="2000"/>
              <a:buNone/>
              <a:defRPr sz="2667">
                <a:solidFill>
                  <a:schemeClr val="dk2"/>
                </a:solidFill>
              </a:defRPr>
            </a:lvl8pPr>
            <a:lvl9pPr lvl="8" algn="ctr" rtl="0">
              <a:spcBef>
                <a:spcPts val="0"/>
              </a:spcBef>
              <a:spcAft>
                <a:spcPts val="0"/>
              </a:spcAft>
              <a:buClr>
                <a:schemeClr val="dk2"/>
              </a:buClr>
              <a:buSzPts val="2000"/>
              <a:buNone/>
              <a:defRPr sz="2667">
                <a:solidFill>
                  <a:schemeClr val="dk2"/>
                </a:solidFill>
              </a:defRPr>
            </a:lvl9pPr>
          </a:lstStyle>
          <a:p>
            <a:endParaRPr/>
          </a:p>
        </p:txBody>
      </p:sp>
      <p:grpSp>
        <p:nvGrpSpPr>
          <p:cNvPr id="112" name="Google Shape;112;p3"/>
          <p:cNvGrpSpPr/>
          <p:nvPr/>
        </p:nvGrpSpPr>
        <p:grpSpPr>
          <a:xfrm>
            <a:off x="-111883" y="-224871"/>
            <a:ext cx="12385009" cy="7235872"/>
            <a:chOff x="-83913" y="-168653"/>
            <a:chExt cx="9288757" cy="5426904"/>
          </a:xfrm>
        </p:grpSpPr>
        <p:sp>
          <p:nvSpPr>
            <p:cNvPr id="113" name="Google Shape;113;p3"/>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4" name="Google Shape;114;p3"/>
            <p:cNvSpPr/>
            <p:nvPr/>
          </p:nvSpPr>
          <p:spPr>
            <a:xfrm>
              <a:off x="-73851" y="4335362"/>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5" name="Google Shape;115;p3"/>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6" name="Google Shape;116;p3"/>
            <p:cNvSpPr/>
            <p:nvPr/>
          </p:nvSpPr>
          <p:spPr>
            <a:xfrm rot="-1974315">
              <a:off x="1151275" y="3720972"/>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7" name="Google Shape;117;p3"/>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8" name="Google Shape;118;p3"/>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9" name="Google Shape;119;p3"/>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0" name="Google Shape;120;p3"/>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1" name="Google Shape;121;p3"/>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2" name="Google Shape;122;p3"/>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3" name="Google Shape;123;p3"/>
            <p:cNvSpPr/>
            <p:nvPr/>
          </p:nvSpPr>
          <p:spPr>
            <a:xfrm rot="9911830">
              <a:off x="5498424" y="4613124"/>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4" name="Google Shape;124;p3"/>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5" name="Google Shape;125;p3"/>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6" name="Google Shape;126;p3"/>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7" name="Google Shape;127;p3"/>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8" name="Google Shape;128;p3"/>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9" name="Google Shape;129;p3"/>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0" name="Google Shape;130;p3"/>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1" name="Google Shape;131;p3"/>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2" name="Google Shape;132;p3"/>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33" name="Google Shape;133;p3"/>
            <p:cNvGrpSpPr/>
            <p:nvPr/>
          </p:nvGrpSpPr>
          <p:grpSpPr>
            <a:xfrm rot="891035">
              <a:off x="1165229" y="1691730"/>
              <a:ext cx="657771" cy="386113"/>
              <a:chOff x="1429156" y="1387535"/>
              <a:chExt cx="657769" cy="386112"/>
            </a:xfrm>
          </p:grpSpPr>
          <p:sp>
            <p:nvSpPr>
              <p:cNvPr id="134" name="Google Shape;134;p3"/>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5" name="Google Shape;135;p3"/>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36" name="Google Shape;136;p3"/>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7" name="Google Shape;137;p3"/>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38" name="Google Shape;138;p3"/>
            <p:cNvGrpSpPr/>
            <p:nvPr/>
          </p:nvGrpSpPr>
          <p:grpSpPr>
            <a:xfrm>
              <a:off x="346827" y="3411153"/>
              <a:ext cx="376916" cy="455685"/>
              <a:chOff x="1010452" y="1144365"/>
              <a:chExt cx="376916" cy="455685"/>
            </a:xfrm>
          </p:grpSpPr>
          <p:sp>
            <p:nvSpPr>
              <p:cNvPr id="139" name="Google Shape;139;p3"/>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0" name="Google Shape;140;p3"/>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41" name="Google Shape;141;p3"/>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2" name="Google Shape;142;p3"/>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3" name="Google Shape;143;p3"/>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4" name="Google Shape;144;p3"/>
            <p:cNvSpPr/>
            <p:nvPr/>
          </p:nvSpPr>
          <p:spPr>
            <a:xfrm>
              <a:off x="7413193" y="740389"/>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5" name="Google Shape;145;p3"/>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6" name="Google Shape;146;p3"/>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7" name="Google Shape;147;p3"/>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8" name="Google Shape;148;p3"/>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9" name="Google Shape;149;p3"/>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0" name="Google Shape;150;p3"/>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1" name="Google Shape;151;p3"/>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2" name="Google Shape;152;p3"/>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3" name="Google Shape;153;p3"/>
            <p:cNvSpPr/>
            <p:nvPr/>
          </p:nvSpPr>
          <p:spPr>
            <a:xfrm>
              <a:off x="8514477" y="3303552"/>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4" name="Google Shape;154;p3"/>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5" name="Google Shape;155;p3"/>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6" name="Google Shape;156;p3"/>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7" name="Google Shape;157;p3"/>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8" name="Google Shape;158;p3"/>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9" name="Google Shape;159;p3"/>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0" name="Google Shape;160;p3"/>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1" name="Google Shape;161;p3"/>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62" name="Google Shape;162;p3"/>
            <p:cNvGrpSpPr/>
            <p:nvPr/>
          </p:nvGrpSpPr>
          <p:grpSpPr>
            <a:xfrm>
              <a:off x="6457245" y="4530131"/>
              <a:ext cx="216066" cy="276377"/>
              <a:chOff x="6422295" y="3351500"/>
              <a:chExt cx="252856" cy="323399"/>
            </a:xfrm>
          </p:grpSpPr>
          <p:sp>
            <p:nvSpPr>
              <p:cNvPr id="163" name="Google Shape;163;p3"/>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4" name="Google Shape;164;p3"/>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65" name="Google Shape;165;p3"/>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6" name="Google Shape;166;p3"/>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67" name="Google Shape;167;p3"/>
            <p:cNvGrpSpPr/>
            <p:nvPr/>
          </p:nvGrpSpPr>
          <p:grpSpPr>
            <a:xfrm>
              <a:off x="1184427" y="4630083"/>
              <a:ext cx="229693" cy="293080"/>
              <a:chOff x="6793660" y="3322411"/>
              <a:chExt cx="268804" cy="342944"/>
            </a:xfrm>
          </p:grpSpPr>
          <p:sp>
            <p:nvSpPr>
              <p:cNvPr id="168" name="Google Shape;168;p3"/>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9" name="Google Shape;169;p3"/>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0" name="Google Shape;170;p3"/>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71" name="Google Shape;171;p3"/>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2" name="Google Shape;172;p3"/>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3" name="Google Shape;173;p3"/>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4" name="Google Shape;174;p3"/>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Tree>
    <p:extLst>
      <p:ext uri="{BB962C8B-B14F-4D97-AF65-F5344CB8AC3E}">
        <p14:creationId xmlns:p14="http://schemas.microsoft.com/office/powerpoint/2010/main" val="110890598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5"/>
        </a:solidFill>
        <a:effectLst/>
      </p:bgPr>
    </p:bg>
    <p:spTree>
      <p:nvGrpSpPr>
        <p:cNvPr id="1" name="Shape 175"/>
        <p:cNvGrpSpPr/>
        <p:nvPr/>
      </p:nvGrpSpPr>
      <p:grpSpPr>
        <a:xfrm>
          <a:off x="0" y="0"/>
          <a:ext cx="0" cy="0"/>
          <a:chOff x="0" y="0"/>
          <a:chExt cx="0" cy="0"/>
        </a:xfrm>
      </p:grpSpPr>
      <p:grpSp>
        <p:nvGrpSpPr>
          <p:cNvPr id="176" name="Google Shape;176;p4"/>
          <p:cNvGrpSpPr/>
          <p:nvPr/>
        </p:nvGrpSpPr>
        <p:grpSpPr>
          <a:xfrm>
            <a:off x="-111883" y="-224871"/>
            <a:ext cx="12385009" cy="7235872"/>
            <a:chOff x="-83913" y="-168653"/>
            <a:chExt cx="9288757" cy="5426904"/>
          </a:xfrm>
        </p:grpSpPr>
        <p:sp>
          <p:nvSpPr>
            <p:cNvPr id="177" name="Google Shape;177;p4"/>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8" name="Google Shape;178;p4"/>
            <p:cNvSpPr/>
            <p:nvPr/>
          </p:nvSpPr>
          <p:spPr>
            <a:xfrm>
              <a:off x="-73851" y="4335362"/>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9" name="Google Shape;179;p4"/>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0" name="Google Shape;180;p4"/>
            <p:cNvSpPr/>
            <p:nvPr/>
          </p:nvSpPr>
          <p:spPr>
            <a:xfrm rot="-1974315">
              <a:off x="1151275" y="3720972"/>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1" name="Google Shape;181;p4"/>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2" name="Google Shape;182;p4"/>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3" name="Google Shape;183;p4"/>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4" name="Google Shape;184;p4"/>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5" name="Google Shape;185;p4"/>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6" name="Google Shape;186;p4"/>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7" name="Google Shape;187;p4"/>
            <p:cNvSpPr/>
            <p:nvPr/>
          </p:nvSpPr>
          <p:spPr>
            <a:xfrm rot="9911830">
              <a:off x="5498424" y="4613124"/>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8" name="Google Shape;188;p4"/>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9" name="Google Shape;189;p4"/>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0" name="Google Shape;190;p4"/>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1" name="Google Shape;191;p4"/>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2" name="Google Shape;192;p4"/>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3" name="Google Shape;193;p4"/>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4" name="Google Shape;194;p4"/>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5" name="Google Shape;195;p4"/>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6" name="Google Shape;196;p4"/>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97" name="Google Shape;197;p4"/>
            <p:cNvGrpSpPr/>
            <p:nvPr/>
          </p:nvGrpSpPr>
          <p:grpSpPr>
            <a:xfrm rot="891035">
              <a:off x="1165229" y="1691730"/>
              <a:ext cx="657771" cy="386113"/>
              <a:chOff x="1429156" y="1387535"/>
              <a:chExt cx="657769" cy="386112"/>
            </a:xfrm>
          </p:grpSpPr>
          <p:sp>
            <p:nvSpPr>
              <p:cNvPr id="198" name="Google Shape;198;p4"/>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9" name="Google Shape;199;p4"/>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00" name="Google Shape;200;p4"/>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1" name="Google Shape;201;p4"/>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02" name="Google Shape;202;p4"/>
            <p:cNvGrpSpPr/>
            <p:nvPr/>
          </p:nvGrpSpPr>
          <p:grpSpPr>
            <a:xfrm>
              <a:off x="346827" y="3411153"/>
              <a:ext cx="376916" cy="455685"/>
              <a:chOff x="1010452" y="1144365"/>
              <a:chExt cx="376916" cy="455685"/>
            </a:xfrm>
          </p:grpSpPr>
          <p:sp>
            <p:nvSpPr>
              <p:cNvPr id="203" name="Google Shape;203;p4"/>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4" name="Google Shape;204;p4"/>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05" name="Google Shape;205;p4"/>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6" name="Google Shape;206;p4"/>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7" name="Google Shape;207;p4"/>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8" name="Google Shape;208;p4"/>
            <p:cNvSpPr/>
            <p:nvPr/>
          </p:nvSpPr>
          <p:spPr>
            <a:xfrm>
              <a:off x="7413193" y="740389"/>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9" name="Google Shape;209;p4"/>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0" name="Google Shape;210;p4"/>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1" name="Google Shape;211;p4"/>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2" name="Google Shape;212;p4"/>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3" name="Google Shape;213;p4"/>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4" name="Google Shape;214;p4"/>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5" name="Google Shape;215;p4"/>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6" name="Google Shape;216;p4"/>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7" name="Google Shape;217;p4"/>
            <p:cNvSpPr/>
            <p:nvPr/>
          </p:nvSpPr>
          <p:spPr>
            <a:xfrm>
              <a:off x="8514477" y="3303552"/>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8" name="Google Shape;218;p4"/>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9" name="Google Shape;219;p4"/>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0" name="Google Shape;220;p4"/>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1" name="Google Shape;221;p4"/>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2" name="Google Shape;222;p4"/>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3" name="Google Shape;223;p4"/>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4" name="Google Shape;224;p4"/>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5" name="Google Shape;225;p4"/>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26" name="Google Shape;226;p4"/>
            <p:cNvGrpSpPr/>
            <p:nvPr/>
          </p:nvGrpSpPr>
          <p:grpSpPr>
            <a:xfrm>
              <a:off x="6457245" y="4530131"/>
              <a:ext cx="216066" cy="276377"/>
              <a:chOff x="6422295" y="3351500"/>
              <a:chExt cx="252856" cy="323399"/>
            </a:xfrm>
          </p:grpSpPr>
          <p:sp>
            <p:nvSpPr>
              <p:cNvPr id="227" name="Google Shape;227;p4"/>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8" name="Google Shape;228;p4"/>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29" name="Google Shape;229;p4"/>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0" name="Google Shape;230;p4"/>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31" name="Google Shape;231;p4"/>
            <p:cNvGrpSpPr/>
            <p:nvPr/>
          </p:nvGrpSpPr>
          <p:grpSpPr>
            <a:xfrm>
              <a:off x="1184427" y="4630083"/>
              <a:ext cx="229693" cy="293080"/>
              <a:chOff x="6793660" y="3322411"/>
              <a:chExt cx="268804" cy="342944"/>
            </a:xfrm>
          </p:grpSpPr>
          <p:sp>
            <p:nvSpPr>
              <p:cNvPr id="232" name="Google Shape;232;p4"/>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3" name="Google Shape;233;p4"/>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4" name="Google Shape;234;p4"/>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35" name="Google Shape;235;p4"/>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6" name="Google Shape;236;p4"/>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7" name="Google Shape;237;p4"/>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8" name="Google Shape;238;p4"/>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39" name="Google Shape;239;p4"/>
          <p:cNvSpPr txBox="1">
            <a:spLocks noGrp="1"/>
          </p:cNvSpPr>
          <p:nvPr>
            <p:ph type="body" idx="1"/>
          </p:nvPr>
        </p:nvSpPr>
        <p:spPr>
          <a:xfrm>
            <a:off x="2736267" y="1671900"/>
            <a:ext cx="6719600" cy="3566800"/>
          </a:xfrm>
          <a:prstGeom prst="rect">
            <a:avLst/>
          </a:prstGeom>
        </p:spPr>
        <p:txBody>
          <a:bodyPr spcFirstLastPara="1" wrap="square" lIns="0" tIns="0" rIns="0" bIns="0" anchor="t" anchorCtr="0">
            <a:noAutofit/>
          </a:bodyPr>
          <a:lstStyle>
            <a:lvl1pPr marL="609585" lvl="0"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1pPr>
            <a:lvl2pPr marL="1219170" lvl="1"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2pPr>
            <a:lvl3pPr marL="1828754" lvl="2"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3pPr>
            <a:lvl4pPr marL="2438339" lvl="3"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4pPr>
            <a:lvl5pPr marL="3047924" lvl="4"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5pPr>
            <a:lvl6pPr marL="3657509" lvl="5"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6pPr>
            <a:lvl7pPr marL="4267093" lvl="6"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7pPr>
            <a:lvl8pPr marL="4876678" lvl="7"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8pPr>
            <a:lvl9pPr marL="5486263" lvl="8"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9pPr>
          </a:lstStyle>
          <a:p>
            <a:endParaRPr/>
          </a:p>
        </p:txBody>
      </p:sp>
      <p:sp>
        <p:nvSpPr>
          <p:cNvPr id="240" name="Google Shape;240;p4"/>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n" kern="0" smtClean="0">
                <a:solidFill>
                  <a:srgbClr val="FFFFFF"/>
                </a:solidFill>
              </a:rPr>
              <a:pPr defTabSz="1219170">
                <a:buClr>
                  <a:srgbClr val="000000"/>
                </a:buClr>
              </a:pPr>
              <a:t>‹#›</a:t>
            </a:fld>
            <a:endParaRPr lang="en" kern="0">
              <a:solidFill>
                <a:srgbClr val="FFFFFF"/>
              </a:solidFill>
            </a:endParaRPr>
          </a:p>
        </p:txBody>
      </p:sp>
    </p:spTree>
    <p:extLst>
      <p:ext uri="{BB962C8B-B14F-4D97-AF65-F5344CB8AC3E}">
        <p14:creationId xmlns:p14="http://schemas.microsoft.com/office/powerpoint/2010/main" val="328868633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1"/>
        <p:cNvGrpSpPr/>
        <p:nvPr/>
      </p:nvGrpSpPr>
      <p:grpSpPr>
        <a:xfrm>
          <a:off x="0" y="0"/>
          <a:ext cx="0" cy="0"/>
          <a:chOff x="0" y="0"/>
          <a:chExt cx="0" cy="0"/>
        </a:xfrm>
      </p:grpSpPr>
      <p:grpSp>
        <p:nvGrpSpPr>
          <p:cNvPr id="242" name="Google Shape;242;p5"/>
          <p:cNvGrpSpPr/>
          <p:nvPr/>
        </p:nvGrpSpPr>
        <p:grpSpPr>
          <a:xfrm>
            <a:off x="-60804" y="5788527"/>
            <a:ext cx="12363231" cy="1214388"/>
            <a:chOff x="-45603" y="440026"/>
            <a:chExt cx="9272423" cy="910791"/>
          </a:xfrm>
        </p:grpSpPr>
        <p:sp>
          <p:nvSpPr>
            <p:cNvPr id="243" name="Google Shape;243;p5"/>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4" name="Google Shape;244;p5"/>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5" name="Google Shape;245;p5"/>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6" name="Google Shape;246;p5"/>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7" name="Google Shape;247;p5"/>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8" name="Google Shape;248;p5"/>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9" name="Google Shape;249;p5"/>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0" name="Google Shape;250;p5"/>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1" name="Google Shape;251;p5"/>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2" name="Google Shape;252;p5"/>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3" name="Google Shape;253;p5"/>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4" name="Google Shape;254;p5"/>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5" name="Google Shape;255;p5"/>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6" name="Google Shape;256;p5"/>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7" name="Google Shape;257;p5"/>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8" name="Google Shape;258;p5"/>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9" name="Google Shape;259;p5"/>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0" name="Google Shape;260;p5"/>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1" name="Google Shape;261;p5"/>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2" name="Google Shape;262;p5"/>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63" name="Google Shape;263;p5"/>
            <p:cNvGrpSpPr/>
            <p:nvPr/>
          </p:nvGrpSpPr>
          <p:grpSpPr>
            <a:xfrm rot="890855">
              <a:off x="3181660" y="515636"/>
              <a:ext cx="370663" cy="217580"/>
              <a:chOff x="1429156" y="1387535"/>
              <a:chExt cx="657769" cy="386112"/>
            </a:xfrm>
          </p:grpSpPr>
          <p:sp>
            <p:nvSpPr>
              <p:cNvPr id="264" name="Google Shape;264;p5"/>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5" name="Google Shape;265;p5"/>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66" name="Google Shape;266;p5"/>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7" name="Google Shape;267;p5"/>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68" name="Google Shape;268;p5"/>
            <p:cNvGrpSpPr/>
            <p:nvPr/>
          </p:nvGrpSpPr>
          <p:grpSpPr>
            <a:xfrm>
              <a:off x="3707787" y="505390"/>
              <a:ext cx="212392" cy="256778"/>
              <a:chOff x="1010452" y="1144365"/>
              <a:chExt cx="376916" cy="455685"/>
            </a:xfrm>
          </p:grpSpPr>
          <p:sp>
            <p:nvSpPr>
              <p:cNvPr id="269" name="Google Shape;269;p5"/>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0" name="Google Shape;270;p5"/>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71" name="Google Shape;271;p5"/>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2" name="Google Shape;272;p5"/>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3" name="Google Shape;273;p5"/>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4" name="Google Shape;274;p5"/>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5" name="Google Shape;275;p5"/>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6" name="Google Shape;276;p5"/>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7" name="Google Shape;277;p5"/>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8" name="Google Shape;278;p5"/>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9" name="Google Shape;279;p5"/>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0" name="Google Shape;280;p5"/>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1" name="Google Shape;281;p5"/>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2" name="Google Shape;282;p5"/>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3" name="Google Shape;283;p5"/>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4" name="Google Shape;284;p5"/>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5" name="Google Shape;285;p5"/>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6" name="Google Shape;286;p5"/>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7" name="Google Shape;287;p5"/>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8" name="Google Shape;288;p5"/>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9" name="Google Shape;289;p5"/>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0" name="Google Shape;290;p5"/>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91" name="Google Shape;291;p5"/>
            <p:cNvGrpSpPr/>
            <p:nvPr/>
          </p:nvGrpSpPr>
          <p:grpSpPr>
            <a:xfrm>
              <a:off x="7836651" y="987182"/>
              <a:ext cx="121750" cy="155749"/>
              <a:chOff x="6422295" y="3351500"/>
              <a:chExt cx="252856" cy="323399"/>
            </a:xfrm>
          </p:grpSpPr>
          <p:sp>
            <p:nvSpPr>
              <p:cNvPr id="292" name="Google Shape;292;p5"/>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3" name="Google Shape;293;p5"/>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94" name="Google Shape;294;p5"/>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5" name="Google Shape;295;p5"/>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96" name="Google Shape;296;p5"/>
            <p:cNvGrpSpPr/>
            <p:nvPr/>
          </p:nvGrpSpPr>
          <p:grpSpPr>
            <a:xfrm>
              <a:off x="3137402" y="1006079"/>
              <a:ext cx="129429" cy="165162"/>
              <a:chOff x="6793660" y="3322411"/>
              <a:chExt cx="268804" cy="342944"/>
            </a:xfrm>
          </p:grpSpPr>
          <p:sp>
            <p:nvSpPr>
              <p:cNvPr id="297" name="Google Shape;297;p5"/>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8" name="Google Shape;298;p5"/>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9" name="Google Shape;299;p5"/>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00" name="Google Shape;300;p5"/>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1" name="Google Shape;301;p5"/>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02" name="Google Shape;302;p5"/>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5"/>
          <p:cNvSpPr txBox="1">
            <a:spLocks noGrp="1"/>
          </p:cNvSpPr>
          <p:nvPr>
            <p:ph type="body" idx="1"/>
          </p:nvPr>
        </p:nvSpPr>
        <p:spPr>
          <a:xfrm>
            <a:off x="1371167" y="1770603"/>
            <a:ext cx="9449600" cy="35776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a:lvl1pPr>
            <a:lvl2pPr marL="1219170" lvl="1" indent="-457189" rtl="0">
              <a:spcBef>
                <a:spcPts val="0"/>
              </a:spcBef>
              <a:spcAft>
                <a:spcPts val="0"/>
              </a:spcAft>
              <a:buSzPts val="1800"/>
              <a:buChar char="✗"/>
              <a:defRPr/>
            </a:lvl2pPr>
            <a:lvl3pPr marL="1828754" lvl="2" indent="-457189" rtl="0">
              <a:spcBef>
                <a:spcPts val="0"/>
              </a:spcBef>
              <a:spcAft>
                <a:spcPts val="0"/>
              </a:spcAft>
              <a:buSzPts val="1800"/>
              <a:buChar char="✗"/>
              <a:defRPr/>
            </a:lvl3pPr>
            <a:lvl4pPr marL="2438339" lvl="3" indent="-457189" rtl="0">
              <a:spcBef>
                <a:spcPts val="0"/>
              </a:spcBef>
              <a:spcAft>
                <a:spcPts val="0"/>
              </a:spcAft>
              <a:buSzPts val="18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a:p>
        </p:txBody>
      </p:sp>
      <p:sp>
        <p:nvSpPr>
          <p:cNvPr id="304" name="Google Shape;304;p5"/>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114135921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05"/>
        <p:cNvGrpSpPr/>
        <p:nvPr/>
      </p:nvGrpSpPr>
      <p:grpSpPr>
        <a:xfrm>
          <a:off x="0" y="0"/>
          <a:ext cx="0" cy="0"/>
          <a:chOff x="0" y="0"/>
          <a:chExt cx="0" cy="0"/>
        </a:xfrm>
      </p:grpSpPr>
      <p:grpSp>
        <p:nvGrpSpPr>
          <p:cNvPr id="306" name="Google Shape;306;p6"/>
          <p:cNvGrpSpPr/>
          <p:nvPr/>
        </p:nvGrpSpPr>
        <p:grpSpPr>
          <a:xfrm>
            <a:off x="-60804" y="5788527"/>
            <a:ext cx="12363231" cy="1214388"/>
            <a:chOff x="-45603" y="440026"/>
            <a:chExt cx="9272423" cy="910791"/>
          </a:xfrm>
        </p:grpSpPr>
        <p:sp>
          <p:nvSpPr>
            <p:cNvPr id="307" name="Google Shape;307;p6"/>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8" name="Google Shape;308;p6"/>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9" name="Google Shape;309;p6"/>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0" name="Google Shape;310;p6"/>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1" name="Google Shape;311;p6"/>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2" name="Google Shape;312;p6"/>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3" name="Google Shape;313;p6"/>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4" name="Google Shape;314;p6"/>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5" name="Google Shape;315;p6"/>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6" name="Google Shape;316;p6"/>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7" name="Google Shape;317;p6"/>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8" name="Google Shape;318;p6"/>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9" name="Google Shape;319;p6"/>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0" name="Google Shape;320;p6"/>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1" name="Google Shape;321;p6"/>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2" name="Google Shape;322;p6"/>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3" name="Google Shape;323;p6"/>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4" name="Google Shape;324;p6"/>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5" name="Google Shape;325;p6"/>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6" name="Google Shape;326;p6"/>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27" name="Google Shape;327;p6"/>
            <p:cNvGrpSpPr/>
            <p:nvPr/>
          </p:nvGrpSpPr>
          <p:grpSpPr>
            <a:xfrm rot="890855">
              <a:off x="3181660" y="515636"/>
              <a:ext cx="370663" cy="217580"/>
              <a:chOff x="1429156" y="1387535"/>
              <a:chExt cx="657769" cy="386112"/>
            </a:xfrm>
          </p:grpSpPr>
          <p:sp>
            <p:nvSpPr>
              <p:cNvPr id="328" name="Google Shape;328;p6"/>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9" name="Google Shape;329;p6"/>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0" name="Google Shape;330;p6"/>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1" name="Google Shape;331;p6"/>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32" name="Google Shape;332;p6"/>
            <p:cNvGrpSpPr/>
            <p:nvPr/>
          </p:nvGrpSpPr>
          <p:grpSpPr>
            <a:xfrm>
              <a:off x="3707787" y="505390"/>
              <a:ext cx="212392" cy="256778"/>
              <a:chOff x="1010452" y="1144365"/>
              <a:chExt cx="376916" cy="455685"/>
            </a:xfrm>
          </p:grpSpPr>
          <p:sp>
            <p:nvSpPr>
              <p:cNvPr id="333" name="Google Shape;333;p6"/>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4" name="Google Shape;334;p6"/>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5" name="Google Shape;335;p6"/>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6" name="Google Shape;336;p6"/>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7" name="Google Shape;337;p6"/>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8" name="Google Shape;338;p6"/>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9" name="Google Shape;339;p6"/>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0" name="Google Shape;340;p6"/>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1" name="Google Shape;341;p6"/>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2" name="Google Shape;342;p6"/>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3" name="Google Shape;343;p6"/>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4" name="Google Shape;344;p6"/>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5" name="Google Shape;345;p6"/>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6" name="Google Shape;346;p6"/>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7" name="Google Shape;347;p6"/>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8" name="Google Shape;348;p6"/>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9" name="Google Shape;349;p6"/>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0" name="Google Shape;350;p6"/>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1" name="Google Shape;351;p6"/>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2" name="Google Shape;352;p6"/>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3" name="Google Shape;353;p6"/>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4" name="Google Shape;354;p6"/>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55" name="Google Shape;355;p6"/>
            <p:cNvGrpSpPr/>
            <p:nvPr/>
          </p:nvGrpSpPr>
          <p:grpSpPr>
            <a:xfrm>
              <a:off x="7836651" y="987182"/>
              <a:ext cx="121750" cy="155749"/>
              <a:chOff x="6422295" y="3351500"/>
              <a:chExt cx="252856" cy="323399"/>
            </a:xfrm>
          </p:grpSpPr>
          <p:sp>
            <p:nvSpPr>
              <p:cNvPr id="356" name="Google Shape;356;p6"/>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7" name="Google Shape;357;p6"/>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58" name="Google Shape;358;p6"/>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9" name="Google Shape;359;p6"/>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60" name="Google Shape;360;p6"/>
            <p:cNvGrpSpPr/>
            <p:nvPr/>
          </p:nvGrpSpPr>
          <p:grpSpPr>
            <a:xfrm>
              <a:off x="3137402" y="1006079"/>
              <a:ext cx="129429" cy="165162"/>
              <a:chOff x="6793660" y="3322411"/>
              <a:chExt cx="268804" cy="342944"/>
            </a:xfrm>
          </p:grpSpPr>
          <p:sp>
            <p:nvSpPr>
              <p:cNvPr id="361" name="Google Shape;361;p6"/>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2" name="Google Shape;362;p6"/>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3" name="Google Shape;363;p6"/>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64" name="Google Shape;364;p6"/>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5" name="Google Shape;365;p6"/>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66" name="Google Shape;366;p6"/>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67" name="Google Shape;367;p6"/>
          <p:cNvSpPr txBox="1">
            <a:spLocks noGrp="1"/>
          </p:cNvSpPr>
          <p:nvPr>
            <p:ph type="body" idx="1"/>
          </p:nvPr>
        </p:nvSpPr>
        <p:spPr>
          <a:xfrm>
            <a:off x="1371167" y="1872204"/>
            <a:ext cx="4586800" cy="3567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368" name="Google Shape;368;p6"/>
          <p:cNvSpPr txBox="1">
            <a:spLocks noGrp="1"/>
          </p:cNvSpPr>
          <p:nvPr>
            <p:ph type="body" idx="2"/>
          </p:nvPr>
        </p:nvSpPr>
        <p:spPr>
          <a:xfrm>
            <a:off x="6234097" y="1872204"/>
            <a:ext cx="4586800" cy="3567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369" name="Google Shape;369;p6"/>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276699219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370"/>
        <p:cNvGrpSpPr/>
        <p:nvPr/>
      </p:nvGrpSpPr>
      <p:grpSpPr>
        <a:xfrm>
          <a:off x="0" y="0"/>
          <a:ext cx="0" cy="0"/>
          <a:chOff x="0" y="0"/>
          <a:chExt cx="0" cy="0"/>
        </a:xfrm>
      </p:grpSpPr>
      <p:grpSp>
        <p:nvGrpSpPr>
          <p:cNvPr id="371" name="Google Shape;371;p7"/>
          <p:cNvGrpSpPr/>
          <p:nvPr/>
        </p:nvGrpSpPr>
        <p:grpSpPr>
          <a:xfrm>
            <a:off x="-60804" y="5788527"/>
            <a:ext cx="12363231" cy="1214388"/>
            <a:chOff x="-45603" y="440026"/>
            <a:chExt cx="9272423" cy="910791"/>
          </a:xfrm>
        </p:grpSpPr>
        <p:sp>
          <p:nvSpPr>
            <p:cNvPr id="372" name="Google Shape;372;p7"/>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3" name="Google Shape;373;p7"/>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4" name="Google Shape;374;p7"/>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5" name="Google Shape;375;p7"/>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6" name="Google Shape;376;p7"/>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7" name="Google Shape;377;p7"/>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8" name="Google Shape;378;p7"/>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9" name="Google Shape;379;p7"/>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0" name="Google Shape;380;p7"/>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1" name="Google Shape;381;p7"/>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2" name="Google Shape;382;p7"/>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3" name="Google Shape;383;p7"/>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4" name="Google Shape;384;p7"/>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5" name="Google Shape;385;p7"/>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6" name="Google Shape;386;p7"/>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7" name="Google Shape;387;p7"/>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8" name="Google Shape;388;p7"/>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9" name="Google Shape;389;p7"/>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0" name="Google Shape;390;p7"/>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1" name="Google Shape;391;p7"/>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2" name="Google Shape;392;p7"/>
            <p:cNvGrpSpPr/>
            <p:nvPr/>
          </p:nvGrpSpPr>
          <p:grpSpPr>
            <a:xfrm rot="890855">
              <a:off x="3181660" y="515636"/>
              <a:ext cx="370663" cy="217580"/>
              <a:chOff x="1429156" y="1387535"/>
              <a:chExt cx="657769" cy="386112"/>
            </a:xfrm>
          </p:grpSpPr>
          <p:sp>
            <p:nvSpPr>
              <p:cNvPr id="393" name="Google Shape;393;p7"/>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4" name="Google Shape;394;p7"/>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95" name="Google Shape;395;p7"/>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6" name="Google Shape;396;p7"/>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7" name="Google Shape;397;p7"/>
            <p:cNvGrpSpPr/>
            <p:nvPr/>
          </p:nvGrpSpPr>
          <p:grpSpPr>
            <a:xfrm>
              <a:off x="3707787" y="505390"/>
              <a:ext cx="212392" cy="256778"/>
              <a:chOff x="1010452" y="1144365"/>
              <a:chExt cx="376916" cy="455685"/>
            </a:xfrm>
          </p:grpSpPr>
          <p:sp>
            <p:nvSpPr>
              <p:cNvPr id="398" name="Google Shape;398;p7"/>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9" name="Google Shape;399;p7"/>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00" name="Google Shape;400;p7"/>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1" name="Google Shape;401;p7"/>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2" name="Google Shape;402;p7"/>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3" name="Google Shape;403;p7"/>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4" name="Google Shape;404;p7"/>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5" name="Google Shape;405;p7"/>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6" name="Google Shape;406;p7"/>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7" name="Google Shape;407;p7"/>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8" name="Google Shape;408;p7"/>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9" name="Google Shape;409;p7"/>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0" name="Google Shape;410;p7"/>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1" name="Google Shape;411;p7"/>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2" name="Google Shape;412;p7"/>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3" name="Google Shape;413;p7"/>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4" name="Google Shape;414;p7"/>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5" name="Google Shape;415;p7"/>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6" name="Google Shape;416;p7"/>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7" name="Google Shape;417;p7"/>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8" name="Google Shape;418;p7"/>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9" name="Google Shape;419;p7"/>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20" name="Google Shape;420;p7"/>
            <p:cNvGrpSpPr/>
            <p:nvPr/>
          </p:nvGrpSpPr>
          <p:grpSpPr>
            <a:xfrm>
              <a:off x="7836651" y="987182"/>
              <a:ext cx="121750" cy="155749"/>
              <a:chOff x="6422295" y="3351500"/>
              <a:chExt cx="252856" cy="323399"/>
            </a:xfrm>
          </p:grpSpPr>
          <p:sp>
            <p:nvSpPr>
              <p:cNvPr id="421" name="Google Shape;421;p7"/>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2" name="Google Shape;422;p7"/>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23" name="Google Shape;423;p7"/>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4" name="Google Shape;424;p7"/>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25" name="Google Shape;425;p7"/>
            <p:cNvGrpSpPr/>
            <p:nvPr/>
          </p:nvGrpSpPr>
          <p:grpSpPr>
            <a:xfrm>
              <a:off x="3137402" y="1006079"/>
              <a:ext cx="129429" cy="165162"/>
              <a:chOff x="6793660" y="3322411"/>
              <a:chExt cx="268804" cy="342944"/>
            </a:xfrm>
          </p:grpSpPr>
          <p:sp>
            <p:nvSpPr>
              <p:cNvPr id="426" name="Google Shape;426;p7"/>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7" name="Google Shape;427;p7"/>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8" name="Google Shape;428;p7"/>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29" name="Google Shape;429;p7"/>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30" name="Google Shape;430;p7"/>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31" name="Google Shape;431;p7"/>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32" name="Google Shape;432;p7"/>
          <p:cNvSpPr txBox="1">
            <a:spLocks noGrp="1"/>
          </p:cNvSpPr>
          <p:nvPr>
            <p:ph type="body" idx="1"/>
          </p:nvPr>
        </p:nvSpPr>
        <p:spPr>
          <a:xfrm>
            <a:off x="1371167"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3" name="Google Shape;433;p7"/>
          <p:cNvSpPr txBox="1">
            <a:spLocks noGrp="1"/>
          </p:cNvSpPr>
          <p:nvPr>
            <p:ph type="body" idx="2"/>
          </p:nvPr>
        </p:nvSpPr>
        <p:spPr>
          <a:xfrm>
            <a:off x="4586291"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4" name="Google Shape;434;p7"/>
          <p:cNvSpPr txBox="1">
            <a:spLocks noGrp="1"/>
          </p:cNvSpPr>
          <p:nvPr>
            <p:ph type="body" idx="3"/>
          </p:nvPr>
        </p:nvSpPr>
        <p:spPr>
          <a:xfrm>
            <a:off x="7801415"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5" name="Google Shape;435;p7"/>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123555332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36"/>
        <p:cNvGrpSpPr/>
        <p:nvPr/>
      </p:nvGrpSpPr>
      <p:grpSpPr>
        <a:xfrm>
          <a:off x="0" y="0"/>
          <a:ext cx="0" cy="0"/>
          <a:chOff x="0" y="0"/>
          <a:chExt cx="0" cy="0"/>
        </a:xfrm>
      </p:grpSpPr>
      <p:grpSp>
        <p:nvGrpSpPr>
          <p:cNvPr id="437" name="Google Shape;437;p8"/>
          <p:cNvGrpSpPr/>
          <p:nvPr/>
        </p:nvGrpSpPr>
        <p:grpSpPr>
          <a:xfrm>
            <a:off x="-60804" y="5788527"/>
            <a:ext cx="12363231" cy="1214388"/>
            <a:chOff x="-45603" y="440026"/>
            <a:chExt cx="9272423" cy="910791"/>
          </a:xfrm>
        </p:grpSpPr>
        <p:sp>
          <p:nvSpPr>
            <p:cNvPr id="438" name="Google Shape;438;p8"/>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39" name="Google Shape;439;p8"/>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0" name="Google Shape;440;p8"/>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1" name="Google Shape;441;p8"/>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2" name="Google Shape;442;p8"/>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3" name="Google Shape;443;p8"/>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4" name="Google Shape;444;p8"/>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5" name="Google Shape;445;p8"/>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6" name="Google Shape;446;p8"/>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7" name="Google Shape;447;p8"/>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8" name="Google Shape;448;p8"/>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9" name="Google Shape;449;p8"/>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0" name="Google Shape;450;p8"/>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1" name="Google Shape;451;p8"/>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2" name="Google Shape;452;p8"/>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3" name="Google Shape;453;p8"/>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4" name="Google Shape;454;p8"/>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5" name="Google Shape;455;p8"/>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6" name="Google Shape;456;p8"/>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7" name="Google Shape;457;p8"/>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58" name="Google Shape;458;p8"/>
            <p:cNvGrpSpPr/>
            <p:nvPr/>
          </p:nvGrpSpPr>
          <p:grpSpPr>
            <a:xfrm rot="890855">
              <a:off x="3181660" y="515636"/>
              <a:ext cx="370663" cy="217580"/>
              <a:chOff x="1429156" y="1387535"/>
              <a:chExt cx="657769" cy="386112"/>
            </a:xfrm>
          </p:grpSpPr>
          <p:sp>
            <p:nvSpPr>
              <p:cNvPr id="459" name="Google Shape;459;p8"/>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0" name="Google Shape;460;p8"/>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61" name="Google Shape;461;p8"/>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2" name="Google Shape;462;p8"/>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63" name="Google Shape;463;p8"/>
            <p:cNvGrpSpPr/>
            <p:nvPr/>
          </p:nvGrpSpPr>
          <p:grpSpPr>
            <a:xfrm>
              <a:off x="3707787" y="505390"/>
              <a:ext cx="212392" cy="256778"/>
              <a:chOff x="1010452" y="1144365"/>
              <a:chExt cx="376916" cy="455685"/>
            </a:xfrm>
          </p:grpSpPr>
          <p:sp>
            <p:nvSpPr>
              <p:cNvPr id="464" name="Google Shape;464;p8"/>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5" name="Google Shape;465;p8"/>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66" name="Google Shape;466;p8"/>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7" name="Google Shape;467;p8"/>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8" name="Google Shape;468;p8"/>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9" name="Google Shape;469;p8"/>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0" name="Google Shape;470;p8"/>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1" name="Google Shape;471;p8"/>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2" name="Google Shape;472;p8"/>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3" name="Google Shape;473;p8"/>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4" name="Google Shape;474;p8"/>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5" name="Google Shape;475;p8"/>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6" name="Google Shape;476;p8"/>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7" name="Google Shape;477;p8"/>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8" name="Google Shape;478;p8"/>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9" name="Google Shape;479;p8"/>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0" name="Google Shape;480;p8"/>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1" name="Google Shape;481;p8"/>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2" name="Google Shape;482;p8"/>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3" name="Google Shape;483;p8"/>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4" name="Google Shape;484;p8"/>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5" name="Google Shape;485;p8"/>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86" name="Google Shape;486;p8"/>
            <p:cNvGrpSpPr/>
            <p:nvPr/>
          </p:nvGrpSpPr>
          <p:grpSpPr>
            <a:xfrm>
              <a:off x="7836651" y="987182"/>
              <a:ext cx="121750" cy="155749"/>
              <a:chOff x="6422295" y="3351500"/>
              <a:chExt cx="252856" cy="323399"/>
            </a:xfrm>
          </p:grpSpPr>
          <p:sp>
            <p:nvSpPr>
              <p:cNvPr id="487" name="Google Shape;487;p8"/>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8" name="Google Shape;488;p8"/>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89" name="Google Shape;489;p8"/>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0" name="Google Shape;490;p8"/>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91" name="Google Shape;491;p8"/>
            <p:cNvGrpSpPr/>
            <p:nvPr/>
          </p:nvGrpSpPr>
          <p:grpSpPr>
            <a:xfrm>
              <a:off x="3137402" y="1006079"/>
              <a:ext cx="129429" cy="165162"/>
              <a:chOff x="6793660" y="3322411"/>
              <a:chExt cx="268804" cy="342944"/>
            </a:xfrm>
          </p:grpSpPr>
          <p:sp>
            <p:nvSpPr>
              <p:cNvPr id="492" name="Google Shape;492;p8"/>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3" name="Google Shape;493;p8"/>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4" name="Google Shape;494;p8"/>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95" name="Google Shape;495;p8"/>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6" name="Google Shape;496;p8"/>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97" name="Google Shape;497;p8"/>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98" name="Google Shape;498;p8"/>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24856263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5"/>
        </a:solidFill>
        <a:effectLst/>
      </p:bgPr>
    </p:bg>
    <p:spTree>
      <p:nvGrpSpPr>
        <p:cNvPr id="1" name="Shape 175"/>
        <p:cNvGrpSpPr/>
        <p:nvPr/>
      </p:nvGrpSpPr>
      <p:grpSpPr>
        <a:xfrm>
          <a:off x="0" y="0"/>
          <a:ext cx="0" cy="0"/>
          <a:chOff x="0" y="0"/>
          <a:chExt cx="0" cy="0"/>
        </a:xfrm>
      </p:grpSpPr>
      <p:grpSp>
        <p:nvGrpSpPr>
          <p:cNvPr id="176" name="Google Shape;176;p4"/>
          <p:cNvGrpSpPr/>
          <p:nvPr/>
        </p:nvGrpSpPr>
        <p:grpSpPr>
          <a:xfrm>
            <a:off x="-111883" y="-224871"/>
            <a:ext cx="12385009" cy="7235872"/>
            <a:chOff x="-83913" y="-168653"/>
            <a:chExt cx="9288757" cy="5426904"/>
          </a:xfrm>
        </p:grpSpPr>
        <p:sp>
          <p:nvSpPr>
            <p:cNvPr id="177" name="Google Shape;177;p4"/>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8" name="Google Shape;178;p4"/>
            <p:cNvSpPr/>
            <p:nvPr/>
          </p:nvSpPr>
          <p:spPr>
            <a:xfrm>
              <a:off x="-73851" y="4335362"/>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9" name="Google Shape;179;p4"/>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0" name="Google Shape;180;p4"/>
            <p:cNvSpPr/>
            <p:nvPr/>
          </p:nvSpPr>
          <p:spPr>
            <a:xfrm rot="-1974315">
              <a:off x="1151275" y="3720972"/>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1" name="Google Shape;181;p4"/>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2" name="Google Shape;182;p4"/>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3" name="Google Shape;183;p4"/>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4" name="Google Shape;184;p4"/>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5" name="Google Shape;185;p4"/>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6" name="Google Shape;186;p4"/>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7" name="Google Shape;187;p4"/>
            <p:cNvSpPr/>
            <p:nvPr/>
          </p:nvSpPr>
          <p:spPr>
            <a:xfrm rot="9911830">
              <a:off x="5498424" y="4613124"/>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8" name="Google Shape;188;p4"/>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9" name="Google Shape;189;p4"/>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0" name="Google Shape;190;p4"/>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1" name="Google Shape;191;p4"/>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2" name="Google Shape;192;p4"/>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3" name="Google Shape;193;p4"/>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4" name="Google Shape;194;p4"/>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5" name="Google Shape;195;p4"/>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6" name="Google Shape;196;p4"/>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97" name="Google Shape;197;p4"/>
            <p:cNvGrpSpPr/>
            <p:nvPr/>
          </p:nvGrpSpPr>
          <p:grpSpPr>
            <a:xfrm rot="891035">
              <a:off x="1165229" y="1691730"/>
              <a:ext cx="657771" cy="386113"/>
              <a:chOff x="1429156" y="1387535"/>
              <a:chExt cx="657769" cy="386112"/>
            </a:xfrm>
          </p:grpSpPr>
          <p:sp>
            <p:nvSpPr>
              <p:cNvPr id="198" name="Google Shape;198;p4"/>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9" name="Google Shape;199;p4"/>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00" name="Google Shape;200;p4"/>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1" name="Google Shape;201;p4"/>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02" name="Google Shape;202;p4"/>
            <p:cNvGrpSpPr/>
            <p:nvPr/>
          </p:nvGrpSpPr>
          <p:grpSpPr>
            <a:xfrm>
              <a:off x="346827" y="3411153"/>
              <a:ext cx="376916" cy="455685"/>
              <a:chOff x="1010452" y="1144365"/>
              <a:chExt cx="376916" cy="455685"/>
            </a:xfrm>
          </p:grpSpPr>
          <p:sp>
            <p:nvSpPr>
              <p:cNvPr id="203" name="Google Shape;203;p4"/>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4" name="Google Shape;204;p4"/>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05" name="Google Shape;205;p4"/>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6" name="Google Shape;206;p4"/>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7" name="Google Shape;207;p4"/>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8" name="Google Shape;208;p4"/>
            <p:cNvSpPr/>
            <p:nvPr/>
          </p:nvSpPr>
          <p:spPr>
            <a:xfrm>
              <a:off x="7413193" y="740389"/>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9" name="Google Shape;209;p4"/>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0" name="Google Shape;210;p4"/>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1" name="Google Shape;211;p4"/>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2" name="Google Shape;212;p4"/>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3" name="Google Shape;213;p4"/>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4" name="Google Shape;214;p4"/>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5" name="Google Shape;215;p4"/>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6" name="Google Shape;216;p4"/>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7" name="Google Shape;217;p4"/>
            <p:cNvSpPr/>
            <p:nvPr/>
          </p:nvSpPr>
          <p:spPr>
            <a:xfrm>
              <a:off x="8514477" y="3303552"/>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8" name="Google Shape;218;p4"/>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9" name="Google Shape;219;p4"/>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0" name="Google Shape;220;p4"/>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1" name="Google Shape;221;p4"/>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2" name="Google Shape;222;p4"/>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3" name="Google Shape;223;p4"/>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4" name="Google Shape;224;p4"/>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5" name="Google Shape;225;p4"/>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26" name="Google Shape;226;p4"/>
            <p:cNvGrpSpPr/>
            <p:nvPr/>
          </p:nvGrpSpPr>
          <p:grpSpPr>
            <a:xfrm>
              <a:off x="6457245" y="4530131"/>
              <a:ext cx="216066" cy="276377"/>
              <a:chOff x="6422295" y="3351500"/>
              <a:chExt cx="252856" cy="323399"/>
            </a:xfrm>
          </p:grpSpPr>
          <p:sp>
            <p:nvSpPr>
              <p:cNvPr id="227" name="Google Shape;227;p4"/>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8" name="Google Shape;228;p4"/>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29" name="Google Shape;229;p4"/>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0" name="Google Shape;230;p4"/>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31" name="Google Shape;231;p4"/>
            <p:cNvGrpSpPr/>
            <p:nvPr/>
          </p:nvGrpSpPr>
          <p:grpSpPr>
            <a:xfrm>
              <a:off x="1184427" y="4630083"/>
              <a:ext cx="229693" cy="293080"/>
              <a:chOff x="6793660" y="3322411"/>
              <a:chExt cx="268804" cy="342944"/>
            </a:xfrm>
          </p:grpSpPr>
          <p:sp>
            <p:nvSpPr>
              <p:cNvPr id="232" name="Google Shape;232;p4"/>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3" name="Google Shape;233;p4"/>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4" name="Google Shape;234;p4"/>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35" name="Google Shape;235;p4"/>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6" name="Google Shape;236;p4"/>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7" name="Google Shape;237;p4"/>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8" name="Google Shape;238;p4"/>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39" name="Google Shape;239;p4"/>
          <p:cNvSpPr txBox="1">
            <a:spLocks noGrp="1"/>
          </p:cNvSpPr>
          <p:nvPr>
            <p:ph type="body" idx="1"/>
          </p:nvPr>
        </p:nvSpPr>
        <p:spPr>
          <a:xfrm>
            <a:off x="2736267" y="1671900"/>
            <a:ext cx="6719600" cy="3566800"/>
          </a:xfrm>
          <a:prstGeom prst="rect">
            <a:avLst/>
          </a:prstGeom>
        </p:spPr>
        <p:txBody>
          <a:bodyPr spcFirstLastPara="1" wrap="square" lIns="0" tIns="0" rIns="0" bIns="0" anchor="t" anchorCtr="0">
            <a:noAutofit/>
          </a:bodyPr>
          <a:lstStyle>
            <a:lvl1pPr marL="609585" lvl="0"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1pPr>
            <a:lvl2pPr marL="1219170" lvl="1"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2pPr>
            <a:lvl3pPr marL="1828754" lvl="2"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3pPr>
            <a:lvl4pPr marL="2438339" lvl="3"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4pPr>
            <a:lvl5pPr marL="3047924" lvl="4"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5pPr>
            <a:lvl6pPr marL="3657509" lvl="5"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6pPr>
            <a:lvl7pPr marL="4267093" lvl="6"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7pPr>
            <a:lvl8pPr marL="4876678" lvl="7"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8pPr>
            <a:lvl9pPr marL="5486263" lvl="8"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9pPr>
          </a:lstStyle>
          <a:p>
            <a:endParaRPr/>
          </a:p>
        </p:txBody>
      </p:sp>
      <p:sp>
        <p:nvSpPr>
          <p:cNvPr id="240" name="Google Shape;240;p4"/>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n" kern="0" smtClean="0">
                <a:solidFill>
                  <a:srgbClr val="FFFFFF"/>
                </a:solidFill>
              </a:rPr>
              <a:pPr defTabSz="1219170">
                <a:buClr>
                  <a:srgbClr val="000000"/>
                </a:buClr>
              </a:pPr>
              <a:t>‹#›</a:t>
            </a:fld>
            <a:endParaRPr lang="en" kern="0">
              <a:solidFill>
                <a:srgbClr val="FFFFFF"/>
              </a:solidFill>
            </a:endParaRPr>
          </a:p>
        </p:txBody>
      </p:sp>
    </p:spTree>
    <p:extLst>
      <p:ext uri="{BB962C8B-B14F-4D97-AF65-F5344CB8AC3E}">
        <p14:creationId xmlns:p14="http://schemas.microsoft.com/office/powerpoint/2010/main" val="87532742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62"/>
        <p:cNvGrpSpPr/>
        <p:nvPr/>
      </p:nvGrpSpPr>
      <p:grpSpPr>
        <a:xfrm>
          <a:off x="0" y="0"/>
          <a:ext cx="0" cy="0"/>
          <a:chOff x="0" y="0"/>
          <a:chExt cx="0" cy="0"/>
        </a:xfrm>
      </p:grpSpPr>
      <p:sp>
        <p:nvSpPr>
          <p:cNvPr id="563" name="Google Shape;563;p10"/>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285927481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with pattern">
  <p:cSld name="Blank with pattern">
    <p:spTree>
      <p:nvGrpSpPr>
        <p:cNvPr id="1" name="Shape 564"/>
        <p:cNvGrpSpPr/>
        <p:nvPr/>
      </p:nvGrpSpPr>
      <p:grpSpPr>
        <a:xfrm>
          <a:off x="0" y="0"/>
          <a:ext cx="0" cy="0"/>
          <a:chOff x="0" y="0"/>
          <a:chExt cx="0" cy="0"/>
        </a:xfrm>
      </p:grpSpPr>
      <p:grpSp>
        <p:nvGrpSpPr>
          <p:cNvPr id="565" name="Google Shape;565;p11"/>
          <p:cNvGrpSpPr/>
          <p:nvPr/>
        </p:nvGrpSpPr>
        <p:grpSpPr>
          <a:xfrm>
            <a:off x="-60804" y="5788527"/>
            <a:ext cx="12363231" cy="1214388"/>
            <a:chOff x="-45603" y="440026"/>
            <a:chExt cx="9272423" cy="910791"/>
          </a:xfrm>
        </p:grpSpPr>
        <p:sp>
          <p:nvSpPr>
            <p:cNvPr id="566" name="Google Shape;566;p11"/>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7" name="Google Shape;567;p11"/>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8" name="Google Shape;568;p11"/>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9" name="Google Shape;569;p11"/>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0" name="Google Shape;570;p11"/>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1" name="Google Shape;571;p11"/>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2" name="Google Shape;572;p11"/>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3" name="Google Shape;573;p11"/>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4" name="Google Shape;574;p11"/>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5" name="Google Shape;575;p11"/>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6" name="Google Shape;576;p11"/>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7" name="Google Shape;577;p11"/>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8" name="Google Shape;578;p11"/>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9" name="Google Shape;579;p11"/>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0" name="Google Shape;580;p11"/>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1" name="Google Shape;581;p11"/>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2" name="Google Shape;582;p11"/>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3" name="Google Shape;583;p11"/>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4" name="Google Shape;584;p11"/>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5" name="Google Shape;585;p11"/>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86" name="Google Shape;586;p11"/>
            <p:cNvGrpSpPr/>
            <p:nvPr/>
          </p:nvGrpSpPr>
          <p:grpSpPr>
            <a:xfrm rot="890855">
              <a:off x="3181660" y="515636"/>
              <a:ext cx="370663" cy="217580"/>
              <a:chOff x="1429156" y="1387535"/>
              <a:chExt cx="657769" cy="386112"/>
            </a:xfrm>
          </p:grpSpPr>
          <p:sp>
            <p:nvSpPr>
              <p:cNvPr id="587" name="Google Shape;587;p11"/>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8" name="Google Shape;588;p11"/>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89" name="Google Shape;589;p11"/>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0" name="Google Shape;590;p11"/>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91" name="Google Shape;591;p11"/>
            <p:cNvGrpSpPr/>
            <p:nvPr/>
          </p:nvGrpSpPr>
          <p:grpSpPr>
            <a:xfrm>
              <a:off x="3707787" y="505390"/>
              <a:ext cx="212392" cy="256778"/>
              <a:chOff x="1010452" y="1144365"/>
              <a:chExt cx="376916" cy="455685"/>
            </a:xfrm>
          </p:grpSpPr>
          <p:sp>
            <p:nvSpPr>
              <p:cNvPr id="592" name="Google Shape;592;p11"/>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3" name="Google Shape;593;p11"/>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94" name="Google Shape;594;p11"/>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5" name="Google Shape;595;p11"/>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6" name="Google Shape;596;p11"/>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7" name="Google Shape;597;p11"/>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8" name="Google Shape;598;p11"/>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9" name="Google Shape;599;p11"/>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0" name="Google Shape;600;p11"/>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1" name="Google Shape;601;p11"/>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2" name="Google Shape;602;p11"/>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3" name="Google Shape;603;p11"/>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4" name="Google Shape;604;p11"/>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5" name="Google Shape;605;p11"/>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6" name="Google Shape;606;p11"/>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7" name="Google Shape;607;p11"/>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8" name="Google Shape;608;p11"/>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9" name="Google Shape;609;p11"/>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0" name="Google Shape;610;p11"/>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1" name="Google Shape;611;p11"/>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2" name="Google Shape;612;p11"/>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3" name="Google Shape;613;p11"/>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14" name="Google Shape;614;p11"/>
            <p:cNvGrpSpPr/>
            <p:nvPr/>
          </p:nvGrpSpPr>
          <p:grpSpPr>
            <a:xfrm>
              <a:off x="7836651" y="987182"/>
              <a:ext cx="121750" cy="155749"/>
              <a:chOff x="6422295" y="3351500"/>
              <a:chExt cx="252856" cy="323399"/>
            </a:xfrm>
          </p:grpSpPr>
          <p:sp>
            <p:nvSpPr>
              <p:cNvPr id="615" name="Google Shape;615;p11"/>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6" name="Google Shape;616;p11"/>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17" name="Google Shape;617;p11"/>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8" name="Google Shape;618;p11"/>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19" name="Google Shape;619;p11"/>
            <p:cNvGrpSpPr/>
            <p:nvPr/>
          </p:nvGrpSpPr>
          <p:grpSpPr>
            <a:xfrm>
              <a:off x="3137402" y="1006079"/>
              <a:ext cx="129429" cy="165162"/>
              <a:chOff x="6793660" y="3322411"/>
              <a:chExt cx="268804" cy="342944"/>
            </a:xfrm>
          </p:grpSpPr>
          <p:sp>
            <p:nvSpPr>
              <p:cNvPr id="620" name="Google Shape;620;p11"/>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1" name="Google Shape;621;p11"/>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2" name="Google Shape;622;p11"/>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23" name="Google Shape;623;p11"/>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4" name="Google Shape;624;p11"/>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25" name="Google Shape;625;p11"/>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41604325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with big pattern">
  <p:cSld name="Blank with big pattern">
    <p:spTree>
      <p:nvGrpSpPr>
        <p:cNvPr id="1" name="Shape 626"/>
        <p:cNvGrpSpPr/>
        <p:nvPr/>
      </p:nvGrpSpPr>
      <p:grpSpPr>
        <a:xfrm>
          <a:off x="0" y="0"/>
          <a:ext cx="0" cy="0"/>
          <a:chOff x="0" y="0"/>
          <a:chExt cx="0" cy="0"/>
        </a:xfrm>
      </p:grpSpPr>
      <p:sp>
        <p:nvSpPr>
          <p:cNvPr id="627" name="Google Shape;627;p12"/>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
        <p:nvSpPr>
          <p:cNvPr id="628" name="Google Shape;628;p12"/>
          <p:cNvSpPr/>
          <p:nvPr/>
        </p:nvSpPr>
        <p:spPr>
          <a:xfrm>
            <a:off x="5169772" y="115909"/>
            <a:ext cx="666200" cy="939705"/>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9" name="Google Shape;629;p12"/>
          <p:cNvSpPr/>
          <p:nvPr/>
        </p:nvSpPr>
        <p:spPr>
          <a:xfrm>
            <a:off x="-98468" y="5780484"/>
            <a:ext cx="801688" cy="732713"/>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0" name="Google Shape;630;p12"/>
          <p:cNvSpPr/>
          <p:nvPr/>
        </p:nvSpPr>
        <p:spPr>
          <a:xfrm rot="2001982">
            <a:off x="181524" y="2955821"/>
            <a:ext cx="428632" cy="946355"/>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1" name="Google Shape;631;p12"/>
          <p:cNvSpPr/>
          <p:nvPr/>
        </p:nvSpPr>
        <p:spPr>
          <a:xfrm rot="-1974315">
            <a:off x="1431701" y="5443829"/>
            <a:ext cx="336495" cy="739064"/>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2" name="Google Shape;632;p12"/>
          <p:cNvSpPr/>
          <p:nvPr/>
        </p:nvSpPr>
        <p:spPr>
          <a:xfrm>
            <a:off x="5468001" y="6198907"/>
            <a:ext cx="502475" cy="339869"/>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3" name="Google Shape;633;p12"/>
          <p:cNvSpPr/>
          <p:nvPr/>
        </p:nvSpPr>
        <p:spPr>
          <a:xfrm>
            <a:off x="11436217" y="1268434"/>
            <a:ext cx="646993" cy="438732"/>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4" name="Google Shape;634;p12"/>
          <p:cNvSpPr/>
          <p:nvPr/>
        </p:nvSpPr>
        <p:spPr>
          <a:xfrm rot="3971375">
            <a:off x="4184775" y="6163756"/>
            <a:ext cx="483879" cy="891305"/>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5" name="Google Shape;635;p12"/>
          <p:cNvSpPr/>
          <p:nvPr/>
        </p:nvSpPr>
        <p:spPr>
          <a:xfrm rot="-3375824">
            <a:off x="11372540" y="5642352"/>
            <a:ext cx="830869" cy="22230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6" name="Google Shape;636;p12"/>
          <p:cNvSpPr/>
          <p:nvPr/>
        </p:nvSpPr>
        <p:spPr>
          <a:xfrm rot="3011666">
            <a:off x="4235316" y="578137"/>
            <a:ext cx="266400" cy="685264"/>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7" name="Google Shape;637;p12"/>
          <p:cNvSpPr/>
          <p:nvPr/>
        </p:nvSpPr>
        <p:spPr>
          <a:xfrm rot="2196195">
            <a:off x="8826934" y="49814"/>
            <a:ext cx="330668" cy="865527"/>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8" name="Google Shape;638;p12"/>
          <p:cNvSpPr/>
          <p:nvPr/>
        </p:nvSpPr>
        <p:spPr>
          <a:xfrm rot="9911830">
            <a:off x="7331232" y="6150833"/>
            <a:ext cx="451887" cy="431796"/>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9" name="Google Shape;639;p12"/>
          <p:cNvSpPr/>
          <p:nvPr/>
        </p:nvSpPr>
        <p:spPr>
          <a:xfrm>
            <a:off x="530353" y="162789"/>
            <a:ext cx="742696" cy="82643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0" name="Google Shape;640;p12"/>
          <p:cNvSpPr/>
          <p:nvPr/>
        </p:nvSpPr>
        <p:spPr>
          <a:xfrm>
            <a:off x="2180982" y="6020842"/>
            <a:ext cx="741783" cy="84187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1" name="Google Shape;641;p12"/>
          <p:cNvSpPr/>
          <p:nvPr/>
        </p:nvSpPr>
        <p:spPr>
          <a:xfrm rot="-982808">
            <a:off x="10489445" y="6137459"/>
            <a:ext cx="935991" cy="756924"/>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2" name="Google Shape;642;p12"/>
          <p:cNvSpPr/>
          <p:nvPr/>
        </p:nvSpPr>
        <p:spPr>
          <a:xfrm rot="1185294">
            <a:off x="6397801" y="5622535"/>
            <a:ext cx="821969" cy="895704"/>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3" name="Google Shape;643;p12"/>
          <p:cNvSpPr/>
          <p:nvPr/>
        </p:nvSpPr>
        <p:spPr>
          <a:xfrm>
            <a:off x="1273050" y="797936"/>
            <a:ext cx="772271" cy="869557"/>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4" name="Google Shape;644;p12"/>
          <p:cNvSpPr/>
          <p:nvPr/>
        </p:nvSpPr>
        <p:spPr>
          <a:xfrm>
            <a:off x="10578862" y="4069789"/>
            <a:ext cx="955087" cy="765184"/>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5" name="Google Shape;645;p12"/>
          <p:cNvSpPr/>
          <p:nvPr/>
        </p:nvSpPr>
        <p:spPr>
          <a:xfrm>
            <a:off x="11667516" y="2288195"/>
            <a:ext cx="605608" cy="541461"/>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6" name="Google Shape;646;p12"/>
          <p:cNvSpPr/>
          <p:nvPr/>
        </p:nvSpPr>
        <p:spPr>
          <a:xfrm rot="-2424156">
            <a:off x="2736681" y="-141756"/>
            <a:ext cx="498489" cy="657751"/>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7" name="Google Shape;647;p12"/>
          <p:cNvSpPr/>
          <p:nvPr/>
        </p:nvSpPr>
        <p:spPr>
          <a:xfrm>
            <a:off x="8152616" y="6087193"/>
            <a:ext cx="950485" cy="559089"/>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48" name="Google Shape;648;p12"/>
          <p:cNvGrpSpPr/>
          <p:nvPr/>
        </p:nvGrpSpPr>
        <p:grpSpPr>
          <a:xfrm rot="-2302891">
            <a:off x="923122" y="2271174"/>
            <a:ext cx="877033" cy="514821"/>
            <a:chOff x="1429156" y="1387535"/>
            <a:chExt cx="657769" cy="386112"/>
          </a:xfrm>
        </p:grpSpPr>
        <p:sp>
          <p:nvSpPr>
            <p:cNvPr id="649" name="Google Shape;649;p12"/>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0" name="Google Shape;650;p12"/>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51" name="Google Shape;651;p12"/>
          <p:cNvSpPr/>
          <p:nvPr/>
        </p:nvSpPr>
        <p:spPr>
          <a:xfrm rot="-1696692">
            <a:off x="10549380" y="2086988"/>
            <a:ext cx="1014029" cy="2672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2" name="Google Shape;652;p12"/>
          <p:cNvSpPr/>
          <p:nvPr/>
        </p:nvSpPr>
        <p:spPr>
          <a:xfrm>
            <a:off x="764714" y="3187209"/>
            <a:ext cx="886847" cy="696151"/>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53" name="Google Shape;653;p12"/>
          <p:cNvGrpSpPr/>
          <p:nvPr/>
        </p:nvGrpSpPr>
        <p:grpSpPr>
          <a:xfrm>
            <a:off x="324269" y="4557487"/>
            <a:ext cx="502555" cy="607580"/>
            <a:chOff x="1010452" y="1144365"/>
            <a:chExt cx="376916" cy="455685"/>
          </a:xfrm>
        </p:grpSpPr>
        <p:sp>
          <p:nvSpPr>
            <p:cNvPr id="654" name="Google Shape;654;p12"/>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5" name="Google Shape;655;p12"/>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56" name="Google Shape;656;p12"/>
          <p:cNvSpPr/>
          <p:nvPr/>
        </p:nvSpPr>
        <p:spPr>
          <a:xfrm rot="-1109260">
            <a:off x="10575341" y="5225795"/>
            <a:ext cx="528951" cy="53635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7" name="Google Shape;657;p12"/>
          <p:cNvSpPr/>
          <p:nvPr/>
        </p:nvSpPr>
        <p:spPr>
          <a:xfrm>
            <a:off x="8973498" y="495126"/>
            <a:ext cx="604137" cy="68191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8" name="Google Shape;658;p12"/>
          <p:cNvSpPr/>
          <p:nvPr/>
        </p:nvSpPr>
        <p:spPr>
          <a:xfrm rot="1799564">
            <a:off x="9692911" y="6075485"/>
            <a:ext cx="468292" cy="586668"/>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9" name="Google Shape;659;p12"/>
          <p:cNvSpPr/>
          <p:nvPr/>
        </p:nvSpPr>
        <p:spPr>
          <a:xfrm>
            <a:off x="10764274" y="928553"/>
            <a:ext cx="386319" cy="608313"/>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0" name="Google Shape;660;p12"/>
          <p:cNvSpPr/>
          <p:nvPr/>
        </p:nvSpPr>
        <p:spPr>
          <a:xfrm>
            <a:off x="9796916" y="-107745"/>
            <a:ext cx="803864" cy="854828"/>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1" name="Google Shape;661;p12"/>
          <p:cNvSpPr/>
          <p:nvPr/>
        </p:nvSpPr>
        <p:spPr>
          <a:xfrm>
            <a:off x="6587505" y="129715"/>
            <a:ext cx="985039" cy="614020"/>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2" name="Google Shape;662;p12"/>
          <p:cNvSpPr/>
          <p:nvPr/>
        </p:nvSpPr>
        <p:spPr>
          <a:xfrm rot="-1245048">
            <a:off x="11076486" y="2697823"/>
            <a:ext cx="485225" cy="716235"/>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3" name="Google Shape;663;p12"/>
          <p:cNvSpPr/>
          <p:nvPr/>
        </p:nvSpPr>
        <p:spPr>
          <a:xfrm>
            <a:off x="187799" y="1865301"/>
            <a:ext cx="546884" cy="687576"/>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4" name="Google Shape;664;p12"/>
          <p:cNvSpPr/>
          <p:nvPr/>
        </p:nvSpPr>
        <p:spPr>
          <a:xfrm>
            <a:off x="3372967" y="5858335"/>
            <a:ext cx="607576" cy="576972"/>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5" name="Google Shape;665;p12"/>
          <p:cNvSpPr/>
          <p:nvPr/>
        </p:nvSpPr>
        <p:spPr>
          <a:xfrm>
            <a:off x="1032767" y="1790851"/>
            <a:ext cx="234195" cy="49736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6" name="Google Shape;666;p12"/>
          <p:cNvSpPr/>
          <p:nvPr/>
        </p:nvSpPr>
        <p:spPr>
          <a:xfrm>
            <a:off x="11329137" y="5140970"/>
            <a:ext cx="321049" cy="270733"/>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7" name="Google Shape;667;p12"/>
          <p:cNvSpPr/>
          <p:nvPr/>
        </p:nvSpPr>
        <p:spPr>
          <a:xfrm>
            <a:off x="10939143" y="320248"/>
            <a:ext cx="234512" cy="232971"/>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8" name="Google Shape;668;p12"/>
          <p:cNvSpPr/>
          <p:nvPr/>
        </p:nvSpPr>
        <p:spPr>
          <a:xfrm>
            <a:off x="11664669" y="4478053"/>
            <a:ext cx="314851" cy="306543"/>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9" name="Google Shape;669;p12"/>
          <p:cNvSpPr/>
          <p:nvPr/>
        </p:nvSpPr>
        <p:spPr>
          <a:xfrm rot="9304419">
            <a:off x="4901167" y="5832367"/>
            <a:ext cx="292247" cy="628957"/>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0" name="Google Shape;670;p12"/>
          <p:cNvSpPr/>
          <p:nvPr/>
        </p:nvSpPr>
        <p:spPr>
          <a:xfrm>
            <a:off x="4044939" y="274361"/>
            <a:ext cx="318195" cy="324740"/>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1" name="Google Shape;671;p12"/>
          <p:cNvSpPr/>
          <p:nvPr/>
        </p:nvSpPr>
        <p:spPr>
          <a:xfrm>
            <a:off x="11650200" y="585625"/>
            <a:ext cx="343808" cy="379784"/>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2" name="Google Shape;672;p12"/>
          <p:cNvSpPr/>
          <p:nvPr/>
        </p:nvSpPr>
        <p:spPr>
          <a:xfrm>
            <a:off x="1779009" y="195028"/>
            <a:ext cx="298004" cy="3208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3" name="Google Shape;673;p12"/>
          <p:cNvSpPr/>
          <p:nvPr/>
        </p:nvSpPr>
        <p:spPr>
          <a:xfrm>
            <a:off x="10077943" y="5308019"/>
            <a:ext cx="272511" cy="371888"/>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4" name="Google Shape;674;p12"/>
          <p:cNvSpPr/>
          <p:nvPr/>
        </p:nvSpPr>
        <p:spPr>
          <a:xfrm>
            <a:off x="703245" y="4067929"/>
            <a:ext cx="205911" cy="363715"/>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5" name="Google Shape;675;p12"/>
          <p:cNvSpPr/>
          <p:nvPr/>
        </p:nvSpPr>
        <p:spPr>
          <a:xfrm>
            <a:off x="11672883" y="3696237"/>
            <a:ext cx="298429" cy="41064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6" name="Google Shape;676;p12"/>
          <p:cNvSpPr/>
          <p:nvPr/>
        </p:nvSpPr>
        <p:spPr>
          <a:xfrm>
            <a:off x="187804" y="1115213"/>
            <a:ext cx="298737" cy="387044"/>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77" name="Google Shape;677;p12"/>
          <p:cNvGrpSpPr/>
          <p:nvPr/>
        </p:nvGrpSpPr>
        <p:grpSpPr>
          <a:xfrm>
            <a:off x="9289560" y="5569275"/>
            <a:ext cx="288088" cy="368503"/>
            <a:chOff x="6422295" y="3351500"/>
            <a:chExt cx="252856" cy="323399"/>
          </a:xfrm>
        </p:grpSpPr>
        <p:sp>
          <p:nvSpPr>
            <p:cNvPr id="678" name="Google Shape;678;p12"/>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9" name="Google Shape;679;p12"/>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80" name="Google Shape;680;p12"/>
          <p:cNvSpPr/>
          <p:nvPr/>
        </p:nvSpPr>
        <p:spPr>
          <a:xfrm>
            <a:off x="3091265" y="818420"/>
            <a:ext cx="443109" cy="44921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1" name="Google Shape;681;p12"/>
          <p:cNvSpPr/>
          <p:nvPr/>
        </p:nvSpPr>
        <p:spPr>
          <a:xfrm>
            <a:off x="8028261" y="182906"/>
            <a:ext cx="353979" cy="273543"/>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82" name="Google Shape;682;p12"/>
          <p:cNvGrpSpPr/>
          <p:nvPr/>
        </p:nvGrpSpPr>
        <p:grpSpPr>
          <a:xfrm>
            <a:off x="1055004" y="6173444"/>
            <a:ext cx="306257" cy="390773"/>
            <a:chOff x="6793660" y="3322411"/>
            <a:chExt cx="268804" cy="342944"/>
          </a:xfrm>
        </p:grpSpPr>
        <p:sp>
          <p:nvSpPr>
            <p:cNvPr id="683" name="Google Shape;683;p12"/>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4" name="Google Shape;684;p12"/>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5" name="Google Shape;685;p12"/>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86" name="Google Shape;686;p12"/>
          <p:cNvSpPr/>
          <p:nvPr/>
        </p:nvSpPr>
        <p:spPr>
          <a:xfrm>
            <a:off x="6277649" y="784171"/>
            <a:ext cx="502976" cy="273184"/>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7" name="Google Shape;687;p12"/>
          <p:cNvSpPr/>
          <p:nvPr/>
        </p:nvSpPr>
        <p:spPr>
          <a:xfrm rot="-2218186">
            <a:off x="-51323" y="202058"/>
            <a:ext cx="315035" cy="30672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8" name="Google Shape;688;p12"/>
          <p:cNvSpPr/>
          <p:nvPr/>
        </p:nvSpPr>
        <p:spPr>
          <a:xfrm rot="1464154">
            <a:off x="6092122" y="-126072"/>
            <a:ext cx="314580" cy="30628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9" name="Google Shape;689;p12"/>
          <p:cNvSpPr/>
          <p:nvPr/>
        </p:nvSpPr>
        <p:spPr>
          <a:xfrm rot="-2221343">
            <a:off x="1107929" y="4838204"/>
            <a:ext cx="275129" cy="267869"/>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Tree>
    <p:extLst>
      <p:ext uri="{BB962C8B-B14F-4D97-AF65-F5344CB8AC3E}">
        <p14:creationId xmlns:p14="http://schemas.microsoft.com/office/powerpoint/2010/main" val="234416520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fontAlgn="auto">
              <a:spcBef>
                <a:spcPts val="0"/>
              </a:spcBef>
              <a:spcAft>
                <a:spcPts val="0"/>
              </a:spcAft>
              <a:defRPr/>
            </a:lvl1pPr>
          </a:lstStyle>
          <a:p>
            <a:pPr defTabSz="1219170">
              <a:buClr>
                <a:srgbClr val="000000"/>
              </a:buClr>
              <a:defRPr/>
            </a:pPr>
            <a:r>
              <a:rPr lang="en-US" sz="1867" kern="0" smtClean="0">
                <a:solidFill>
                  <a:srgbClr val="000000"/>
                </a:solidFill>
                <a:cs typeface="Arial"/>
                <a:sym typeface="Arial"/>
              </a:rPr>
              <a:t>salman.khazaei61@gmail.com</a:t>
            </a:r>
            <a:endParaRPr lang="en-US" sz="1867" kern="0">
              <a:solidFill>
                <a:srgbClr val="000000"/>
              </a:solidFill>
              <a:cs typeface="Arial"/>
              <a:sym typeface="Arial"/>
            </a:endParaRPr>
          </a:p>
        </p:txBody>
      </p:sp>
      <p:sp>
        <p:nvSpPr>
          <p:cNvPr id="5" name="Slide Number Placeholder 4"/>
          <p:cNvSpPr>
            <a:spLocks noGrp="1"/>
          </p:cNvSpPr>
          <p:nvPr>
            <p:ph type="sldNum" sz="quarter" idx="11"/>
          </p:nvPr>
        </p:nvSpPr>
        <p:spPr/>
        <p:txBody>
          <a:bodyPr/>
          <a:lstStyle>
            <a:lvl1pPr>
              <a:defRPr/>
            </a:lvl1pPr>
          </a:lstStyle>
          <a:p>
            <a:pPr defTabSz="1219170">
              <a:buClr>
                <a:srgbClr val="000000"/>
              </a:buClr>
              <a:defRPr/>
            </a:pPr>
            <a:fld id="{097C7B02-39AA-4055-A28A-843C11FBFC9F}" type="slidenum">
              <a:rPr lang="ar-SA" kern="0" smtClean="0">
                <a:solidFill>
                  <a:srgbClr val="7085AA"/>
                </a:solidFill>
              </a:rPr>
              <a:pPr defTabSz="1219170">
                <a:buClr>
                  <a:srgbClr val="000000"/>
                </a:buClr>
                <a:defRPr/>
              </a:pPr>
              <a:t>‹#›</a:t>
            </a:fld>
            <a:endParaRPr lang="en-US" kern="0">
              <a:solidFill>
                <a:srgbClr val="7085AA"/>
              </a:solidFill>
            </a:endParaRPr>
          </a:p>
        </p:txBody>
      </p:sp>
      <p:sp>
        <p:nvSpPr>
          <p:cNvPr id="6" name="Date Placeholder 5"/>
          <p:cNvSpPr>
            <a:spLocks noGrp="1"/>
          </p:cNvSpPr>
          <p:nvPr>
            <p:ph type="dt" sz="half" idx="12"/>
          </p:nvPr>
        </p:nvSpPr>
        <p:spPr/>
        <p:txBody>
          <a:bodyPr/>
          <a:lstStyle>
            <a:lvl1pPr fontAlgn="auto">
              <a:spcBef>
                <a:spcPts val="0"/>
              </a:spcBef>
              <a:spcAft>
                <a:spcPts val="0"/>
              </a:spcAft>
              <a:defRPr/>
            </a:lvl1pPr>
          </a:lstStyle>
          <a:p>
            <a:pPr defTabSz="1219170">
              <a:buClr>
                <a:srgbClr val="000000"/>
              </a:buClr>
              <a:defRPr/>
            </a:pPr>
            <a:fld id="{19129D10-58BC-4543-BEB8-CE532695DF01}" type="datetime1">
              <a:rPr lang="en-US" sz="1867" kern="0" smtClean="0">
                <a:solidFill>
                  <a:srgbClr val="000000"/>
                </a:solidFill>
                <a:cs typeface="Arial"/>
                <a:sym typeface="Arial"/>
              </a:rPr>
              <a:pPr defTabSz="1219170">
                <a:buClr>
                  <a:srgbClr val="000000"/>
                </a:buClr>
                <a:defRPr/>
              </a:pPr>
              <a:t>2/5/2025</a:t>
            </a:fld>
            <a:endParaRPr lang="en-US" sz="1867" kern="0">
              <a:solidFill>
                <a:srgbClr val="000000"/>
              </a:solidFill>
              <a:cs typeface="Arial"/>
              <a:sym typeface="Arial"/>
            </a:endParaRPr>
          </a:p>
        </p:txBody>
      </p:sp>
    </p:spTree>
    <p:extLst>
      <p:ext uri="{BB962C8B-B14F-4D97-AF65-F5344CB8AC3E}">
        <p14:creationId xmlns:p14="http://schemas.microsoft.com/office/powerpoint/2010/main" val="338918157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dk2"/>
        </a:solidFill>
        <a:effectLst/>
      </p:bgPr>
    </p:bg>
    <p:spTree>
      <p:nvGrpSpPr>
        <p:cNvPr id="1" name="Shape 20"/>
        <p:cNvGrpSpPr/>
        <p:nvPr/>
      </p:nvGrpSpPr>
      <p:grpSpPr>
        <a:xfrm>
          <a:off x="0" y="0"/>
          <a:ext cx="0" cy="0"/>
          <a:chOff x="0" y="0"/>
          <a:chExt cx="0" cy="0"/>
        </a:xfrm>
      </p:grpSpPr>
      <p:sp>
        <p:nvSpPr>
          <p:cNvPr id="21" name="Google Shape;21;p2"/>
          <p:cNvSpPr txBox="1">
            <a:spLocks noGrp="1"/>
          </p:cNvSpPr>
          <p:nvPr>
            <p:ph type="ctrTitle"/>
          </p:nvPr>
        </p:nvSpPr>
        <p:spPr>
          <a:xfrm>
            <a:off x="2515267" y="2186600"/>
            <a:ext cx="7161600" cy="2281600"/>
          </a:xfrm>
          <a:prstGeom prst="rect">
            <a:avLst/>
          </a:prstGeom>
        </p:spPr>
        <p:txBody>
          <a:bodyPr spcFirstLastPara="1" wrap="square" lIns="0" tIns="0" rIns="0" bIns="0" anchor="ctr" anchorCtr="0">
            <a:noAutofit/>
          </a:bodyPr>
          <a:lstStyle>
            <a:lvl1pPr lvl="0" algn="ctr" rtl="0">
              <a:lnSpc>
                <a:spcPct val="80000"/>
              </a:lnSpc>
              <a:spcBef>
                <a:spcPts val="0"/>
              </a:spcBef>
              <a:spcAft>
                <a:spcPts val="0"/>
              </a:spcAft>
              <a:buClr>
                <a:schemeClr val="lt1"/>
              </a:buClr>
              <a:buSzPts val="6000"/>
              <a:buNone/>
              <a:defRPr sz="8000">
                <a:solidFill>
                  <a:schemeClr val="lt1"/>
                </a:solidFill>
              </a:defRPr>
            </a:lvl1pPr>
            <a:lvl2pPr lvl="1" algn="ctr" rtl="0">
              <a:lnSpc>
                <a:spcPct val="80000"/>
              </a:lnSpc>
              <a:spcBef>
                <a:spcPts val="0"/>
              </a:spcBef>
              <a:spcAft>
                <a:spcPts val="0"/>
              </a:spcAft>
              <a:buClr>
                <a:schemeClr val="lt1"/>
              </a:buClr>
              <a:buSzPts val="6000"/>
              <a:buNone/>
              <a:defRPr sz="8000">
                <a:solidFill>
                  <a:schemeClr val="lt1"/>
                </a:solidFill>
              </a:defRPr>
            </a:lvl2pPr>
            <a:lvl3pPr lvl="2" algn="ctr" rtl="0">
              <a:lnSpc>
                <a:spcPct val="80000"/>
              </a:lnSpc>
              <a:spcBef>
                <a:spcPts val="0"/>
              </a:spcBef>
              <a:spcAft>
                <a:spcPts val="0"/>
              </a:spcAft>
              <a:buClr>
                <a:schemeClr val="lt1"/>
              </a:buClr>
              <a:buSzPts val="6000"/>
              <a:buNone/>
              <a:defRPr sz="8000">
                <a:solidFill>
                  <a:schemeClr val="lt1"/>
                </a:solidFill>
              </a:defRPr>
            </a:lvl3pPr>
            <a:lvl4pPr lvl="3" algn="ctr" rtl="0">
              <a:lnSpc>
                <a:spcPct val="80000"/>
              </a:lnSpc>
              <a:spcBef>
                <a:spcPts val="0"/>
              </a:spcBef>
              <a:spcAft>
                <a:spcPts val="0"/>
              </a:spcAft>
              <a:buClr>
                <a:schemeClr val="lt1"/>
              </a:buClr>
              <a:buSzPts val="6000"/>
              <a:buNone/>
              <a:defRPr sz="8000">
                <a:solidFill>
                  <a:schemeClr val="lt1"/>
                </a:solidFill>
              </a:defRPr>
            </a:lvl4pPr>
            <a:lvl5pPr lvl="4" algn="ctr" rtl="0">
              <a:lnSpc>
                <a:spcPct val="80000"/>
              </a:lnSpc>
              <a:spcBef>
                <a:spcPts val="0"/>
              </a:spcBef>
              <a:spcAft>
                <a:spcPts val="0"/>
              </a:spcAft>
              <a:buClr>
                <a:schemeClr val="lt1"/>
              </a:buClr>
              <a:buSzPts val="6000"/>
              <a:buNone/>
              <a:defRPr sz="8000">
                <a:solidFill>
                  <a:schemeClr val="lt1"/>
                </a:solidFill>
              </a:defRPr>
            </a:lvl5pPr>
            <a:lvl6pPr lvl="5" algn="ctr" rtl="0">
              <a:lnSpc>
                <a:spcPct val="80000"/>
              </a:lnSpc>
              <a:spcBef>
                <a:spcPts val="0"/>
              </a:spcBef>
              <a:spcAft>
                <a:spcPts val="0"/>
              </a:spcAft>
              <a:buClr>
                <a:schemeClr val="lt1"/>
              </a:buClr>
              <a:buSzPts val="6000"/>
              <a:buNone/>
              <a:defRPr sz="8000">
                <a:solidFill>
                  <a:schemeClr val="lt1"/>
                </a:solidFill>
              </a:defRPr>
            </a:lvl6pPr>
            <a:lvl7pPr lvl="6" algn="ctr" rtl="0">
              <a:lnSpc>
                <a:spcPct val="80000"/>
              </a:lnSpc>
              <a:spcBef>
                <a:spcPts val="0"/>
              </a:spcBef>
              <a:spcAft>
                <a:spcPts val="0"/>
              </a:spcAft>
              <a:buClr>
                <a:schemeClr val="lt1"/>
              </a:buClr>
              <a:buSzPts val="6000"/>
              <a:buNone/>
              <a:defRPr sz="8000">
                <a:solidFill>
                  <a:schemeClr val="lt1"/>
                </a:solidFill>
              </a:defRPr>
            </a:lvl7pPr>
            <a:lvl8pPr lvl="7" algn="ctr" rtl="0">
              <a:lnSpc>
                <a:spcPct val="80000"/>
              </a:lnSpc>
              <a:spcBef>
                <a:spcPts val="0"/>
              </a:spcBef>
              <a:spcAft>
                <a:spcPts val="0"/>
              </a:spcAft>
              <a:buClr>
                <a:schemeClr val="lt1"/>
              </a:buClr>
              <a:buSzPts val="6000"/>
              <a:buNone/>
              <a:defRPr sz="8000">
                <a:solidFill>
                  <a:schemeClr val="lt1"/>
                </a:solidFill>
              </a:defRPr>
            </a:lvl8pPr>
            <a:lvl9pPr lvl="8" algn="ctr" rtl="0">
              <a:lnSpc>
                <a:spcPct val="80000"/>
              </a:lnSpc>
              <a:spcBef>
                <a:spcPts val="0"/>
              </a:spcBef>
              <a:spcAft>
                <a:spcPts val="0"/>
              </a:spcAft>
              <a:buClr>
                <a:schemeClr val="lt1"/>
              </a:buClr>
              <a:buSzPts val="6000"/>
              <a:buNone/>
              <a:defRPr sz="8000">
                <a:solidFill>
                  <a:schemeClr val="lt1"/>
                </a:solidFill>
              </a:defRPr>
            </a:lvl9pPr>
          </a:lstStyle>
          <a:p>
            <a:endParaRPr/>
          </a:p>
        </p:txBody>
      </p:sp>
      <p:grpSp>
        <p:nvGrpSpPr>
          <p:cNvPr id="22" name="Google Shape;22;p2"/>
          <p:cNvGrpSpPr/>
          <p:nvPr/>
        </p:nvGrpSpPr>
        <p:grpSpPr>
          <a:xfrm>
            <a:off x="-114000" y="-224871"/>
            <a:ext cx="12387125" cy="7235872"/>
            <a:chOff x="-85500" y="-168653"/>
            <a:chExt cx="9290344" cy="5426904"/>
          </a:xfrm>
        </p:grpSpPr>
        <p:grpSp>
          <p:nvGrpSpPr>
            <p:cNvPr id="23" name="Google Shape;23;p2"/>
            <p:cNvGrpSpPr/>
            <p:nvPr/>
          </p:nvGrpSpPr>
          <p:grpSpPr>
            <a:xfrm>
              <a:off x="3870624" y="271731"/>
              <a:ext cx="531017" cy="704779"/>
              <a:chOff x="3870624" y="271731"/>
              <a:chExt cx="531017" cy="704779"/>
            </a:xfrm>
          </p:grpSpPr>
          <p:sp>
            <p:nvSpPr>
              <p:cNvPr id="24" name="Google Shape;24;p2"/>
              <p:cNvSpPr/>
              <p:nvPr/>
            </p:nvSpPr>
            <p:spPr>
              <a:xfrm>
                <a:off x="3870624" y="311200"/>
                <a:ext cx="425807" cy="385849"/>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26" name="Google Shape;26;p2"/>
            <p:cNvGrpSpPr/>
            <p:nvPr/>
          </p:nvGrpSpPr>
          <p:grpSpPr>
            <a:xfrm>
              <a:off x="-85500" y="4299338"/>
              <a:ext cx="612915" cy="585559"/>
              <a:chOff x="8158724" y="4646275"/>
              <a:chExt cx="612915" cy="585559"/>
            </a:xfrm>
          </p:grpSpPr>
          <p:sp>
            <p:nvSpPr>
              <p:cNvPr id="27" name="Google Shape;27;p2"/>
              <p:cNvSpPr/>
              <p:nvPr/>
            </p:nvSpPr>
            <p:spPr>
              <a:xfrm>
                <a:off x="8158724" y="4646275"/>
                <a:ext cx="511423" cy="463431"/>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8170373" y="4682299"/>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9" name="Google Shape;29;p2"/>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0" name="Google Shape;30;p2"/>
            <p:cNvGrpSpPr/>
            <p:nvPr/>
          </p:nvGrpSpPr>
          <p:grpSpPr>
            <a:xfrm>
              <a:off x="968652" y="3696885"/>
              <a:ext cx="565312" cy="602473"/>
              <a:chOff x="813652" y="3801560"/>
              <a:chExt cx="565312" cy="602473"/>
            </a:xfrm>
          </p:grpSpPr>
          <p:sp>
            <p:nvSpPr>
              <p:cNvPr id="31" name="Google Shape;31;p2"/>
              <p:cNvSpPr/>
              <p:nvPr/>
            </p:nvSpPr>
            <p:spPr>
              <a:xfrm rot="6264782">
                <a:off x="849950" y="3919090"/>
                <a:ext cx="380679" cy="370162"/>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1974315">
                <a:off x="996275" y="3825647"/>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 name="Google Shape;33;p2"/>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 name="Google Shape;34;p2"/>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 name="Google Shape;35;p2"/>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 name="Google Shape;36;p2"/>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 name="Google Shape;37;p2"/>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 name="Google Shape;38;p2"/>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 name="Google Shape;39;p2"/>
            <p:cNvGrpSpPr/>
            <p:nvPr/>
          </p:nvGrpSpPr>
          <p:grpSpPr>
            <a:xfrm>
              <a:off x="5462677" y="4575203"/>
              <a:ext cx="497752" cy="491681"/>
              <a:chOff x="7559440" y="3972390"/>
              <a:chExt cx="497752" cy="491681"/>
            </a:xfrm>
          </p:grpSpPr>
          <p:sp>
            <p:nvSpPr>
              <p:cNvPr id="40" name="Google Shape;40;p2"/>
              <p:cNvSpPr/>
              <p:nvPr/>
            </p:nvSpPr>
            <p:spPr>
              <a:xfrm rot="1226546">
                <a:off x="7692589" y="4106488"/>
                <a:ext cx="320298" cy="311457"/>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9911830">
                <a:off x="7595186" y="4010311"/>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42" name="Google Shape;42;p2"/>
            <p:cNvGrpSpPr/>
            <p:nvPr/>
          </p:nvGrpSpPr>
          <p:grpSpPr>
            <a:xfrm>
              <a:off x="510215" y="271717"/>
              <a:ext cx="557022" cy="619823"/>
              <a:chOff x="510215" y="271717"/>
              <a:chExt cx="557022" cy="619823"/>
            </a:xfrm>
          </p:grpSpPr>
          <p:sp>
            <p:nvSpPr>
              <p:cNvPr id="43" name="Google Shape;43;p2"/>
              <p:cNvSpPr/>
              <p:nvPr/>
            </p:nvSpPr>
            <p:spPr>
              <a:xfrm>
                <a:off x="676827" y="376200"/>
                <a:ext cx="316843" cy="32088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5" name="Google Shape;45;p2"/>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 name="Google Shape;46;p2"/>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 name="Google Shape;47;p2"/>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 name="Google Shape;48;p2"/>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 name="Google Shape;49;p2"/>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0" name="Google Shape;50;p2"/>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1" name="Google Shape;51;p2"/>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2" name="Google Shape;52;p2"/>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3" name="Google Shape;53;p2"/>
            <p:cNvGrpSpPr/>
            <p:nvPr/>
          </p:nvGrpSpPr>
          <p:grpSpPr>
            <a:xfrm rot="891035">
              <a:off x="1165229" y="1691730"/>
              <a:ext cx="657771" cy="386113"/>
              <a:chOff x="1429156" y="1387535"/>
              <a:chExt cx="657769" cy="386112"/>
            </a:xfrm>
          </p:grpSpPr>
          <p:sp>
            <p:nvSpPr>
              <p:cNvPr id="54" name="Google Shape;54;p2"/>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5" name="Google Shape;55;p2"/>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6" name="Google Shape;56;p2"/>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 name="Google Shape;57;p2"/>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8" name="Google Shape;58;p2"/>
            <p:cNvGrpSpPr/>
            <p:nvPr/>
          </p:nvGrpSpPr>
          <p:grpSpPr>
            <a:xfrm>
              <a:off x="346827" y="3411153"/>
              <a:ext cx="376916" cy="455685"/>
              <a:chOff x="1010452" y="1144365"/>
              <a:chExt cx="376916" cy="455685"/>
            </a:xfrm>
          </p:grpSpPr>
          <p:sp>
            <p:nvSpPr>
              <p:cNvPr id="59" name="Google Shape;59;p2"/>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 name="Google Shape;60;p2"/>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61" name="Google Shape;61;p2"/>
            <p:cNvGrpSpPr/>
            <p:nvPr/>
          </p:nvGrpSpPr>
          <p:grpSpPr>
            <a:xfrm>
              <a:off x="7439637" y="3918577"/>
              <a:ext cx="503800" cy="507307"/>
              <a:chOff x="7439637" y="3918577"/>
              <a:chExt cx="503800" cy="507307"/>
            </a:xfrm>
          </p:grpSpPr>
          <p:sp>
            <p:nvSpPr>
              <p:cNvPr id="62" name="Google Shape;62;p2"/>
              <p:cNvSpPr/>
              <p:nvPr/>
            </p:nvSpPr>
            <p:spPr>
              <a:xfrm>
                <a:off x="7547126" y="4133375"/>
                <a:ext cx="332324"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4" name="Google Shape;64;p2"/>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 name="Google Shape;65;p2"/>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6" name="Google Shape;66;p2"/>
            <p:cNvGrpSpPr/>
            <p:nvPr/>
          </p:nvGrpSpPr>
          <p:grpSpPr>
            <a:xfrm>
              <a:off x="7413193" y="740389"/>
              <a:ext cx="289739" cy="482318"/>
              <a:chOff x="4912930" y="846902"/>
              <a:chExt cx="289739" cy="482318"/>
            </a:xfrm>
          </p:grpSpPr>
          <p:sp>
            <p:nvSpPr>
              <p:cNvPr id="67" name="Google Shape;67;p2"/>
              <p:cNvSpPr/>
              <p:nvPr/>
            </p:nvSpPr>
            <p:spPr>
              <a:xfrm rot="-539734">
                <a:off x="4946894" y="1102828"/>
                <a:ext cx="216728" cy="210745"/>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4912930" y="846902"/>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9" name="Google Shape;69;p2"/>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0" name="Google Shape;70;p2"/>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71" name="Google Shape;71;p2"/>
            <p:cNvGrpSpPr/>
            <p:nvPr/>
          </p:nvGrpSpPr>
          <p:grpSpPr>
            <a:xfrm>
              <a:off x="7801268" y="2011644"/>
              <a:ext cx="583849" cy="670195"/>
              <a:chOff x="7801268" y="2011644"/>
              <a:chExt cx="583849" cy="670195"/>
            </a:xfrm>
          </p:grpSpPr>
          <p:sp>
            <p:nvSpPr>
              <p:cNvPr id="72" name="Google Shape;72;p2"/>
              <p:cNvSpPr/>
              <p:nvPr/>
            </p:nvSpPr>
            <p:spPr>
              <a:xfrm rot="6678441">
                <a:off x="7840657" y="2123048"/>
                <a:ext cx="518922" cy="409425"/>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74" name="Google Shape;74;p2"/>
            <p:cNvGrpSpPr/>
            <p:nvPr/>
          </p:nvGrpSpPr>
          <p:grpSpPr>
            <a:xfrm>
              <a:off x="286734" y="1360788"/>
              <a:ext cx="437027" cy="515682"/>
              <a:chOff x="286734" y="1360788"/>
              <a:chExt cx="437027" cy="515682"/>
            </a:xfrm>
          </p:grpSpPr>
          <p:sp>
            <p:nvSpPr>
              <p:cNvPr id="75" name="Google Shape;75;p2"/>
              <p:cNvSpPr/>
              <p:nvPr/>
            </p:nvSpPr>
            <p:spPr>
              <a:xfrm>
                <a:off x="286734" y="1396113"/>
                <a:ext cx="288826"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77" name="Google Shape;77;p2"/>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8" name="Google Shape;78;p2"/>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9" name="Google Shape;79;p2"/>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0" name="Google Shape;80;p2"/>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81" name="Google Shape;81;p2"/>
            <p:cNvGrpSpPr/>
            <p:nvPr/>
          </p:nvGrpSpPr>
          <p:grpSpPr>
            <a:xfrm>
              <a:off x="8513660" y="3273951"/>
              <a:ext cx="236955" cy="259508"/>
              <a:chOff x="1624551" y="3569952"/>
              <a:chExt cx="236955" cy="259508"/>
            </a:xfrm>
          </p:grpSpPr>
          <p:sp>
            <p:nvSpPr>
              <p:cNvPr id="82" name="Google Shape;82;p2"/>
              <p:cNvSpPr/>
              <p:nvPr/>
            </p:nvSpPr>
            <p:spPr>
              <a:xfrm>
                <a:off x="1624551" y="3569952"/>
                <a:ext cx="224786" cy="2276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1625368" y="3599553"/>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84" name="Google Shape;84;p2"/>
            <p:cNvGrpSpPr/>
            <p:nvPr/>
          </p:nvGrpSpPr>
          <p:grpSpPr>
            <a:xfrm>
              <a:off x="3637530" y="4055057"/>
              <a:ext cx="418773" cy="520154"/>
              <a:chOff x="3637530" y="4055057"/>
              <a:chExt cx="418773" cy="520154"/>
            </a:xfrm>
          </p:grpSpPr>
          <p:sp>
            <p:nvSpPr>
              <p:cNvPr id="85" name="Google Shape;85;p2"/>
              <p:cNvSpPr/>
              <p:nvPr/>
            </p:nvSpPr>
            <p:spPr>
              <a:xfrm rot="5542319">
                <a:off x="3769303" y="4204066"/>
                <a:ext cx="285154" cy="277283"/>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87" name="Google Shape;87;p2"/>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8" name="Google Shape;88;p2"/>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9" name="Google Shape;89;p2"/>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0" name="Google Shape;90;p2"/>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1" name="Google Shape;91;p2"/>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2" name="Google Shape;92;p2"/>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3" name="Google Shape;93;p2"/>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94" name="Google Shape;94;p2"/>
            <p:cNvGrpSpPr/>
            <p:nvPr/>
          </p:nvGrpSpPr>
          <p:grpSpPr>
            <a:xfrm>
              <a:off x="6457245" y="4530131"/>
              <a:ext cx="216066" cy="276377"/>
              <a:chOff x="6422295" y="3351500"/>
              <a:chExt cx="252856" cy="323399"/>
            </a:xfrm>
          </p:grpSpPr>
          <p:sp>
            <p:nvSpPr>
              <p:cNvPr id="95" name="Google Shape;95;p2"/>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6" name="Google Shape;96;p2"/>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97" name="Google Shape;97;p2"/>
            <p:cNvGrpSpPr/>
            <p:nvPr/>
          </p:nvGrpSpPr>
          <p:grpSpPr>
            <a:xfrm>
              <a:off x="2318449" y="604142"/>
              <a:ext cx="332332" cy="346582"/>
              <a:chOff x="2318449" y="604142"/>
              <a:chExt cx="332332" cy="346582"/>
            </a:xfrm>
          </p:grpSpPr>
          <p:sp>
            <p:nvSpPr>
              <p:cNvPr id="98" name="Google Shape;98;p2"/>
              <p:cNvSpPr/>
              <p:nvPr/>
            </p:nvSpPr>
            <p:spPr>
              <a:xfrm>
                <a:off x="2361884" y="604142"/>
                <a:ext cx="288826"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00" name="Google Shape;100;p2"/>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01" name="Google Shape;101;p2"/>
            <p:cNvGrpSpPr/>
            <p:nvPr/>
          </p:nvGrpSpPr>
          <p:grpSpPr>
            <a:xfrm>
              <a:off x="1184427" y="4630083"/>
              <a:ext cx="229693" cy="293080"/>
              <a:chOff x="6793660" y="3322411"/>
              <a:chExt cx="268804" cy="342944"/>
            </a:xfrm>
          </p:grpSpPr>
          <p:sp>
            <p:nvSpPr>
              <p:cNvPr id="102" name="Google Shape;102;p2"/>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3" name="Google Shape;103;p2"/>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4" name="Google Shape;104;p2"/>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05" name="Google Shape;105;p2"/>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6" name="Google Shape;106;p2"/>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7" name="Google Shape;107;p2"/>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8" name="Google Shape;108;p2"/>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Tree>
    <p:extLst>
      <p:ext uri="{BB962C8B-B14F-4D97-AF65-F5344CB8AC3E}">
        <p14:creationId xmlns:p14="http://schemas.microsoft.com/office/powerpoint/2010/main" val="204387041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109"/>
        <p:cNvGrpSpPr/>
        <p:nvPr/>
      </p:nvGrpSpPr>
      <p:grpSpPr>
        <a:xfrm>
          <a:off x="0" y="0"/>
          <a:ext cx="0" cy="0"/>
          <a:chOff x="0" y="0"/>
          <a:chExt cx="0" cy="0"/>
        </a:xfrm>
      </p:grpSpPr>
      <p:sp>
        <p:nvSpPr>
          <p:cNvPr id="110" name="Google Shape;110;p3"/>
          <p:cNvSpPr txBox="1">
            <a:spLocks noGrp="1"/>
          </p:cNvSpPr>
          <p:nvPr>
            <p:ph type="ctrTitle"/>
          </p:nvPr>
        </p:nvSpPr>
        <p:spPr>
          <a:xfrm>
            <a:off x="2816533" y="2111133"/>
            <a:ext cx="6559200" cy="1546400"/>
          </a:xfrm>
          <a:prstGeom prst="rect">
            <a:avLst/>
          </a:prstGeom>
        </p:spPr>
        <p:txBody>
          <a:bodyPr spcFirstLastPara="1" wrap="square" lIns="0" tIns="0" rIns="0" bIns="0"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endParaRPr/>
          </a:p>
        </p:txBody>
      </p:sp>
      <p:sp>
        <p:nvSpPr>
          <p:cNvPr id="111" name="Google Shape;111;p3"/>
          <p:cNvSpPr txBox="1">
            <a:spLocks noGrp="1"/>
          </p:cNvSpPr>
          <p:nvPr>
            <p:ph type="subTitle" idx="1"/>
          </p:nvPr>
        </p:nvSpPr>
        <p:spPr>
          <a:xfrm>
            <a:off x="2816533" y="3786736"/>
            <a:ext cx="6559200" cy="1046400"/>
          </a:xfrm>
          <a:prstGeom prst="rect">
            <a:avLst/>
          </a:prstGeom>
        </p:spPr>
        <p:txBody>
          <a:bodyPr spcFirstLastPara="1" wrap="square" lIns="0" tIns="0" rIns="0" bIns="0" anchor="t" anchorCtr="0">
            <a:noAutofit/>
          </a:bodyPr>
          <a:lstStyle>
            <a:lvl1pPr lvl="0" algn="ctr" rtl="0">
              <a:spcBef>
                <a:spcPts val="0"/>
              </a:spcBef>
              <a:spcAft>
                <a:spcPts val="0"/>
              </a:spcAft>
              <a:buClr>
                <a:schemeClr val="dk2"/>
              </a:buClr>
              <a:buSzPts val="2000"/>
              <a:buNone/>
              <a:defRPr sz="2667">
                <a:solidFill>
                  <a:schemeClr val="dk2"/>
                </a:solidFill>
              </a:defRPr>
            </a:lvl1pPr>
            <a:lvl2pPr lvl="1" algn="ctr" rtl="0">
              <a:spcBef>
                <a:spcPts val="0"/>
              </a:spcBef>
              <a:spcAft>
                <a:spcPts val="0"/>
              </a:spcAft>
              <a:buClr>
                <a:schemeClr val="dk2"/>
              </a:buClr>
              <a:buSzPts val="2000"/>
              <a:buNone/>
              <a:defRPr sz="2667">
                <a:solidFill>
                  <a:schemeClr val="dk2"/>
                </a:solidFill>
              </a:defRPr>
            </a:lvl2pPr>
            <a:lvl3pPr lvl="2" algn="ctr" rtl="0">
              <a:spcBef>
                <a:spcPts val="0"/>
              </a:spcBef>
              <a:spcAft>
                <a:spcPts val="0"/>
              </a:spcAft>
              <a:buClr>
                <a:schemeClr val="dk2"/>
              </a:buClr>
              <a:buSzPts val="2000"/>
              <a:buNone/>
              <a:defRPr sz="2667">
                <a:solidFill>
                  <a:schemeClr val="dk2"/>
                </a:solidFill>
              </a:defRPr>
            </a:lvl3pPr>
            <a:lvl4pPr lvl="3" algn="ctr" rtl="0">
              <a:spcBef>
                <a:spcPts val="0"/>
              </a:spcBef>
              <a:spcAft>
                <a:spcPts val="0"/>
              </a:spcAft>
              <a:buClr>
                <a:schemeClr val="dk2"/>
              </a:buClr>
              <a:buSzPts val="2000"/>
              <a:buNone/>
              <a:defRPr sz="2667">
                <a:solidFill>
                  <a:schemeClr val="dk2"/>
                </a:solidFill>
              </a:defRPr>
            </a:lvl4pPr>
            <a:lvl5pPr lvl="4" algn="ctr" rtl="0">
              <a:spcBef>
                <a:spcPts val="0"/>
              </a:spcBef>
              <a:spcAft>
                <a:spcPts val="0"/>
              </a:spcAft>
              <a:buClr>
                <a:schemeClr val="dk2"/>
              </a:buClr>
              <a:buSzPts val="2000"/>
              <a:buNone/>
              <a:defRPr sz="2667">
                <a:solidFill>
                  <a:schemeClr val="dk2"/>
                </a:solidFill>
              </a:defRPr>
            </a:lvl5pPr>
            <a:lvl6pPr lvl="5" algn="ctr" rtl="0">
              <a:spcBef>
                <a:spcPts val="0"/>
              </a:spcBef>
              <a:spcAft>
                <a:spcPts val="0"/>
              </a:spcAft>
              <a:buClr>
                <a:schemeClr val="dk2"/>
              </a:buClr>
              <a:buSzPts val="2000"/>
              <a:buNone/>
              <a:defRPr sz="2667">
                <a:solidFill>
                  <a:schemeClr val="dk2"/>
                </a:solidFill>
              </a:defRPr>
            </a:lvl6pPr>
            <a:lvl7pPr lvl="6" algn="ctr" rtl="0">
              <a:spcBef>
                <a:spcPts val="0"/>
              </a:spcBef>
              <a:spcAft>
                <a:spcPts val="0"/>
              </a:spcAft>
              <a:buClr>
                <a:schemeClr val="dk2"/>
              </a:buClr>
              <a:buSzPts val="2000"/>
              <a:buNone/>
              <a:defRPr sz="2667">
                <a:solidFill>
                  <a:schemeClr val="dk2"/>
                </a:solidFill>
              </a:defRPr>
            </a:lvl7pPr>
            <a:lvl8pPr lvl="7" algn="ctr" rtl="0">
              <a:spcBef>
                <a:spcPts val="0"/>
              </a:spcBef>
              <a:spcAft>
                <a:spcPts val="0"/>
              </a:spcAft>
              <a:buClr>
                <a:schemeClr val="dk2"/>
              </a:buClr>
              <a:buSzPts val="2000"/>
              <a:buNone/>
              <a:defRPr sz="2667">
                <a:solidFill>
                  <a:schemeClr val="dk2"/>
                </a:solidFill>
              </a:defRPr>
            </a:lvl8pPr>
            <a:lvl9pPr lvl="8" algn="ctr" rtl="0">
              <a:spcBef>
                <a:spcPts val="0"/>
              </a:spcBef>
              <a:spcAft>
                <a:spcPts val="0"/>
              </a:spcAft>
              <a:buClr>
                <a:schemeClr val="dk2"/>
              </a:buClr>
              <a:buSzPts val="2000"/>
              <a:buNone/>
              <a:defRPr sz="2667">
                <a:solidFill>
                  <a:schemeClr val="dk2"/>
                </a:solidFill>
              </a:defRPr>
            </a:lvl9pPr>
          </a:lstStyle>
          <a:p>
            <a:endParaRPr/>
          </a:p>
        </p:txBody>
      </p:sp>
      <p:grpSp>
        <p:nvGrpSpPr>
          <p:cNvPr id="112" name="Google Shape;112;p3"/>
          <p:cNvGrpSpPr/>
          <p:nvPr/>
        </p:nvGrpSpPr>
        <p:grpSpPr>
          <a:xfrm>
            <a:off x="-111883" y="-224871"/>
            <a:ext cx="12385009" cy="7235872"/>
            <a:chOff x="-83913" y="-168653"/>
            <a:chExt cx="9288757" cy="5426904"/>
          </a:xfrm>
        </p:grpSpPr>
        <p:sp>
          <p:nvSpPr>
            <p:cNvPr id="113" name="Google Shape;113;p3"/>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4" name="Google Shape;114;p3"/>
            <p:cNvSpPr/>
            <p:nvPr/>
          </p:nvSpPr>
          <p:spPr>
            <a:xfrm>
              <a:off x="-73851" y="4335362"/>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5" name="Google Shape;115;p3"/>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6" name="Google Shape;116;p3"/>
            <p:cNvSpPr/>
            <p:nvPr/>
          </p:nvSpPr>
          <p:spPr>
            <a:xfrm rot="-1974315">
              <a:off x="1151275" y="3720972"/>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7" name="Google Shape;117;p3"/>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8" name="Google Shape;118;p3"/>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9" name="Google Shape;119;p3"/>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0" name="Google Shape;120;p3"/>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1" name="Google Shape;121;p3"/>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2" name="Google Shape;122;p3"/>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3" name="Google Shape;123;p3"/>
            <p:cNvSpPr/>
            <p:nvPr/>
          </p:nvSpPr>
          <p:spPr>
            <a:xfrm rot="9911830">
              <a:off x="5498424" y="4613124"/>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4" name="Google Shape;124;p3"/>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5" name="Google Shape;125;p3"/>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6" name="Google Shape;126;p3"/>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7" name="Google Shape;127;p3"/>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8" name="Google Shape;128;p3"/>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9" name="Google Shape;129;p3"/>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0" name="Google Shape;130;p3"/>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1" name="Google Shape;131;p3"/>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2" name="Google Shape;132;p3"/>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33" name="Google Shape;133;p3"/>
            <p:cNvGrpSpPr/>
            <p:nvPr/>
          </p:nvGrpSpPr>
          <p:grpSpPr>
            <a:xfrm rot="891035">
              <a:off x="1165229" y="1691730"/>
              <a:ext cx="657771" cy="386113"/>
              <a:chOff x="1429156" y="1387535"/>
              <a:chExt cx="657769" cy="386112"/>
            </a:xfrm>
          </p:grpSpPr>
          <p:sp>
            <p:nvSpPr>
              <p:cNvPr id="134" name="Google Shape;134;p3"/>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5" name="Google Shape;135;p3"/>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36" name="Google Shape;136;p3"/>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7" name="Google Shape;137;p3"/>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38" name="Google Shape;138;p3"/>
            <p:cNvGrpSpPr/>
            <p:nvPr/>
          </p:nvGrpSpPr>
          <p:grpSpPr>
            <a:xfrm>
              <a:off x="346827" y="3411153"/>
              <a:ext cx="376916" cy="455685"/>
              <a:chOff x="1010452" y="1144365"/>
              <a:chExt cx="376916" cy="455685"/>
            </a:xfrm>
          </p:grpSpPr>
          <p:sp>
            <p:nvSpPr>
              <p:cNvPr id="139" name="Google Shape;139;p3"/>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0" name="Google Shape;140;p3"/>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41" name="Google Shape;141;p3"/>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2" name="Google Shape;142;p3"/>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3" name="Google Shape;143;p3"/>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4" name="Google Shape;144;p3"/>
            <p:cNvSpPr/>
            <p:nvPr/>
          </p:nvSpPr>
          <p:spPr>
            <a:xfrm>
              <a:off x="7413193" y="740389"/>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5" name="Google Shape;145;p3"/>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6" name="Google Shape;146;p3"/>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7" name="Google Shape;147;p3"/>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8" name="Google Shape;148;p3"/>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9" name="Google Shape;149;p3"/>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0" name="Google Shape;150;p3"/>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1" name="Google Shape;151;p3"/>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2" name="Google Shape;152;p3"/>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3" name="Google Shape;153;p3"/>
            <p:cNvSpPr/>
            <p:nvPr/>
          </p:nvSpPr>
          <p:spPr>
            <a:xfrm>
              <a:off x="8514477" y="3303552"/>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4" name="Google Shape;154;p3"/>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5" name="Google Shape;155;p3"/>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6" name="Google Shape;156;p3"/>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7" name="Google Shape;157;p3"/>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8" name="Google Shape;158;p3"/>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9" name="Google Shape;159;p3"/>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0" name="Google Shape;160;p3"/>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1" name="Google Shape;161;p3"/>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62" name="Google Shape;162;p3"/>
            <p:cNvGrpSpPr/>
            <p:nvPr/>
          </p:nvGrpSpPr>
          <p:grpSpPr>
            <a:xfrm>
              <a:off x="6457245" y="4530131"/>
              <a:ext cx="216066" cy="276377"/>
              <a:chOff x="6422295" y="3351500"/>
              <a:chExt cx="252856" cy="323399"/>
            </a:xfrm>
          </p:grpSpPr>
          <p:sp>
            <p:nvSpPr>
              <p:cNvPr id="163" name="Google Shape;163;p3"/>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4" name="Google Shape;164;p3"/>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65" name="Google Shape;165;p3"/>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6" name="Google Shape;166;p3"/>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67" name="Google Shape;167;p3"/>
            <p:cNvGrpSpPr/>
            <p:nvPr/>
          </p:nvGrpSpPr>
          <p:grpSpPr>
            <a:xfrm>
              <a:off x="1184427" y="4630083"/>
              <a:ext cx="229693" cy="293080"/>
              <a:chOff x="6793660" y="3322411"/>
              <a:chExt cx="268804" cy="342944"/>
            </a:xfrm>
          </p:grpSpPr>
          <p:sp>
            <p:nvSpPr>
              <p:cNvPr id="168" name="Google Shape;168;p3"/>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9" name="Google Shape;169;p3"/>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0" name="Google Shape;170;p3"/>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71" name="Google Shape;171;p3"/>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2" name="Google Shape;172;p3"/>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3" name="Google Shape;173;p3"/>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4" name="Google Shape;174;p3"/>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Tree>
    <p:extLst>
      <p:ext uri="{BB962C8B-B14F-4D97-AF65-F5344CB8AC3E}">
        <p14:creationId xmlns:p14="http://schemas.microsoft.com/office/powerpoint/2010/main" val="383406308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5"/>
        </a:solidFill>
        <a:effectLst/>
      </p:bgPr>
    </p:bg>
    <p:spTree>
      <p:nvGrpSpPr>
        <p:cNvPr id="1" name="Shape 175"/>
        <p:cNvGrpSpPr/>
        <p:nvPr/>
      </p:nvGrpSpPr>
      <p:grpSpPr>
        <a:xfrm>
          <a:off x="0" y="0"/>
          <a:ext cx="0" cy="0"/>
          <a:chOff x="0" y="0"/>
          <a:chExt cx="0" cy="0"/>
        </a:xfrm>
      </p:grpSpPr>
      <p:grpSp>
        <p:nvGrpSpPr>
          <p:cNvPr id="176" name="Google Shape;176;p4"/>
          <p:cNvGrpSpPr/>
          <p:nvPr/>
        </p:nvGrpSpPr>
        <p:grpSpPr>
          <a:xfrm>
            <a:off x="-111883" y="-224871"/>
            <a:ext cx="12385009" cy="7235872"/>
            <a:chOff x="-83913" y="-168653"/>
            <a:chExt cx="9288757" cy="5426904"/>
          </a:xfrm>
        </p:grpSpPr>
        <p:sp>
          <p:nvSpPr>
            <p:cNvPr id="177" name="Google Shape;177;p4"/>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8" name="Google Shape;178;p4"/>
            <p:cNvSpPr/>
            <p:nvPr/>
          </p:nvSpPr>
          <p:spPr>
            <a:xfrm>
              <a:off x="-73851" y="4335362"/>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9" name="Google Shape;179;p4"/>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0" name="Google Shape;180;p4"/>
            <p:cNvSpPr/>
            <p:nvPr/>
          </p:nvSpPr>
          <p:spPr>
            <a:xfrm rot="-1974315">
              <a:off x="1151275" y="3720972"/>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1" name="Google Shape;181;p4"/>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2" name="Google Shape;182;p4"/>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3" name="Google Shape;183;p4"/>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4" name="Google Shape;184;p4"/>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5" name="Google Shape;185;p4"/>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6" name="Google Shape;186;p4"/>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7" name="Google Shape;187;p4"/>
            <p:cNvSpPr/>
            <p:nvPr/>
          </p:nvSpPr>
          <p:spPr>
            <a:xfrm rot="9911830">
              <a:off x="5498424" y="4613124"/>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8" name="Google Shape;188;p4"/>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9" name="Google Shape;189;p4"/>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0" name="Google Shape;190;p4"/>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1" name="Google Shape;191;p4"/>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2" name="Google Shape;192;p4"/>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3" name="Google Shape;193;p4"/>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4" name="Google Shape;194;p4"/>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5" name="Google Shape;195;p4"/>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6" name="Google Shape;196;p4"/>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97" name="Google Shape;197;p4"/>
            <p:cNvGrpSpPr/>
            <p:nvPr/>
          </p:nvGrpSpPr>
          <p:grpSpPr>
            <a:xfrm rot="891035">
              <a:off x="1165229" y="1691730"/>
              <a:ext cx="657771" cy="386113"/>
              <a:chOff x="1429156" y="1387535"/>
              <a:chExt cx="657769" cy="386112"/>
            </a:xfrm>
          </p:grpSpPr>
          <p:sp>
            <p:nvSpPr>
              <p:cNvPr id="198" name="Google Shape;198;p4"/>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9" name="Google Shape;199;p4"/>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00" name="Google Shape;200;p4"/>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1" name="Google Shape;201;p4"/>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02" name="Google Shape;202;p4"/>
            <p:cNvGrpSpPr/>
            <p:nvPr/>
          </p:nvGrpSpPr>
          <p:grpSpPr>
            <a:xfrm>
              <a:off x="346827" y="3411153"/>
              <a:ext cx="376916" cy="455685"/>
              <a:chOff x="1010452" y="1144365"/>
              <a:chExt cx="376916" cy="455685"/>
            </a:xfrm>
          </p:grpSpPr>
          <p:sp>
            <p:nvSpPr>
              <p:cNvPr id="203" name="Google Shape;203;p4"/>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4" name="Google Shape;204;p4"/>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05" name="Google Shape;205;p4"/>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6" name="Google Shape;206;p4"/>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7" name="Google Shape;207;p4"/>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8" name="Google Shape;208;p4"/>
            <p:cNvSpPr/>
            <p:nvPr/>
          </p:nvSpPr>
          <p:spPr>
            <a:xfrm>
              <a:off x="7413193" y="740389"/>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9" name="Google Shape;209;p4"/>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0" name="Google Shape;210;p4"/>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1" name="Google Shape;211;p4"/>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2" name="Google Shape;212;p4"/>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3" name="Google Shape;213;p4"/>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4" name="Google Shape;214;p4"/>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5" name="Google Shape;215;p4"/>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6" name="Google Shape;216;p4"/>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7" name="Google Shape;217;p4"/>
            <p:cNvSpPr/>
            <p:nvPr/>
          </p:nvSpPr>
          <p:spPr>
            <a:xfrm>
              <a:off x="8514477" y="3303552"/>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8" name="Google Shape;218;p4"/>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9" name="Google Shape;219;p4"/>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0" name="Google Shape;220;p4"/>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1" name="Google Shape;221;p4"/>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2" name="Google Shape;222;p4"/>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3" name="Google Shape;223;p4"/>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4" name="Google Shape;224;p4"/>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5" name="Google Shape;225;p4"/>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26" name="Google Shape;226;p4"/>
            <p:cNvGrpSpPr/>
            <p:nvPr/>
          </p:nvGrpSpPr>
          <p:grpSpPr>
            <a:xfrm>
              <a:off x="6457245" y="4530131"/>
              <a:ext cx="216066" cy="276377"/>
              <a:chOff x="6422295" y="3351500"/>
              <a:chExt cx="252856" cy="323399"/>
            </a:xfrm>
          </p:grpSpPr>
          <p:sp>
            <p:nvSpPr>
              <p:cNvPr id="227" name="Google Shape;227;p4"/>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8" name="Google Shape;228;p4"/>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29" name="Google Shape;229;p4"/>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0" name="Google Shape;230;p4"/>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31" name="Google Shape;231;p4"/>
            <p:cNvGrpSpPr/>
            <p:nvPr/>
          </p:nvGrpSpPr>
          <p:grpSpPr>
            <a:xfrm>
              <a:off x="1184427" y="4630083"/>
              <a:ext cx="229693" cy="293080"/>
              <a:chOff x="6793660" y="3322411"/>
              <a:chExt cx="268804" cy="342944"/>
            </a:xfrm>
          </p:grpSpPr>
          <p:sp>
            <p:nvSpPr>
              <p:cNvPr id="232" name="Google Shape;232;p4"/>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3" name="Google Shape;233;p4"/>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4" name="Google Shape;234;p4"/>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35" name="Google Shape;235;p4"/>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6" name="Google Shape;236;p4"/>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7" name="Google Shape;237;p4"/>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8" name="Google Shape;238;p4"/>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39" name="Google Shape;239;p4"/>
          <p:cNvSpPr txBox="1">
            <a:spLocks noGrp="1"/>
          </p:cNvSpPr>
          <p:nvPr>
            <p:ph type="body" idx="1"/>
          </p:nvPr>
        </p:nvSpPr>
        <p:spPr>
          <a:xfrm>
            <a:off x="2736267" y="1671900"/>
            <a:ext cx="6719600" cy="3566800"/>
          </a:xfrm>
          <a:prstGeom prst="rect">
            <a:avLst/>
          </a:prstGeom>
        </p:spPr>
        <p:txBody>
          <a:bodyPr spcFirstLastPara="1" wrap="square" lIns="0" tIns="0" rIns="0" bIns="0" anchor="t" anchorCtr="0">
            <a:noAutofit/>
          </a:bodyPr>
          <a:lstStyle>
            <a:lvl1pPr marL="609585" lvl="0"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1pPr>
            <a:lvl2pPr marL="1219170" lvl="1"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2pPr>
            <a:lvl3pPr marL="1828754" lvl="2"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3pPr>
            <a:lvl4pPr marL="2438339" lvl="3"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4pPr>
            <a:lvl5pPr marL="3047924" lvl="4"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5pPr>
            <a:lvl6pPr marL="3657509" lvl="5"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6pPr>
            <a:lvl7pPr marL="4267093" lvl="6"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7pPr>
            <a:lvl8pPr marL="4876678" lvl="7"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8pPr>
            <a:lvl9pPr marL="5486263" lvl="8"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9pPr>
          </a:lstStyle>
          <a:p>
            <a:endParaRPr/>
          </a:p>
        </p:txBody>
      </p:sp>
      <p:sp>
        <p:nvSpPr>
          <p:cNvPr id="240" name="Google Shape;240;p4"/>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n" kern="0" smtClean="0">
                <a:solidFill>
                  <a:srgbClr val="FFFFFF"/>
                </a:solidFill>
              </a:rPr>
              <a:pPr defTabSz="1219170">
                <a:buClr>
                  <a:srgbClr val="000000"/>
                </a:buClr>
              </a:pPr>
              <a:t>‹#›</a:t>
            </a:fld>
            <a:endParaRPr lang="en" kern="0">
              <a:solidFill>
                <a:srgbClr val="FFFFFF"/>
              </a:solidFill>
            </a:endParaRPr>
          </a:p>
        </p:txBody>
      </p:sp>
    </p:spTree>
    <p:extLst>
      <p:ext uri="{BB962C8B-B14F-4D97-AF65-F5344CB8AC3E}">
        <p14:creationId xmlns:p14="http://schemas.microsoft.com/office/powerpoint/2010/main" val="136183485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1"/>
        <p:cNvGrpSpPr/>
        <p:nvPr/>
      </p:nvGrpSpPr>
      <p:grpSpPr>
        <a:xfrm>
          <a:off x="0" y="0"/>
          <a:ext cx="0" cy="0"/>
          <a:chOff x="0" y="0"/>
          <a:chExt cx="0" cy="0"/>
        </a:xfrm>
      </p:grpSpPr>
      <p:grpSp>
        <p:nvGrpSpPr>
          <p:cNvPr id="242" name="Google Shape;242;p5"/>
          <p:cNvGrpSpPr/>
          <p:nvPr/>
        </p:nvGrpSpPr>
        <p:grpSpPr>
          <a:xfrm>
            <a:off x="-60804" y="5788527"/>
            <a:ext cx="12363231" cy="1214388"/>
            <a:chOff x="-45603" y="440026"/>
            <a:chExt cx="9272423" cy="910791"/>
          </a:xfrm>
        </p:grpSpPr>
        <p:sp>
          <p:nvSpPr>
            <p:cNvPr id="243" name="Google Shape;243;p5"/>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4" name="Google Shape;244;p5"/>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5" name="Google Shape;245;p5"/>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6" name="Google Shape;246;p5"/>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7" name="Google Shape;247;p5"/>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8" name="Google Shape;248;p5"/>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9" name="Google Shape;249;p5"/>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0" name="Google Shape;250;p5"/>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1" name="Google Shape;251;p5"/>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2" name="Google Shape;252;p5"/>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3" name="Google Shape;253;p5"/>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4" name="Google Shape;254;p5"/>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5" name="Google Shape;255;p5"/>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6" name="Google Shape;256;p5"/>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7" name="Google Shape;257;p5"/>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8" name="Google Shape;258;p5"/>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9" name="Google Shape;259;p5"/>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0" name="Google Shape;260;p5"/>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1" name="Google Shape;261;p5"/>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2" name="Google Shape;262;p5"/>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63" name="Google Shape;263;p5"/>
            <p:cNvGrpSpPr/>
            <p:nvPr/>
          </p:nvGrpSpPr>
          <p:grpSpPr>
            <a:xfrm rot="890855">
              <a:off x="3181660" y="515636"/>
              <a:ext cx="370663" cy="217580"/>
              <a:chOff x="1429156" y="1387535"/>
              <a:chExt cx="657769" cy="386112"/>
            </a:xfrm>
          </p:grpSpPr>
          <p:sp>
            <p:nvSpPr>
              <p:cNvPr id="264" name="Google Shape;264;p5"/>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5" name="Google Shape;265;p5"/>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66" name="Google Shape;266;p5"/>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7" name="Google Shape;267;p5"/>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68" name="Google Shape;268;p5"/>
            <p:cNvGrpSpPr/>
            <p:nvPr/>
          </p:nvGrpSpPr>
          <p:grpSpPr>
            <a:xfrm>
              <a:off x="3707787" y="505390"/>
              <a:ext cx="212392" cy="256778"/>
              <a:chOff x="1010452" y="1144365"/>
              <a:chExt cx="376916" cy="455685"/>
            </a:xfrm>
          </p:grpSpPr>
          <p:sp>
            <p:nvSpPr>
              <p:cNvPr id="269" name="Google Shape;269;p5"/>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0" name="Google Shape;270;p5"/>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71" name="Google Shape;271;p5"/>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2" name="Google Shape;272;p5"/>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3" name="Google Shape;273;p5"/>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4" name="Google Shape;274;p5"/>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5" name="Google Shape;275;p5"/>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6" name="Google Shape;276;p5"/>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7" name="Google Shape;277;p5"/>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8" name="Google Shape;278;p5"/>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9" name="Google Shape;279;p5"/>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0" name="Google Shape;280;p5"/>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1" name="Google Shape;281;p5"/>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2" name="Google Shape;282;p5"/>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3" name="Google Shape;283;p5"/>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4" name="Google Shape;284;p5"/>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5" name="Google Shape;285;p5"/>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6" name="Google Shape;286;p5"/>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7" name="Google Shape;287;p5"/>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8" name="Google Shape;288;p5"/>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9" name="Google Shape;289;p5"/>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0" name="Google Shape;290;p5"/>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91" name="Google Shape;291;p5"/>
            <p:cNvGrpSpPr/>
            <p:nvPr/>
          </p:nvGrpSpPr>
          <p:grpSpPr>
            <a:xfrm>
              <a:off x="7836651" y="987182"/>
              <a:ext cx="121750" cy="155749"/>
              <a:chOff x="6422295" y="3351500"/>
              <a:chExt cx="252856" cy="323399"/>
            </a:xfrm>
          </p:grpSpPr>
          <p:sp>
            <p:nvSpPr>
              <p:cNvPr id="292" name="Google Shape;292;p5"/>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3" name="Google Shape;293;p5"/>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94" name="Google Shape;294;p5"/>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5" name="Google Shape;295;p5"/>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96" name="Google Shape;296;p5"/>
            <p:cNvGrpSpPr/>
            <p:nvPr/>
          </p:nvGrpSpPr>
          <p:grpSpPr>
            <a:xfrm>
              <a:off x="3137402" y="1006079"/>
              <a:ext cx="129429" cy="165162"/>
              <a:chOff x="6793660" y="3322411"/>
              <a:chExt cx="268804" cy="342944"/>
            </a:xfrm>
          </p:grpSpPr>
          <p:sp>
            <p:nvSpPr>
              <p:cNvPr id="297" name="Google Shape;297;p5"/>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8" name="Google Shape;298;p5"/>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9" name="Google Shape;299;p5"/>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00" name="Google Shape;300;p5"/>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1" name="Google Shape;301;p5"/>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02" name="Google Shape;302;p5"/>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5"/>
          <p:cNvSpPr txBox="1">
            <a:spLocks noGrp="1"/>
          </p:cNvSpPr>
          <p:nvPr>
            <p:ph type="body" idx="1"/>
          </p:nvPr>
        </p:nvSpPr>
        <p:spPr>
          <a:xfrm>
            <a:off x="1371167" y="1770603"/>
            <a:ext cx="9449600" cy="35776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a:lvl1pPr>
            <a:lvl2pPr marL="1219170" lvl="1" indent="-457189" rtl="0">
              <a:spcBef>
                <a:spcPts val="0"/>
              </a:spcBef>
              <a:spcAft>
                <a:spcPts val="0"/>
              </a:spcAft>
              <a:buSzPts val="1800"/>
              <a:buChar char="✗"/>
              <a:defRPr/>
            </a:lvl2pPr>
            <a:lvl3pPr marL="1828754" lvl="2" indent="-457189" rtl="0">
              <a:spcBef>
                <a:spcPts val="0"/>
              </a:spcBef>
              <a:spcAft>
                <a:spcPts val="0"/>
              </a:spcAft>
              <a:buSzPts val="1800"/>
              <a:buChar char="✗"/>
              <a:defRPr/>
            </a:lvl3pPr>
            <a:lvl4pPr marL="2438339" lvl="3" indent="-457189" rtl="0">
              <a:spcBef>
                <a:spcPts val="0"/>
              </a:spcBef>
              <a:spcAft>
                <a:spcPts val="0"/>
              </a:spcAft>
              <a:buSzPts val="18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a:p>
        </p:txBody>
      </p:sp>
      <p:sp>
        <p:nvSpPr>
          <p:cNvPr id="304" name="Google Shape;304;p5"/>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21600344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05"/>
        <p:cNvGrpSpPr/>
        <p:nvPr/>
      </p:nvGrpSpPr>
      <p:grpSpPr>
        <a:xfrm>
          <a:off x="0" y="0"/>
          <a:ext cx="0" cy="0"/>
          <a:chOff x="0" y="0"/>
          <a:chExt cx="0" cy="0"/>
        </a:xfrm>
      </p:grpSpPr>
      <p:grpSp>
        <p:nvGrpSpPr>
          <p:cNvPr id="306" name="Google Shape;306;p6"/>
          <p:cNvGrpSpPr/>
          <p:nvPr/>
        </p:nvGrpSpPr>
        <p:grpSpPr>
          <a:xfrm>
            <a:off x="-60804" y="5788527"/>
            <a:ext cx="12363231" cy="1214388"/>
            <a:chOff x="-45603" y="440026"/>
            <a:chExt cx="9272423" cy="910791"/>
          </a:xfrm>
        </p:grpSpPr>
        <p:sp>
          <p:nvSpPr>
            <p:cNvPr id="307" name="Google Shape;307;p6"/>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8" name="Google Shape;308;p6"/>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9" name="Google Shape;309;p6"/>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0" name="Google Shape;310;p6"/>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1" name="Google Shape;311;p6"/>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2" name="Google Shape;312;p6"/>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3" name="Google Shape;313;p6"/>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4" name="Google Shape;314;p6"/>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5" name="Google Shape;315;p6"/>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6" name="Google Shape;316;p6"/>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7" name="Google Shape;317;p6"/>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8" name="Google Shape;318;p6"/>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9" name="Google Shape;319;p6"/>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0" name="Google Shape;320;p6"/>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1" name="Google Shape;321;p6"/>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2" name="Google Shape;322;p6"/>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3" name="Google Shape;323;p6"/>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4" name="Google Shape;324;p6"/>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5" name="Google Shape;325;p6"/>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6" name="Google Shape;326;p6"/>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27" name="Google Shape;327;p6"/>
            <p:cNvGrpSpPr/>
            <p:nvPr/>
          </p:nvGrpSpPr>
          <p:grpSpPr>
            <a:xfrm rot="890855">
              <a:off x="3181660" y="515636"/>
              <a:ext cx="370663" cy="217580"/>
              <a:chOff x="1429156" y="1387535"/>
              <a:chExt cx="657769" cy="386112"/>
            </a:xfrm>
          </p:grpSpPr>
          <p:sp>
            <p:nvSpPr>
              <p:cNvPr id="328" name="Google Shape;328;p6"/>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9" name="Google Shape;329;p6"/>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0" name="Google Shape;330;p6"/>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1" name="Google Shape;331;p6"/>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32" name="Google Shape;332;p6"/>
            <p:cNvGrpSpPr/>
            <p:nvPr/>
          </p:nvGrpSpPr>
          <p:grpSpPr>
            <a:xfrm>
              <a:off x="3707787" y="505390"/>
              <a:ext cx="212392" cy="256778"/>
              <a:chOff x="1010452" y="1144365"/>
              <a:chExt cx="376916" cy="455685"/>
            </a:xfrm>
          </p:grpSpPr>
          <p:sp>
            <p:nvSpPr>
              <p:cNvPr id="333" name="Google Shape;333;p6"/>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4" name="Google Shape;334;p6"/>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5" name="Google Shape;335;p6"/>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6" name="Google Shape;336;p6"/>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7" name="Google Shape;337;p6"/>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8" name="Google Shape;338;p6"/>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9" name="Google Shape;339;p6"/>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0" name="Google Shape;340;p6"/>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1" name="Google Shape;341;p6"/>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2" name="Google Shape;342;p6"/>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3" name="Google Shape;343;p6"/>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4" name="Google Shape;344;p6"/>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5" name="Google Shape;345;p6"/>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6" name="Google Shape;346;p6"/>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7" name="Google Shape;347;p6"/>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8" name="Google Shape;348;p6"/>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9" name="Google Shape;349;p6"/>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0" name="Google Shape;350;p6"/>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1" name="Google Shape;351;p6"/>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2" name="Google Shape;352;p6"/>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3" name="Google Shape;353;p6"/>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4" name="Google Shape;354;p6"/>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55" name="Google Shape;355;p6"/>
            <p:cNvGrpSpPr/>
            <p:nvPr/>
          </p:nvGrpSpPr>
          <p:grpSpPr>
            <a:xfrm>
              <a:off x="7836651" y="987182"/>
              <a:ext cx="121750" cy="155749"/>
              <a:chOff x="6422295" y="3351500"/>
              <a:chExt cx="252856" cy="323399"/>
            </a:xfrm>
          </p:grpSpPr>
          <p:sp>
            <p:nvSpPr>
              <p:cNvPr id="356" name="Google Shape;356;p6"/>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7" name="Google Shape;357;p6"/>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58" name="Google Shape;358;p6"/>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9" name="Google Shape;359;p6"/>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60" name="Google Shape;360;p6"/>
            <p:cNvGrpSpPr/>
            <p:nvPr/>
          </p:nvGrpSpPr>
          <p:grpSpPr>
            <a:xfrm>
              <a:off x="3137402" y="1006079"/>
              <a:ext cx="129429" cy="165162"/>
              <a:chOff x="6793660" y="3322411"/>
              <a:chExt cx="268804" cy="342944"/>
            </a:xfrm>
          </p:grpSpPr>
          <p:sp>
            <p:nvSpPr>
              <p:cNvPr id="361" name="Google Shape;361;p6"/>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2" name="Google Shape;362;p6"/>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3" name="Google Shape;363;p6"/>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64" name="Google Shape;364;p6"/>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5" name="Google Shape;365;p6"/>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66" name="Google Shape;366;p6"/>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67" name="Google Shape;367;p6"/>
          <p:cNvSpPr txBox="1">
            <a:spLocks noGrp="1"/>
          </p:cNvSpPr>
          <p:nvPr>
            <p:ph type="body" idx="1"/>
          </p:nvPr>
        </p:nvSpPr>
        <p:spPr>
          <a:xfrm>
            <a:off x="1371167" y="1872204"/>
            <a:ext cx="4586800" cy="3567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368" name="Google Shape;368;p6"/>
          <p:cNvSpPr txBox="1">
            <a:spLocks noGrp="1"/>
          </p:cNvSpPr>
          <p:nvPr>
            <p:ph type="body" idx="2"/>
          </p:nvPr>
        </p:nvSpPr>
        <p:spPr>
          <a:xfrm>
            <a:off x="6234097" y="1872204"/>
            <a:ext cx="4586800" cy="3567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369" name="Google Shape;369;p6"/>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249354252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370"/>
        <p:cNvGrpSpPr/>
        <p:nvPr/>
      </p:nvGrpSpPr>
      <p:grpSpPr>
        <a:xfrm>
          <a:off x="0" y="0"/>
          <a:ext cx="0" cy="0"/>
          <a:chOff x="0" y="0"/>
          <a:chExt cx="0" cy="0"/>
        </a:xfrm>
      </p:grpSpPr>
      <p:grpSp>
        <p:nvGrpSpPr>
          <p:cNvPr id="371" name="Google Shape;371;p7"/>
          <p:cNvGrpSpPr/>
          <p:nvPr/>
        </p:nvGrpSpPr>
        <p:grpSpPr>
          <a:xfrm>
            <a:off x="-60804" y="5788527"/>
            <a:ext cx="12363231" cy="1214388"/>
            <a:chOff x="-45603" y="440026"/>
            <a:chExt cx="9272423" cy="910791"/>
          </a:xfrm>
        </p:grpSpPr>
        <p:sp>
          <p:nvSpPr>
            <p:cNvPr id="372" name="Google Shape;372;p7"/>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3" name="Google Shape;373;p7"/>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4" name="Google Shape;374;p7"/>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5" name="Google Shape;375;p7"/>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6" name="Google Shape;376;p7"/>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7" name="Google Shape;377;p7"/>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8" name="Google Shape;378;p7"/>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9" name="Google Shape;379;p7"/>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0" name="Google Shape;380;p7"/>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1" name="Google Shape;381;p7"/>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2" name="Google Shape;382;p7"/>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3" name="Google Shape;383;p7"/>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4" name="Google Shape;384;p7"/>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5" name="Google Shape;385;p7"/>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6" name="Google Shape;386;p7"/>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7" name="Google Shape;387;p7"/>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8" name="Google Shape;388;p7"/>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9" name="Google Shape;389;p7"/>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0" name="Google Shape;390;p7"/>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1" name="Google Shape;391;p7"/>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2" name="Google Shape;392;p7"/>
            <p:cNvGrpSpPr/>
            <p:nvPr/>
          </p:nvGrpSpPr>
          <p:grpSpPr>
            <a:xfrm rot="890855">
              <a:off x="3181660" y="515636"/>
              <a:ext cx="370663" cy="217580"/>
              <a:chOff x="1429156" y="1387535"/>
              <a:chExt cx="657769" cy="386112"/>
            </a:xfrm>
          </p:grpSpPr>
          <p:sp>
            <p:nvSpPr>
              <p:cNvPr id="393" name="Google Shape;393;p7"/>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4" name="Google Shape;394;p7"/>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95" name="Google Shape;395;p7"/>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6" name="Google Shape;396;p7"/>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7" name="Google Shape;397;p7"/>
            <p:cNvGrpSpPr/>
            <p:nvPr/>
          </p:nvGrpSpPr>
          <p:grpSpPr>
            <a:xfrm>
              <a:off x="3707787" y="505390"/>
              <a:ext cx="212392" cy="256778"/>
              <a:chOff x="1010452" y="1144365"/>
              <a:chExt cx="376916" cy="455685"/>
            </a:xfrm>
          </p:grpSpPr>
          <p:sp>
            <p:nvSpPr>
              <p:cNvPr id="398" name="Google Shape;398;p7"/>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9" name="Google Shape;399;p7"/>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00" name="Google Shape;400;p7"/>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1" name="Google Shape;401;p7"/>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2" name="Google Shape;402;p7"/>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3" name="Google Shape;403;p7"/>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4" name="Google Shape;404;p7"/>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5" name="Google Shape;405;p7"/>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6" name="Google Shape;406;p7"/>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7" name="Google Shape;407;p7"/>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8" name="Google Shape;408;p7"/>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9" name="Google Shape;409;p7"/>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0" name="Google Shape;410;p7"/>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1" name="Google Shape;411;p7"/>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2" name="Google Shape;412;p7"/>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3" name="Google Shape;413;p7"/>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4" name="Google Shape;414;p7"/>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5" name="Google Shape;415;p7"/>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6" name="Google Shape;416;p7"/>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7" name="Google Shape;417;p7"/>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8" name="Google Shape;418;p7"/>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9" name="Google Shape;419;p7"/>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20" name="Google Shape;420;p7"/>
            <p:cNvGrpSpPr/>
            <p:nvPr/>
          </p:nvGrpSpPr>
          <p:grpSpPr>
            <a:xfrm>
              <a:off x="7836651" y="987182"/>
              <a:ext cx="121750" cy="155749"/>
              <a:chOff x="6422295" y="3351500"/>
              <a:chExt cx="252856" cy="323399"/>
            </a:xfrm>
          </p:grpSpPr>
          <p:sp>
            <p:nvSpPr>
              <p:cNvPr id="421" name="Google Shape;421;p7"/>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2" name="Google Shape;422;p7"/>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23" name="Google Shape;423;p7"/>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4" name="Google Shape;424;p7"/>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25" name="Google Shape;425;p7"/>
            <p:cNvGrpSpPr/>
            <p:nvPr/>
          </p:nvGrpSpPr>
          <p:grpSpPr>
            <a:xfrm>
              <a:off x="3137402" y="1006079"/>
              <a:ext cx="129429" cy="165162"/>
              <a:chOff x="6793660" y="3322411"/>
              <a:chExt cx="268804" cy="342944"/>
            </a:xfrm>
          </p:grpSpPr>
          <p:sp>
            <p:nvSpPr>
              <p:cNvPr id="426" name="Google Shape;426;p7"/>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7" name="Google Shape;427;p7"/>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8" name="Google Shape;428;p7"/>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29" name="Google Shape;429;p7"/>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30" name="Google Shape;430;p7"/>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31" name="Google Shape;431;p7"/>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32" name="Google Shape;432;p7"/>
          <p:cNvSpPr txBox="1">
            <a:spLocks noGrp="1"/>
          </p:cNvSpPr>
          <p:nvPr>
            <p:ph type="body" idx="1"/>
          </p:nvPr>
        </p:nvSpPr>
        <p:spPr>
          <a:xfrm>
            <a:off x="1371167"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3" name="Google Shape;433;p7"/>
          <p:cNvSpPr txBox="1">
            <a:spLocks noGrp="1"/>
          </p:cNvSpPr>
          <p:nvPr>
            <p:ph type="body" idx="2"/>
          </p:nvPr>
        </p:nvSpPr>
        <p:spPr>
          <a:xfrm>
            <a:off x="4586291"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4" name="Google Shape;434;p7"/>
          <p:cNvSpPr txBox="1">
            <a:spLocks noGrp="1"/>
          </p:cNvSpPr>
          <p:nvPr>
            <p:ph type="body" idx="3"/>
          </p:nvPr>
        </p:nvSpPr>
        <p:spPr>
          <a:xfrm>
            <a:off x="7801415"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5" name="Google Shape;435;p7"/>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13997448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1"/>
        <p:cNvGrpSpPr/>
        <p:nvPr/>
      </p:nvGrpSpPr>
      <p:grpSpPr>
        <a:xfrm>
          <a:off x="0" y="0"/>
          <a:ext cx="0" cy="0"/>
          <a:chOff x="0" y="0"/>
          <a:chExt cx="0" cy="0"/>
        </a:xfrm>
      </p:grpSpPr>
      <p:grpSp>
        <p:nvGrpSpPr>
          <p:cNvPr id="242" name="Google Shape;242;p5"/>
          <p:cNvGrpSpPr/>
          <p:nvPr/>
        </p:nvGrpSpPr>
        <p:grpSpPr>
          <a:xfrm>
            <a:off x="-60804" y="5788527"/>
            <a:ext cx="12363231" cy="1214388"/>
            <a:chOff x="-45603" y="440026"/>
            <a:chExt cx="9272423" cy="910791"/>
          </a:xfrm>
        </p:grpSpPr>
        <p:sp>
          <p:nvSpPr>
            <p:cNvPr id="243" name="Google Shape;243;p5"/>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4" name="Google Shape;244;p5"/>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5" name="Google Shape;245;p5"/>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6" name="Google Shape;246;p5"/>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7" name="Google Shape;247;p5"/>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8" name="Google Shape;248;p5"/>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9" name="Google Shape;249;p5"/>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0" name="Google Shape;250;p5"/>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1" name="Google Shape;251;p5"/>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2" name="Google Shape;252;p5"/>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3" name="Google Shape;253;p5"/>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4" name="Google Shape;254;p5"/>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5" name="Google Shape;255;p5"/>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6" name="Google Shape;256;p5"/>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7" name="Google Shape;257;p5"/>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8" name="Google Shape;258;p5"/>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9" name="Google Shape;259;p5"/>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0" name="Google Shape;260;p5"/>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1" name="Google Shape;261;p5"/>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2" name="Google Shape;262;p5"/>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63" name="Google Shape;263;p5"/>
            <p:cNvGrpSpPr/>
            <p:nvPr/>
          </p:nvGrpSpPr>
          <p:grpSpPr>
            <a:xfrm rot="890855">
              <a:off x="3181660" y="515636"/>
              <a:ext cx="370663" cy="217580"/>
              <a:chOff x="1429156" y="1387535"/>
              <a:chExt cx="657769" cy="386112"/>
            </a:xfrm>
          </p:grpSpPr>
          <p:sp>
            <p:nvSpPr>
              <p:cNvPr id="264" name="Google Shape;264;p5"/>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5" name="Google Shape;265;p5"/>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66" name="Google Shape;266;p5"/>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7" name="Google Shape;267;p5"/>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68" name="Google Shape;268;p5"/>
            <p:cNvGrpSpPr/>
            <p:nvPr/>
          </p:nvGrpSpPr>
          <p:grpSpPr>
            <a:xfrm>
              <a:off x="3707787" y="505390"/>
              <a:ext cx="212392" cy="256778"/>
              <a:chOff x="1010452" y="1144365"/>
              <a:chExt cx="376916" cy="455685"/>
            </a:xfrm>
          </p:grpSpPr>
          <p:sp>
            <p:nvSpPr>
              <p:cNvPr id="269" name="Google Shape;269;p5"/>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0" name="Google Shape;270;p5"/>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71" name="Google Shape;271;p5"/>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2" name="Google Shape;272;p5"/>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3" name="Google Shape;273;p5"/>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4" name="Google Shape;274;p5"/>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5" name="Google Shape;275;p5"/>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6" name="Google Shape;276;p5"/>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7" name="Google Shape;277;p5"/>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8" name="Google Shape;278;p5"/>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9" name="Google Shape;279;p5"/>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0" name="Google Shape;280;p5"/>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1" name="Google Shape;281;p5"/>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2" name="Google Shape;282;p5"/>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3" name="Google Shape;283;p5"/>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4" name="Google Shape;284;p5"/>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5" name="Google Shape;285;p5"/>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6" name="Google Shape;286;p5"/>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7" name="Google Shape;287;p5"/>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8" name="Google Shape;288;p5"/>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9" name="Google Shape;289;p5"/>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0" name="Google Shape;290;p5"/>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91" name="Google Shape;291;p5"/>
            <p:cNvGrpSpPr/>
            <p:nvPr/>
          </p:nvGrpSpPr>
          <p:grpSpPr>
            <a:xfrm>
              <a:off x="7836651" y="987182"/>
              <a:ext cx="121750" cy="155749"/>
              <a:chOff x="6422295" y="3351500"/>
              <a:chExt cx="252856" cy="323399"/>
            </a:xfrm>
          </p:grpSpPr>
          <p:sp>
            <p:nvSpPr>
              <p:cNvPr id="292" name="Google Shape;292;p5"/>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3" name="Google Shape;293;p5"/>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94" name="Google Shape;294;p5"/>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5" name="Google Shape;295;p5"/>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96" name="Google Shape;296;p5"/>
            <p:cNvGrpSpPr/>
            <p:nvPr/>
          </p:nvGrpSpPr>
          <p:grpSpPr>
            <a:xfrm>
              <a:off x="3137402" y="1006079"/>
              <a:ext cx="129429" cy="165162"/>
              <a:chOff x="6793660" y="3322411"/>
              <a:chExt cx="268804" cy="342944"/>
            </a:xfrm>
          </p:grpSpPr>
          <p:sp>
            <p:nvSpPr>
              <p:cNvPr id="297" name="Google Shape;297;p5"/>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8" name="Google Shape;298;p5"/>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9" name="Google Shape;299;p5"/>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00" name="Google Shape;300;p5"/>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1" name="Google Shape;301;p5"/>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02" name="Google Shape;302;p5"/>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5"/>
          <p:cNvSpPr txBox="1">
            <a:spLocks noGrp="1"/>
          </p:cNvSpPr>
          <p:nvPr>
            <p:ph type="body" idx="1"/>
          </p:nvPr>
        </p:nvSpPr>
        <p:spPr>
          <a:xfrm>
            <a:off x="1371167" y="1770603"/>
            <a:ext cx="9449600" cy="35776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a:lvl1pPr>
            <a:lvl2pPr marL="1219170" lvl="1" indent="-457189" rtl="0">
              <a:spcBef>
                <a:spcPts val="0"/>
              </a:spcBef>
              <a:spcAft>
                <a:spcPts val="0"/>
              </a:spcAft>
              <a:buSzPts val="1800"/>
              <a:buChar char="✗"/>
              <a:defRPr/>
            </a:lvl2pPr>
            <a:lvl3pPr marL="1828754" lvl="2" indent="-457189" rtl="0">
              <a:spcBef>
                <a:spcPts val="0"/>
              </a:spcBef>
              <a:spcAft>
                <a:spcPts val="0"/>
              </a:spcAft>
              <a:buSzPts val="1800"/>
              <a:buChar char="✗"/>
              <a:defRPr/>
            </a:lvl3pPr>
            <a:lvl4pPr marL="2438339" lvl="3" indent="-457189" rtl="0">
              <a:spcBef>
                <a:spcPts val="0"/>
              </a:spcBef>
              <a:spcAft>
                <a:spcPts val="0"/>
              </a:spcAft>
              <a:buSzPts val="18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a:p>
        </p:txBody>
      </p:sp>
      <p:sp>
        <p:nvSpPr>
          <p:cNvPr id="304" name="Google Shape;304;p5"/>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218852554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36"/>
        <p:cNvGrpSpPr/>
        <p:nvPr/>
      </p:nvGrpSpPr>
      <p:grpSpPr>
        <a:xfrm>
          <a:off x="0" y="0"/>
          <a:ext cx="0" cy="0"/>
          <a:chOff x="0" y="0"/>
          <a:chExt cx="0" cy="0"/>
        </a:xfrm>
      </p:grpSpPr>
      <p:grpSp>
        <p:nvGrpSpPr>
          <p:cNvPr id="437" name="Google Shape;437;p8"/>
          <p:cNvGrpSpPr/>
          <p:nvPr/>
        </p:nvGrpSpPr>
        <p:grpSpPr>
          <a:xfrm>
            <a:off x="-60804" y="5788527"/>
            <a:ext cx="12363231" cy="1214388"/>
            <a:chOff x="-45603" y="440026"/>
            <a:chExt cx="9272423" cy="910791"/>
          </a:xfrm>
        </p:grpSpPr>
        <p:sp>
          <p:nvSpPr>
            <p:cNvPr id="438" name="Google Shape;438;p8"/>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39" name="Google Shape;439;p8"/>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0" name="Google Shape;440;p8"/>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1" name="Google Shape;441;p8"/>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2" name="Google Shape;442;p8"/>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3" name="Google Shape;443;p8"/>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4" name="Google Shape;444;p8"/>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5" name="Google Shape;445;p8"/>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6" name="Google Shape;446;p8"/>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7" name="Google Shape;447;p8"/>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8" name="Google Shape;448;p8"/>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9" name="Google Shape;449;p8"/>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0" name="Google Shape;450;p8"/>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1" name="Google Shape;451;p8"/>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2" name="Google Shape;452;p8"/>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3" name="Google Shape;453;p8"/>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4" name="Google Shape;454;p8"/>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5" name="Google Shape;455;p8"/>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6" name="Google Shape;456;p8"/>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7" name="Google Shape;457;p8"/>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58" name="Google Shape;458;p8"/>
            <p:cNvGrpSpPr/>
            <p:nvPr/>
          </p:nvGrpSpPr>
          <p:grpSpPr>
            <a:xfrm rot="890855">
              <a:off x="3181660" y="515636"/>
              <a:ext cx="370663" cy="217580"/>
              <a:chOff x="1429156" y="1387535"/>
              <a:chExt cx="657769" cy="386112"/>
            </a:xfrm>
          </p:grpSpPr>
          <p:sp>
            <p:nvSpPr>
              <p:cNvPr id="459" name="Google Shape;459;p8"/>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0" name="Google Shape;460;p8"/>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61" name="Google Shape;461;p8"/>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2" name="Google Shape;462;p8"/>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63" name="Google Shape;463;p8"/>
            <p:cNvGrpSpPr/>
            <p:nvPr/>
          </p:nvGrpSpPr>
          <p:grpSpPr>
            <a:xfrm>
              <a:off x="3707787" y="505390"/>
              <a:ext cx="212392" cy="256778"/>
              <a:chOff x="1010452" y="1144365"/>
              <a:chExt cx="376916" cy="455685"/>
            </a:xfrm>
          </p:grpSpPr>
          <p:sp>
            <p:nvSpPr>
              <p:cNvPr id="464" name="Google Shape;464;p8"/>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5" name="Google Shape;465;p8"/>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66" name="Google Shape;466;p8"/>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7" name="Google Shape;467;p8"/>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8" name="Google Shape;468;p8"/>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9" name="Google Shape;469;p8"/>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0" name="Google Shape;470;p8"/>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1" name="Google Shape;471;p8"/>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2" name="Google Shape;472;p8"/>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3" name="Google Shape;473;p8"/>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4" name="Google Shape;474;p8"/>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5" name="Google Shape;475;p8"/>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6" name="Google Shape;476;p8"/>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7" name="Google Shape;477;p8"/>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8" name="Google Shape;478;p8"/>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9" name="Google Shape;479;p8"/>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0" name="Google Shape;480;p8"/>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1" name="Google Shape;481;p8"/>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2" name="Google Shape;482;p8"/>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3" name="Google Shape;483;p8"/>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4" name="Google Shape;484;p8"/>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5" name="Google Shape;485;p8"/>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86" name="Google Shape;486;p8"/>
            <p:cNvGrpSpPr/>
            <p:nvPr/>
          </p:nvGrpSpPr>
          <p:grpSpPr>
            <a:xfrm>
              <a:off x="7836651" y="987182"/>
              <a:ext cx="121750" cy="155749"/>
              <a:chOff x="6422295" y="3351500"/>
              <a:chExt cx="252856" cy="323399"/>
            </a:xfrm>
          </p:grpSpPr>
          <p:sp>
            <p:nvSpPr>
              <p:cNvPr id="487" name="Google Shape;487;p8"/>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8" name="Google Shape;488;p8"/>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89" name="Google Shape;489;p8"/>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0" name="Google Shape;490;p8"/>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91" name="Google Shape;491;p8"/>
            <p:cNvGrpSpPr/>
            <p:nvPr/>
          </p:nvGrpSpPr>
          <p:grpSpPr>
            <a:xfrm>
              <a:off x="3137402" y="1006079"/>
              <a:ext cx="129429" cy="165162"/>
              <a:chOff x="6793660" y="3322411"/>
              <a:chExt cx="268804" cy="342944"/>
            </a:xfrm>
          </p:grpSpPr>
          <p:sp>
            <p:nvSpPr>
              <p:cNvPr id="492" name="Google Shape;492;p8"/>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3" name="Google Shape;493;p8"/>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4" name="Google Shape;494;p8"/>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95" name="Google Shape;495;p8"/>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6" name="Google Shape;496;p8"/>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97" name="Google Shape;497;p8"/>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98" name="Google Shape;498;p8"/>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31669705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62"/>
        <p:cNvGrpSpPr/>
        <p:nvPr/>
      </p:nvGrpSpPr>
      <p:grpSpPr>
        <a:xfrm>
          <a:off x="0" y="0"/>
          <a:ext cx="0" cy="0"/>
          <a:chOff x="0" y="0"/>
          <a:chExt cx="0" cy="0"/>
        </a:xfrm>
      </p:grpSpPr>
      <p:sp>
        <p:nvSpPr>
          <p:cNvPr id="563" name="Google Shape;563;p10"/>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362542890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lank with pattern">
  <p:cSld name="Blank with pattern">
    <p:spTree>
      <p:nvGrpSpPr>
        <p:cNvPr id="1" name="Shape 564"/>
        <p:cNvGrpSpPr/>
        <p:nvPr/>
      </p:nvGrpSpPr>
      <p:grpSpPr>
        <a:xfrm>
          <a:off x="0" y="0"/>
          <a:ext cx="0" cy="0"/>
          <a:chOff x="0" y="0"/>
          <a:chExt cx="0" cy="0"/>
        </a:xfrm>
      </p:grpSpPr>
      <p:grpSp>
        <p:nvGrpSpPr>
          <p:cNvPr id="565" name="Google Shape;565;p11"/>
          <p:cNvGrpSpPr/>
          <p:nvPr/>
        </p:nvGrpSpPr>
        <p:grpSpPr>
          <a:xfrm>
            <a:off x="-60804" y="5788527"/>
            <a:ext cx="12363231" cy="1214388"/>
            <a:chOff x="-45603" y="440026"/>
            <a:chExt cx="9272423" cy="910791"/>
          </a:xfrm>
        </p:grpSpPr>
        <p:sp>
          <p:nvSpPr>
            <p:cNvPr id="566" name="Google Shape;566;p11"/>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7" name="Google Shape;567;p11"/>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8" name="Google Shape;568;p11"/>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9" name="Google Shape;569;p11"/>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0" name="Google Shape;570;p11"/>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1" name="Google Shape;571;p11"/>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2" name="Google Shape;572;p11"/>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3" name="Google Shape;573;p11"/>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4" name="Google Shape;574;p11"/>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5" name="Google Shape;575;p11"/>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6" name="Google Shape;576;p11"/>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7" name="Google Shape;577;p11"/>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8" name="Google Shape;578;p11"/>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9" name="Google Shape;579;p11"/>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0" name="Google Shape;580;p11"/>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1" name="Google Shape;581;p11"/>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2" name="Google Shape;582;p11"/>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3" name="Google Shape;583;p11"/>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4" name="Google Shape;584;p11"/>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5" name="Google Shape;585;p11"/>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86" name="Google Shape;586;p11"/>
            <p:cNvGrpSpPr/>
            <p:nvPr/>
          </p:nvGrpSpPr>
          <p:grpSpPr>
            <a:xfrm rot="890855">
              <a:off x="3181660" y="515636"/>
              <a:ext cx="370663" cy="217580"/>
              <a:chOff x="1429156" y="1387535"/>
              <a:chExt cx="657769" cy="386112"/>
            </a:xfrm>
          </p:grpSpPr>
          <p:sp>
            <p:nvSpPr>
              <p:cNvPr id="587" name="Google Shape;587;p11"/>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8" name="Google Shape;588;p11"/>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89" name="Google Shape;589;p11"/>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0" name="Google Shape;590;p11"/>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91" name="Google Shape;591;p11"/>
            <p:cNvGrpSpPr/>
            <p:nvPr/>
          </p:nvGrpSpPr>
          <p:grpSpPr>
            <a:xfrm>
              <a:off x="3707787" y="505390"/>
              <a:ext cx="212392" cy="256778"/>
              <a:chOff x="1010452" y="1144365"/>
              <a:chExt cx="376916" cy="455685"/>
            </a:xfrm>
          </p:grpSpPr>
          <p:sp>
            <p:nvSpPr>
              <p:cNvPr id="592" name="Google Shape;592;p11"/>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3" name="Google Shape;593;p11"/>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94" name="Google Shape;594;p11"/>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5" name="Google Shape;595;p11"/>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6" name="Google Shape;596;p11"/>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7" name="Google Shape;597;p11"/>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8" name="Google Shape;598;p11"/>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9" name="Google Shape;599;p11"/>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0" name="Google Shape;600;p11"/>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1" name="Google Shape;601;p11"/>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2" name="Google Shape;602;p11"/>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3" name="Google Shape;603;p11"/>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4" name="Google Shape;604;p11"/>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5" name="Google Shape;605;p11"/>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6" name="Google Shape;606;p11"/>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7" name="Google Shape;607;p11"/>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8" name="Google Shape;608;p11"/>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9" name="Google Shape;609;p11"/>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0" name="Google Shape;610;p11"/>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1" name="Google Shape;611;p11"/>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2" name="Google Shape;612;p11"/>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3" name="Google Shape;613;p11"/>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14" name="Google Shape;614;p11"/>
            <p:cNvGrpSpPr/>
            <p:nvPr/>
          </p:nvGrpSpPr>
          <p:grpSpPr>
            <a:xfrm>
              <a:off x="7836651" y="987182"/>
              <a:ext cx="121750" cy="155749"/>
              <a:chOff x="6422295" y="3351500"/>
              <a:chExt cx="252856" cy="323399"/>
            </a:xfrm>
          </p:grpSpPr>
          <p:sp>
            <p:nvSpPr>
              <p:cNvPr id="615" name="Google Shape;615;p11"/>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6" name="Google Shape;616;p11"/>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17" name="Google Shape;617;p11"/>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8" name="Google Shape;618;p11"/>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19" name="Google Shape;619;p11"/>
            <p:cNvGrpSpPr/>
            <p:nvPr/>
          </p:nvGrpSpPr>
          <p:grpSpPr>
            <a:xfrm>
              <a:off x="3137402" y="1006079"/>
              <a:ext cx="129429" cy="165162"/>
              <a:chOff x="6793660" y="3322411"/>
              <a:chExt cx="268804" cy="342944"/>
            </a:xfrm>
          </p:grpSpPr>
          <p:sp>
            <p:nvSpPr>
              <p:cNvPr id="620" name="Google Shape;620;p11"/>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1" name="Google Shape;621;p11"/>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2" name="Google Shape;622;p11"/>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23" name="Google Shape;623;p11"/>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4" name="Google Shape;624;p11"/>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25" name="Google Shape;625;p11"/>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62087723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lank with big pattern">
  <p:cSld name="Blank with big pattern">
    <p:spTree>
      <p:nvGrpSpPr>
        <p:cNvPr id="1" name="Shape 626"/>
        <p:cNvGrpSpPr/>
        <p:nvPr/>
      </p:nvGrpSpPr>
      <p:grpSpPr>
        <a:xfrm>
          <a:off x="0" y="0"/>
          <a:ext cx="0" cy="0"/>
          <a:chOff x="0" y="0"/>
          <a:chExt cx="0" cy="0"/>
        </a:xfrm>
      </p:grpSpPr>
      <p:sp>
        <p:nvSpPr>
          <p:cNvPr id="627" name="Google Shape;627;p12"/>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
        <p:nvSpPr>
          <p:cNvPr id="628" name="Google Shape;628;p12"/>
          <p:cNvSpPr/>
          <p:nvPr/>
        </p:nvSpPr>
        <p:spPr>
          <a:xfrm>
            <a:off x="5169772" y="115909"/>
            <a:ext cx="666200" cy="939705"/>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9" name="Google Shape;629;p12"/>
          <p:cNvSpPr/>
          <p:nvPr/>
        </p:nvSpPr>
        <p:spPr>
          <a:xfrm>
            <a:off x="-98468" y="5780484"/>
            <a:ext cx="801688" cy="732713"/>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0" name="Google Shape;630;p12"/>
          <p:cNvSpPr/>
          <p:nvPr/>
        </p:nvSpPr>
        <p:spPr>
          <a:xfrm rot="2001982">
            <a:off x="181524" y="2955821"/>
            <a:ext cx="428632" cy="946355"/>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1" name="Google Shape;631;p12"/>
          <p:cNvSpPr/>
          <p:nvPr/>
        </p:nvSpPr>
        <p:spPr>
          <a:xfrm rot="-1974315">
            <a:off x="1431701" y="5443829"/>
            <a:ext cx="336495" cy="739064"/>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2" name="Google Shape;632;p12"/>
          <p:cNvSpPr/>
          <p:nvPr/>
        </p:nvSpPr>
        <p:spPr>
          <a:xfrm>
            <a:off x="5468001" y="6198907"/>
            <a:ext cx="502475" cy="339869"/>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3" name="Google Shape;633;p12"/>
          <p:cNvSpPr/>
          <p:nvPr/>
        </p:nvSpPr>
        <p:spPr>
          <a:xfrm>
            <a:off x="11436217" y="1268434"/>
            <a:ext cx="646993" cy="438732"/>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4" name="Google Shape;634;p12"/>
          <p:cNvSpPr/>
          <p:nvPr/>
        </p:nvSpPr>
        <p:spPr>
          <a:xfrm rot="3971375">
            <a:off x="4184775" y="6163756"/>
            <a:ext cx="483879" cy="891305"/>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5" name="Google Shape;635;p12"/>
          <p:cNvSpPr/>
          <p:nvPr/>
        </p:nvSpPr>
        <p:spPr>
          <a:xfrm rot="-3375824">
            <a:off x="11372540" y="5642352"/>
            <a:ext cx="830869" cy="22230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6" name="Google Shape;636;p12"/>
          <p:cNvSpPr/>
          <p:nvPr/>
        </p:nvSpPr>
        <p:spPr>
          <a:xfrm rot="3011666">
            <a:off x="4235316" y="578137"/>
            <a:ext cx="266400" cy="685264"/>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7" name="Google Shape;637;p12"/>
          <p:cNvSpPr/>
          <p:nvPr/>
        </p:nvSpPr>
        <p:spPr>
          <a:xfrm rot="2196195">
            <a:off x="8826934" y="49814"/>
            <a:ext cx="330668" cy="865527"/>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8" name="Google Shape;638;p12"/>
          <p:cNvSpPr/>
          <p:nvPr/>
        </p:nvSpPr>
        <p:spPr>
          <a:xfrm rot="9911830">
            <a:off x="7331232" y="6150833"/>
            <a:ext cx="451887" cy="431796"/>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9" name="Google Shape;639;p12"/>
          <p:cNvSpPr/>
          <p:nvPr/>
        </p:nvSpPr>
        <p:spPr>
          <a:xfrm>
            <a:off x="530353" y="162789"/>
            <a:ext cx="742696" cy="82643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0" name="Google Shape;640;p12"/>
          <p:cNvSpPr/>
          <p:nvPr/>
        </p:nvSpPr>
        <p:spPr>
          <a:xfrm>
            <a:off x="2180982" y="6020842"/>
            <a:ext cx="741783" cy="84187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1" name="Google Shape;641;p12"/>
          <p:cNvSpPr/>
          <p:nvPr/>
        </p:nvSpPr>
        <p:spPr>
          <a:xfrm rot="-982808">
            <a:off x="10489445" y="6137459"/>
            <a:ext cx="935991" cy="756924"/>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2" name="Google Shape;642;p12"/>
          <p:cNvSpPr/>
          <p:nvPr/>
        </p:nvSpPr>
        <p:spPr>
          <a:xfrm rot="1185294">
            <a:off x="6397801" y="5622535"/>
            <a:ext cx="821969" cy="895704"/>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3" name="Google Shape;643;p12"/>
          <p:cNvSpPr/>
          <p:nvPr/>
        </p:nvSpPr>
        <p:spPr>
          <a:xfrm>
            <a:off x="1273050" y="797936"/>
            <a:ext cx="772271" cy="869557"/>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4" name="Google Shape;644;p12"/>
          <p:cNvSpPr/>
          <p:nvPr/>
        </p:nvSpPr>
        <p:spPr>
          <a:xfrm>
            <a:off x="10578862" y="4069789"/>
            <a:ext cx="955087" cy="765184"/>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5" name="Google Shape;645;p12"/>
          <p:cNvSpPr/>
          <p:nvPr/>
        </p:nvSpPr>
        <p:spPr>
          <a:xfrm>
            <a:off x="11667516" y="2288195"/>
            <a:ext cx="605608" cy="541461"/>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6" name="Google Shape;646;p12"/>
          <p:cNvSpPr/>
          <p:nvPr/>
        </p:nvSpPr>
        <p:spPr>
          <a:xfrm rot="-2424156">
            <a:off x="2736681" y="-141756"/>
            <a:ext cx="498489" cy="657751"/>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7" name="Google Shape;647;p12"/>
          <p:cNvSpPr/>
          <p:nvPr/>
        </p:nvSpPr>
        <p:spPr>
          <a:xfrm>
            <a:off x="8152616" y="6087193"/>
            <a:ext cx="950485" cy="559089"/>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48" name="Google Shape;648;p12"/>
          <p:cNvGrpSpPr/>
          <p:nvPr/>
        </p:nvGrpSpPr>
        <p:grpSpPr>
          <a:xfrm rot="-2302891">
            <a:off x="923122" y="2271174"/>
            <a:ext cx="877033" cy="514821"/>
            <a:chOff x="1429156" y="1387535"/>
            <a:chExt cx="657769" cy="386112"/>
          </a:xfrm>
        </p:grpSpPr>
        <p:sp>
          <p:nvSpPr>
            <p:cNvPr id="649" name="Google Shape;649;p12"/>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0" name="Google Shape;650;p12"/>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51" name="Google Shape;651;p12"/>
          <p:cNvSpPr/>
          <p:nvPr/>
        </p:nvSpPr>
        <p:spPr>
          <a:xfrm rot="-1696692">
            <a:off x="10549380" y="2086988"/>
            <a:ext cx="1014029" cy="2672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2" name="Google Shape;652;p12"/>
          <p:cNvSpPr/>
          <p:nvPr/>
        </p:nvSpPr>
        <p:spPr>
          <a:xfrm>
            <a:off x="764714" y="3187209"/>
            <a:ext cx="886847" cy="696151"/>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53" name="Google Shape;653;p12"/>
          <p:cNvGrpSpPr/>
          <p:nvPr/>
        </p:nvGrpSpPr>
        <p:grpSpPr>
          <a:xfrm>
            <a:off x="324269" y="4557487"/>
            <a:ext cx="502555" cy="607580"/>
            <a:chOff x="1010452" y="1144365"/>
            <a:chExt cx="376916" cy="455685"/>
          </a:xfrm>
        </p:grpSpPr>
        <p:sp>
          <p:nvSpPr>
            <p:cNvPr id="654" name="Google Shape;654;p12"/>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5" name="Google Shape;655;p12"/>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56" name="Google Shape;656;p12"/>
          <p:cNvSpPr/>
          <p:nvPr/>
        </p:nvSpPr>
        <p:spPr>
          <a:xfrm rot="-1109260">
            <a:off x="10575341" y="5225795"/>
            <a:ext cx="528951" cy="53635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7" name="Google Shape;657;p12"/>
          <p:cNvSpPr/>
          <p:nvPr/>
        </p:nvSpPr>
        <p:spPr>
          <a:xfrm>
            <a:off x="8973498" y="495126"/>
            <a:ext cx="604137" cy="68191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8" name="Google Shape;658;p12"/>
          <p:cNvSpPr/>
          <p:nvPr/>
        </p:nvSpPr>
        <p:spPr>
          <a:xfrm rot="1799564">
            <a:off x="9692911" y="6075485"/>
            <a:ext cx="468292" cy="586668"/>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9" name="Google Shape;659;p12"/>
          <p:cNvSpPr/>
          <p:nvPr/>
        </p:nvSpPr>
        <p:spPr>
          <a:xfrm>
            <a:off x="10764274" y="928553"/>
            <a:ext cx="386319" cy="608313"/>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0" name="Google Shape;660;p12"/>
          <p:cNvSpPr/>
          <p:nvPr/>
        </p:nvSpPr>
        <p:spPr>
          <a:xfrm>
            <a:off x="9796916" y="-107745"/>
            <a:ext cx="803864" cy="854828"/>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1" name="Google Shape;661;p12"/>
          <p:cNvSpPr/>
          <p:nvPr/>
        </p:nvSpPr>
        <p:spPr>
          <a:xfrm>
            <a:off x="6587505" y="129715"/>
            <a:ext cx="985039" cy="614020"/>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2" name="Google Shape;662;p12"/>
          <p:cNvSpPr/>
          <p:nvPr/>
        </p:nvSpPr>
        <p:spPr>
          <a:xfrm rot="-1245048">
            <a:off x="11076486" y="2697823"/>
            <a:ext cx="485225" cy="716235"/>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3" name="Google Shape;663;p12"/>
          <p:cNvSpPr/>
          <p:nvPr/>
        </p:nvSpPr>
        <p:spPr>
          <a:xfrm>
            <a:off x="187799" y="1865301"/>
            <a:ext cx="546884" cy="687576"/>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4" name="Google Shape;664;p12"/>
          <p:cNvSpPr/>
          <p:nvPr/>
        </p:nvSpPr>
        <p:spPr>
          <a:xfrm>
            <a:off x="3372967" y="5858335"/>
            <a:ext cx="607576" cy="576972"/>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5" name="Google Shape;665;p12"/>
          <p:cNvSpPr/>
          <p:nvPr/>
        </p:nvSpPr>
        <p:spPr>
          <a:xfrm>
            <a:off x="1032767" y="1790851"/>
            <a:ext cx="234195" cy="49736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6" name="Google Shape;666;p12"/>
          <p:cNvSpPr/>
          <p:nvPr/>
        </p:nvSpPr>
        <p:spPr>
          <a:xfrm>
            <a:off x="11329137" y="5140970"/>
            <a:ext cx="321049" cy="270733"/>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7" name="Google Shape;667;p12"/>
          <p:cNvSpPr/>
          <p:nvPr/>
        </p:nvSpPr>
        <p:spPr>
          <a:xfrm>
            <a:off x="10939143" y="320248"/>
            <a:ext cx="234512" cy="232971"/>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8" name="Google Shape;668;p12"/>
          <p:cNvSpPr/>
          <p:nvPr/>
        </p:nvSpPr>
        <p:spPr>
          <a:xfrm>
            <a:off x="11664669" y="4478053"/>
            <a:ext cx="314851" cy="306543"/>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9" name="Google Shape;669;p12"/>
          <p:cNvSpPr/>
          <p:nvPr/>
        </p:nvSpPr>
        <p:spPr>
          <a:xfrm rot="9304419">
            <a:off x="4901167" y="5832367"/>
            <a:ext cx="292247" cy="628957"/>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0" name="Google Shape;670;p12"/>
          <p:cNvSpPr/>
          <p:nvPr/>
        </p:nvSpPr>
        <p:spPr>
          <a:xfrm>
            <a:off x="4044939" y="274361"/>
            <a:ext cx="318195" cy="324740"/>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1" name="Google Shape;671;p12"/>
          <p:cNvSpPr/>
          <p:nvPr/>
        </p:nvSpPr>
        <p:spPr>
          <a:xfrm>
            <a:off x="11650200" y="585625"/>
            <a:ext cx="343808" cy="379784"/>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2" name="Google Shape;672;p12"/>
          <p:cNvSpPr/>
          <p:nvPr/>
        </p:nvSpPr>
        <p:spPr>
          <a:xfrm>
            <a:off x="1779009" y="195028"/>
            <a:ext cx="298004" cy="3208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3" name="Google Shape;673;p12"/>
          <p:cNvSpPr/>
          <p:nvPr/>
        </p:nvSpPr>
        <p:spPr>
          <a:xfrm>
            <a:off x="10077943" y="5308019"/>
            <a:ext cx="272511" cy="371888"/>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4" name="Google Shape;674;p12"/>
          <p:cNvSpPr/>
          <p:nvPr/>
        </p:nvSpPr>
        <p:spPr>
          <a:xfrm>
            <a:off x="703245" y="4067929"/>
            <a:ext cx="205911" cy="363715"/>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5" name="Google Shape;675;p12"/>
          <p:cNvSpPr/>
          <p:nvPr/>
        </p:nvSpPr>
        <p:spPr>
          <a:xfrm>
            <a:off x="11672883" y="3696237"/>
            <a:ext cx="298429" cy="41064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6" name="Google Shape;676;p12"/>
          <p:cNvSpPr/>
          <p:nvPr/>
        </p:nvSpPr>
        <p:spPr>
          <a:xfrm>
            <a:off x="187804" y="1115213"/>
            <a:ext cx="298737" cy="387044"/>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77" name="Google Shape;677;p12"/>
          <p:cNvGrpSpPr/>
          <p:nvPr/>
        </p:nvGrpSpPr>
        <p:grpSpPr>
          <a:xfrm>
            <a:off x="9289560" y="5569275"/>
            <a:ext cx="288088" cy="368503"/>
            <a:chOff x="6422295" y="3351500"/>
            <a:chExt cx="252856" cy="323399"/>
          </a:xfrm>
        </p:grpSpPr>
        <p:sp>
          <p:nvSpPr>
            <p:cNvPr id="678" name="Google Shape;678;p12"/>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9" name="Google Shape;679;p12"/>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80" name="Google Shape;680;p12"/>
          <p:cNvSpPr/>
          <p:nvPr/>
        </p:nvSpPr>
        <p:spPr>
          <a:xfrm>
            <a:off x="3091265" y="818420"/>
            <a:ext cx="443109" cy="44921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1" name="Google Shape;681;p12"/>
          <p:cNvSpPr/>
          <p:nvPr/>
        </p:nvSpPr>
        <p:spPr>
          <a:xfrm>
            <a:off x="8028261" y="182906"/>
            <a:ext cx="353979" cy="273543"/>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82" name="Google Shape;682;p12"/>
          <p:cNvGrpSpPr/>
          <p:nvPr/>
        </p:nvGrpSpPr>
        <p:grpSpPr>
          <a:xfrm>
            <a:off x="1055004" y="6173444"/>
            <a:ext cx="306257" cy="390773"/>
            <a:chOff x="6793660" y="3322411"/>
            <a:chExt cx="268804" cy="342944"/>
          </a:xfrm>
        </p:grpSpPr>
        <p:sp>
          <p:nvSpPr>
            <p:cNvPr id="683" name="Google Shape;683;p12"/>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4" name="Google Shape;684;p12"/>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5" name="Google Shape;685;p12"/>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86" name="Google Shape;686;p12"/>
          <p:cNvSpPr/>
          <p:nvPr/>
        </p:nvSpPr>
        <p:spPr>
          <a:xfrm>
            <a:off x="6277649" y="784171"/>
            <a:ext cx="502976" cy="273184"/>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7" name="Google Shape;687;p12"/>
          <p:cNvSpPr/>
          <p:nvPr/>
        </p:nvSpPr>
        <p:spPr>
          <a:xfrm rot="-2218186">
            <a:off x="-51323" y="202058"/>
            <a:ext cx="315035" cy="30672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8" name="Google Shape;688;p12"/>
          <p:cNvSpPr/>
          <p:nvPr/>
        </p:nvSpPr>
        <p:spPr>
          <a:xfrm rot="1464154">
            <a:off x="6092122" y="-126072"/>
            <a:ext cx="314580" cy="30628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9" name="Google Shape;689;p12"/>
          <p:cNvSpPr/>
          <p:nvPr/>
        </p:nvSpPr>
        <p:spPr>
          <a:xfrm rot="-2221343">
            <a:off x="1107929" y="4838204"/>
            <a:ext cx="275129" cy="267869"/>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Tree>
    <p:extLst>
      <p:ext uri="{BB962C8B-B14F-4D97-AF65-F5344CB8AC3E}">
        <p14:creationId xmlns:p14="http://schemas.microsoft.com/office/powerpoint/2010/main" val="89589667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fontAlgn="auto">
              <a:spcBef>
                <a:spcPts val="0"/>
              </a:spcBef>
              <a:spcAft>
                <a:spcPts val="0"/>
              </a:spcAft>
              <a:defRPr/>
            </a:lvl1pPr>
          </a:lstStyle>
          <a:p>
            <a:pPr defTabSz="1219170">
              <a:buClr>
                <a:srgbClr val="000000"/>
              </a:buClr>
              <a:defRPr/>
            </a:pPr>
            <a:r>
              <a:rPr lang="en-US" sz="1867" kern="0" smtClean="0">
                <a:solidFill>
                  <a:srgbClr val="000000"/>
                </a:solidFill>
                <a:cs typeface="Arial"/>
                <a:sym typeface="Arial"/>
              </a:rPr>
              <a:t>salman.khazaei61@gmail.com</a:t>
            </a:r>
            <a:endParaRPr lang="en-US" sz="1867" kern="0">
              <a:solidFill>
                <a:srgbClr val="000000"/>
              </a:solidFill>
              <a:cs typeface="Arial"/>
              <a:sym typeface="Arial"/>
            </a:endParaRPr>
          </a:p>
        </p:txBody>
      </p:sp>
      <p:sp>
        <p:nvSpPr>
          <p:cNvPr id="5" name="Slide Number Placeholder 4"/>
          <p:cNvSpPr>
            <a:spLocks noGrp="1"/>
          </p:cNvSpPr>
          <p:nvPr>
            <p:ph type="sldNum" sz="quarter" idx="11"/>
          </p:nvPr>
        </p:nvSpPr>
        <p:spPr/>
        <p:txBody>
          <a:bodyPr/>
          <a:lstStyle>
            <a:lvl1pPr>
              <a:defRPr/>
            </a:lvl1pPr>
          </a:lstStyle>
          <a:p>
            <a:pPr defTabSz="1219170">
              <a:buClr>
                <a:srgbClr val="000000"/>
              </a:buClr>
              <a:defRPr/>
            </a:pPr>
            <a:fld id="{097C7B02-39AA-4055-A28A-843C11FBFC9F}" type="slidenum">
              <a:rPr lang="ar-SA" kern="0" smtClean="0">
                <a:solidFill>
                  <a:srgbClr val="7085AA"/>
                </a:solidFill>
              </a:rPr>
              <a:pPr defTabSz="1219170">
                <a:buClr>
                  <a:srgbClr val="000000"/>
                </a:buClr>
                <a:defRPr/>
              </a:pPr>
              <a:t>‹#›</a:t>
            </a:fld>
            <a:endParaRPr lang="en-US" kern="0">
              <a:solidFill>
                <a:srgbClr val="7085AA"/>
              </a:solidFill>
            </a:endParaRPr>
          </a:p>
        </p:txBody>
      </p:sp>
      <p:sp>
        <p:nvSpPr>
          <p:cNvPr id="6" name="Date Placeholder 5"/>
          <p:cNvSpPr>
            <a:spLocks noGrp="1"/>
          </p:cNvSpPr>
          <p:nvPr>
            <p:ph type="dt" sz="half" idx="12"/>
          </p:nvPr>
        </p:nvSpPr>
        <p:spPr/>
        <p:txBody>
          <a:bodyPr/>
          <a:lstStyle>
            <a:lvl1pPr fontAlgn="auto">
              <a:spcBef>
                <a:spcPts val="0"/>
              </a:spcBef>
              <a:spcAft>
                <a:spcPts val="0"/>
              </a:spcAft>
              <a:defRPr/>
            </a:lvl1pPr>
          </a:lstStyle>
          <a:p>
            <a:pPr defTabSz="1219170">
              <a:buClr>
                <a:srgbClr val="000000"/>
              </a:buClr>
              <a:defRPr/>
            </a:pPr>
            <a:fld id="{19129D10-58BC-4543-BEB8-CE532695DF01}" type="datetime1">
              <a:rPr lang="en-US" sz="1867" kern="0" smtClean="0">
                <a:solidFill>
                  <a:srgbClr val="000000"/>
                </a:solidFill>
                <a:cs typeface="Arial"/>
                <a:sym typeface="Arial"/>
              </a:rPr>
              <a:pPr defTabSz="1219170">
                <a:buClr>
                  <a:srgbClr val="000000"/>
                </a:buClr>
                <a:defRPr/>
              </a:pPr>
              <a:t>2/5/2025</a:t>
            </a:fld>
            <a:endParaRPr lang="en-US" sz="1867" kern="0">
              <a:solidFill>
                <a:srgbClr val="000000"/>
              </a:solidFill>
              <a:cs typeface="Arial"/>
              <a:sym typeface="Arial"/>
            </a:endParaRPr>
          </a:p>
        </p:txBody>
      </p:sp>
    </p:spTree>
    <p:extLst>
      <p:ext uri="{BB962C8B-B14F-4D97-AF65-F5344CB8AC3E}">
        <p14:creationId xmlns:p14="http://schemas.microsoft.com/office/powerpoint/2010/main" val="280395288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dk2"/>
        </a:solidFill>
        <a:effectLst/>
      </p:bgPr>
    </p:bg>
    <p:spTree>
      <p:nvGrpSpPr>
        <p:cNvPr id="1" name="Shape 20"/>
        <p:cNvGrpSpPr/>
        <p:nvPr/>
      </p:nvGrpSpPr>
      <p:grpSpPr>
        <a:xfrm>
          <a:off x="0" y="0"/>
          <a:ext cx="0" cy="0"/>
          <a:chOff x="0" y="0"/>
          <a:chExt cx="0" cy="0"/>
        </a:xfrm>
      </p:grpSpPr>
      <p:sp>
        <p:nvSpPr>
          <p:cNvPr id="21" name="Google Shape;21;p2"/>
          <p:cNvSpPr txBox="1">
            <a:spLocks noGrp="1"/>
          </p:cNvSpPr>
          <p:nvPr>
            <p:ph type="ctrTitle"/>
          </p:nvPr>
        </p:nvSpPr>
        <p:spPr>
          <a:xfrm>
            <a:off x="2515267" y="2186600"/>
            <a:ext cx="7161600" cy="2281600"/>
          </a:xfrm>
          <a:prstGeom prst="rect">
            <a:avLst/>
          </a:prstGeom>
        </p:spPr>
        <p:txBody>
          <a:bodyPr spcFirstLastPara="1" wrap="square" lIns="0" tIns="0" rIns="0" bIns="0" anchor="ctr" anchorCtr="0">
            <a:noAutofit/>
          </a:bodyPr>
          <a:lstStyle>
            <a:lvl1pPr lvl="0" algn="ctr" rtl="0">
              <a:lnSpc>
                <a:spcPct val="80000"/>
              </a:lnSpc>
              <a:spcBef>
                <a:spcPts val="0"/>
              </a:spcBef>
              <a:spcAft>
                <a:spcPts val="0"/>
              </a:spcAft>
              <a:buClr>
                <a:schemeClr val="lt1"/>
              </a:buClr>
              <a:buSzPts val="6000"/>
              <a:buNone/>
              <a:defRPr sz="8000">
                <a:solidFill>
                  <a:schemeClr val="lt1"/>
                </a:solidFill>
              </a:defRPr>
            </a:lvl1pPr>
            <a:lvl2pPr lvl="1" algn="ctr" rtl="0">
              <a:lnSpc>
                <a:spcPct val="80000"/>
              </a:lnSpc>
              <a:spcBef>
                <a:spcPts val="0"/>
              </a:spcBef>
              <a:spcAft>
                <a:spcPts val="0"/>
              </a:spcAft>
              <a:buClr>
                <a:schemeClr val="lt1"/>
              </a:buClr>
              <a:buSzPts val="6000"/>
              <a:buNone/>
              <a:defRPr sz="8000">
                <a:solidFill>
                  <a:schemeClr val="lt1"/>
                </a:solidFill>
              </a:defRPr>
            </a:lvl2pPr>
            <a:lvl3pPr lvl="2" algn="ctr" rtl="0">
              <a:lnSpc>
                <a:spcPct val="80000"/>
              </a:lnSpc>
              <a:spcBef>
                <a:spcPts val="0"/>
              </a:spcBef>
              <a:spcAft>
                <a:spcPts val="0"/>
              </a:spcAft>
              <a:buClr>
                <a:schemeClr val="lt1"/>
              </a:buClr>
              <a:buSzPts val="6000"/>
              <a:buNone/>
              <a:defRPr sz="8000">
                <a:solidFill>
                  <a:schemeClr val="lt1"/>
                </a:solidFill>
              </a:defRPr>
            </a:lvl3pPr>
            <a:lvl4pPr lvl="3" algn="ctr" rtl="0">
              <a:lnSpc>
                <a:spcPct val="80000"/>
              </a:lnSpc>
              <a:spcBef>
                <a:spcPts val="0"/>
              </a:spcBef>
              <a:spcAft>
                <a:spcPts val="0"/>
              </a:spcAft>
              <a:buClr>
                <a:schemeClr val="lt1"/>
              </a:buClr>
              <a:buSzPts val="6000"/>
              <a:buNone/>
              <a:defRPr sz="8000">
                <a:solidFill>
                  <a:schemeClr val="lt1"/>
                </a:solidFill>
              </a:defRPr>
            </a:lvl4pPr>
            <a:lvl5pPr lvl="4" algn="ctr" rtl="0">
              <a:lnSpc>
                <a:spcPct val="80000"/>
              </a:lnSpc>
              <a:spcBef>
                <a:spcPts val="0"/>
              </a:spcBef>
              <a:spcAft>
                <a:spcPts val="0"/>
              </a:spcAft>
              <a:buClr>
                <a:schemeClr val="lt1"/>
              </a:buClr>
              <a:buSzPts val="6000"/>
              <a:buNone/>
              <a:defRPr sz="8000">
                <a:solidFill>
                  <a:schemeClr val="lt1"/>
                </a:solidFill>
              </a:defRPr>
            </a:lvl5pPr>
            <a:lvl6pPr lvl="5" algn="ctr" rtl="0">
              <a:lnSpc>
                <a:spcPct val="80000"/>
              </a:lnSpc>
              <a:spcBef>
                <a:spcPts val="0"/>
              </a:spcBef>
              <a:spcAft>
                <a:spcPts val="0"/>
              </a:spcAft>
              <a:buClr>
                <a:schemeClr val="lt1"/>
              </a:buClr>
              <a:buSzPts val="6000"/>
              <a:buNone/>
              <a:defRPr sz="8000">
                <a:solidFill>
                  <a:schemeClr val="lt1"/>
                </a:solidFill>
              </a:defRPr>
            </a:lvl6pPr>
            <a:lvl7pPr lvl="6" algn="ctr" rtl="0">
              <a:lnSpc>
                <a:spcPct val="80000"/>
              </a:lnSpc>
              <a:spcBef>
                <a:spcPts val="0"/>
              </a:spcBef>
              <a:spcAft>
                <a:spcPts val="0"/>
              </a:spcAft>
              <a:buClr>
                <a:schemeClr val="lt1"/>
              </a:buClr>
              <a:buSzPts val="6000"/>
              <a:buNone/>
              <a:defRPr sz="8000">
                <a:solidFill>
                  <a:schemeClr val="lt1"/>
                </a:solidFill>
              </a:defRPr>
            </a:lvl7pPr>
            <a:lvl8pPr lvl="7" algn="ctr" rtl="0">
              <a:lnSpc>
                <a:spcPct val="80000"/>
              </a:lnSpc>
              <a:spcBef>
                <a:spcPts val="0"/>
              </a:spcBef>
              <a:spcAft>
                <a:spcPts val="0"/>
              </a:spcAft>
              <a:buClr>
                <a:schemeClr val="lt1"/>
              </a:buClr>
              <a:buSzPts val="6000"/>
              <a:buNone/>
              <a:defRPr sz="8000">
                <a:solidFill>
                  <a:schemeClr val="lt1"/>
                </a:solidFill>
              </a:defRPr>
            </a:lvl8pPr>
            <a:lvl9pPr lvl="8" algn="ctr" rtl="0">
              <a:lnSpc>
                <a:spcPct val="80000"/>
              </a:lnSpc>
              <a:spcBef>
                <a:spcPts val="0"/>
              </a:spcBef>
              <a:spcAft>
                <a:spcPts val="0"/>
              </a:spcAft>
              <a:buClr>
                <a:schemeClr val="lt1"/>
              </a:buClr>
              <a:buSzPts val="6000"/>
              <a:buNone/>
              <a:defRPr sz="8000">
                <a:solidFill>
                  <a:schemeClr val="lt1"/>
                </a:solidFill>
              </a:defRPr>
            </a:lvl9pPr>
          </a:lstStyle>
          <a:p>
            <a:endParaRPr/>
          </a:p>
        </p:txBody>
      </p:sp>
      <p:grpSp>
        <p:nvGrpSpPr>
          <p:cNvPr id="22" name="Google Shape;22;p2"/>
          <p:cNvGrpSpPr/>
          <p:nvPr/>
        </p:nvGrpSpPr>
        <p:grpSpPr>
          <a:xfrm>
            <a:off x="-114000" y="-224871"/>
            <a:ext cx="12387125" cy="7235872"/>
            <a:chOff x="-85500" y="-168653"/>
            <a:chExt cx="9290344" cy="5426904"/>
          </a:xfrm>
        </p:grpSpPr>
        <p:grpSp>
          <p:nvGrpSpPr>
            <p:cNvPr id="23" name="Google Shape;23;p2"/>
            <p:cNvGrpSpPr/>
            <p:nvPr/>
          </p:nvGrpSpPr>
          <p:grpSpPr>
            <a:xfrm>
              <a:off x="3870624" y="271731"/>
              <a:ext cx="531017" cy="704779"/>
              <a:chOff x="3870624" y="271731"/>
              <a:chExt cx="531017" cy="704779"/>
            </a:xfrm>
          </p:grpSpPr>
          <p:sp>
            <p:nvSpPr>
              <p:cNvPr id="24" name="Google Shape;24;p2"/>
              <p:cNvSpPr/>
              <p:nvPr/>
            </p:nvSpPr>
            <p:spPr>
              <a:xfrm>
                <a:off x="3870624" y="311200"/>
                <a:ext cx="425807" cy="385849"/>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26" name="Google Shape;26;p2"/>
            <p:cNvGrpSpPr/>
            <p:nvPr/>
          </p:nvGrpSpPr>
          <p:grpSpPr>
            <a:xfrm>
              <a:off x="-85500" y="4299338"/>
              <a:ext cx="612915" cy="585559"/>
              <a:chOff x="8158724" y="4646275"/>
              <a:chExt cx="612915" cy="585559"/>
            </a:xfrm>
          </p:grpSpPr>
          <p:sp>
            <p:nvSpPr>
              <p:cNvPr id="27" name="Google Shape;27;p2"/>
              <p:cNvSpPr/>
              <p:nvPr/>
            </p:nvSpPr>
            <p:spPr>
              <a:xfrm>
                <a:off x="8158724" y="4646275"/>
                <a:ext cx="511423" cy="463431"/>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8170373" y="4682299"/>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9" name="Google Shape;29;p2"/>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0" name="Google Shape;30;p2"/>
            <p:cNvGrpSpPr/>
            <p:nvPr/>
          </p:nvGrpSpPr>
          <p:grpSpPr>
            <a:xfrm>
              <a:off x="968652" y="3696885"/>
              <a:ext cx="565312" cy="602473"/>
              <a:chOff x="813652" y="3801560"/>
              <a:chExt cx="565312" cy="602473"/>
            </a:xfrm>
          </p:grpSpPr>
          <p:sp>
            <p:nvSpPr>
              <p:cNvPr id="31" name="Google Shape;31;p2"/>
              <p:cNvSpPr/>
              <p:nvPr/>
            </p:nvSpPr>
            <p:spPr>
              <a:xfrm rot="6264782">
                <a:off x="849950" y="3919090"/>
                <a:ext cx="380679" cy="370162"/>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1974315">
                <a:off x="996275" y="3825647"/>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 name="Google Shape;33;p2"/>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 name="Google Shape;34;p2"/>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 name="Google Shape;35;p2"/>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 name="Google Shape;36;p2"/>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 name="Google Shape;37;p2"/>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 name="Google Shape;38;p2"/>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 name="Google Shape;39;p2"/>
            <p:cNvGrpSpPr/>
            <p:nvPr/>
          </p:nvGrpSpPr>
          <p:grpSpPr>
            <a:xfrm>
              <a:off x="5462677" y="4575203"/>
              <a:ext cx="497752" cy="491681"/>
              <a:chOff x="7559440" y="3972390"/>
              <a:chExt cx="497752" cy="491681"/>
            </a:xfrm>
          </p:grpSpPr>
          <p:sp>
            <p:nvSpPr>
              <p:cNvPr id="40" name="Google Shape;40;p2"/>
              <p:cNvSpPr/>
              <p:nvPr/>
            </p:nvSpPr>
            <p:spPr>
              <a:xfrm rot="1226546">
                <a:off x="7692589" y="4106488"/>
                <a:ext cx="320298" cy="311457"/>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9911830">
                <a:off x="7595186" y="4010311"/>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42" name="Google Shape;42;p2"/>
            <p:cNvGrpSpPr/>
            <p:nvPr/>
          </p:nvGrpSpPr>
          <p:grpSpPr>
            <a:xfrm>
              <a:off x="510215" y="271717"/>
              <a:ext cx="557022" cy="619823"/>
              <a:chOff x="510215" y="271717"/>
              <a:chExt cx="557022" cy="619823"/>
            </a:xfrm>
          </p:grpSpPr>
          <p:sp>
            <p:nvSpPr>
              <p:cNvPr id="43" name="Google Shape;43;p2"/>
              <p:cNvSpPr/>
              <p:nvPr/>
            </p:nvSpPr>
            <p:spPr>
              <a:xfrm>
                <a:off x="676827" y="376200"/>
                <a:ext cx="316843" cy="32088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5" name="Google Shape;45;p2"/>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 name="Google Shape;46;p2"/>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 name="Google Shape;47;p2"/>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 name="Google Shape;48;p2"/>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 name="Google Shape;49;p2"/>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0" name="Google Shape;50;p2"/>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1" name="Google Shape;51;p2"/>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2" name="Google Shape;52;p2"/>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3" name="Google Shape;53;p2"/>
            <p:cNvGrpSpPr/>
            <p:nvPr/>
          </p:nvGrpSpPr>
          <p:grpSpPr>
            <a:xfrm rot="891035">
              <a:off x="1165229" y="1691730"/>
              <a:ext cx="657771" cy="386113"/>
              <a:chOff x="1429156" y="1387535"/>
              <a:chExt cx="657769" cy="386112"/>
            </a:xfrm>
          </p:grpSpPr>
          <p:sp>
            <p:nvSpPr>
              <p:cNvPr id="54" name="Google Shape;54;p2"/>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5" name="Google Shape;55;p2"/>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6" name="Google Shape;56;p2"/>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 name="Google Shape;57;p2"/>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8" name="Google Shape;58;p2"/>
            <p:cNvGrpSpPr/>
            <p:nvPr/>
          </p:nvGrpSpPr>
          <p:grpSpPr>
            <a:xfrm>
              <a:off x="346827" y="3411153"/>
              <a:ext cx="376916" cy="455685"/>
              <a:chOff x="1010452" y="1144365"/>
              <a:chExt cx="376916" cy="455685"/>
            </a:xfrm>
          </p:grpSpPr>
          <p:sp>
            <p:nvSpPr>
              <p:cNvPr id="59" name="Google Shape;59;p2"/>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 name="Google Shape;60;p2"/>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61" name="Google Shape;61;p2"/>
            <p:cNvGrpSpPr/>
            <p:nvPr/>
          </p:nvGrpSpPr>
          <p:grpSpPr>
            <a:xfrm>
              <a:off x="7439637" y="3918577"/>
              <a:ext cx="503800" cy="507307"/>
              <a:chOff x="7439637" y="3918577"/>
              <a:chExt cx="503800" cy="507307"/>
            </a:xfrm>
          </p:grpSpPr>
          <p:sp>
            <p:nvSpPr>
              <p:cNvPr id="62" name="Google Shape;62;p2"/>
              <p:cNvSpPr/>
              <p:nvPr/>
            </p:nvSpPr>
            <p:spPr>
              <a:xfrm>
                <a:off x="7547126" y="4133375"/>
                <a:ext cx="332324"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4" name="Google Shape;64;p2"/>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 name="Google Shape;65;p2"/>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6" name="Google Shape;66;p2"/>
            <p:cNvGrpSpPr/>
            <p:nvPr/>
          </p:nvGrpSpPr>
          <p:grpSpPr>
            <a:xfrm>
              <a:off x="7413193" y="740389"/>
              <a:ext cx="289739" cy="482318"/>
              <a:chOff x="4912930" y="846902"/>
              <a:chExt cx="289739" cy="482318"/>
            </a:xfrm>
          </p:grpSpPr>
          <p:sp>
            <p:nvSpPr>
              <p:cNvPr id="67" name="Google Shape;67;p2"/>
              <p:cNvSpPr/>
              <p:nvPr/>
            </p:nvSpPr>
            <p:spPr>
              <a:xfrm rot="-539734">
                <a:off x="4946894" y="1102828"/>
                <a:ext cx="216728" cy="210745"/>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4912930" y="846902"/>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9" name="Google Shape;69;p2"/>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0" name="Google Shape;70;p2"/>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71" name="Google Shape;71;p2"/>
            <p:cNvGrpSpPr/>
            <p:nvPr/>
          </p:nvGrpSpPr>
          <p:grpSpPr>
            <a:xfrm>
              <a:off x="7801268" y="2011644"/>
              <a:ext cx="583849" cy="670195"/>
              <a:chOff x="7801268" y="2011644"/>
              <a:chExt cx="583849" cy="670195"/>
            </a:xfrm>
          </p:grpSpPr>
          <p:sp>
            <p:nvSpPr>
              <p:cNvPr id="72" name="Google Shape;72;p2"/>
              <p:cNvSpPr/>
              <p:nvPr/>
            </p:nvSpPr>
            <p:spPr>
              <a:xfrm rot="6678441">
                <a:off x="7840657" y="2123048"/>
                <a:ext cx="518922" cy="409425"/>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74" name="Google Shape;74;p2"/>
            <p:cNvGrpSpPr/>
            <p:nvPr/>
          </p:nvGrpSpPr>
          <p:grpSpPr>
            <a:xfrm>
              <a:off x="286734" y="1360788"/>
              <a:ext cx="437027" cy="515682"/>
              <a:chOff x="286734" y="1360788"/>
              <a:chExt cx="437027" cy="515682"/>
            </a:xfrm>
          </p:grpSpPr>
          <p:sp>
            <p:nvSpPr>
              <p:cNvPr id="75" name="Google Shape;75;p2"/>
              <p:cNvSpPr/>
              <p:nvPr/>
            </p:nvSpPr>
            <p:spPr>
              <a:xfrm>
                <a:off x="286734" y="1396113"/>
                <a:ext cx="288826"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77" name="Google Shape;77;p2"/>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8" name="Google Shape;78;p2"/>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79" name="Google Shape;79;p2"/>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0" name="Google Shape;80;p2"/>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81" name="Google Shape;81;p2"/>
            <p:cNvGrpSpPr/>
            <p:nvPr/>
          </p:nvGrpSpPr>
          <p:grpSpPr>
            <a:xfrm>
              <a:off x="8513660" y="3273951"/>
              <a:ext cx="236955" cy="259508"/>
              <a:chOff x="1624551" y="3569952"/>
              <a:chExt cx="236955" cy="259508"/>
            </a:xfrm>
          </p:grpSpPr>
          <p:sp>
            <p:nvSpPr>
              <p:cNvPr id="82" name="Google Shape;82;p2"/>
              <p:cNvSpPr/>
              <p:nvPr/>
            </p:nvSpPr>
            <p:spPr>
              <a:xfrm>
                <a:off x="1624551" y="3569952"/>
                <a:ext cx="224786" cy="2276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1625368" y="3599553"/>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84" name="Google Shape;84;p2"/>
            <p:cNvGrpSpPr/>
            <p:nvPr/>
          </p:nvGrpSpPr>
          <p:grpSpPr>
            <a:xfrm>
              <a:off x="3637530" y="4055057"/>
              <a:ext cx="418773" cy="520154"/>
              <a:chOff x="3637530" y="4055057"/>
              <a:chExt cx="418773" cy="520154"/>
            </a:xfrm>
          </p:grpSpPr>
          <p:sp>
            <p:nvSpPr>
              <p:cNvPr id="85" name="Google Shape;85;p2"/>
              <p:cNvSpPr/>
              <p:nvPr/>
            </p:nvSpPr>
            <p:spPr>
              <a:xfrm rot="5542319">
                <a:off x="3769303" y="4204066"/>
                <a:ext cx="285154" cy="277283"/>
              </a:xfrm>
              <a:custGeom>
                <a:avLst/>
                <a:gdLst/>
                <a:ahLst/>
                <a:cxnLst/>
                <a:rect l="l" t="t" r="r" b="b"/>
                <a:pathLst>
                  <a:path w="15179" h="14760" extrusionOk="0">
                    <a:moveTo>
                      <a:pt x="9741" y="0"/>
                    </a:moveTo>
                    <a:lnTo>
                      <a:pt x="8306" y="60"/>
                    </a:lnTo>
                    <a:lnTo>
                      <a:pt x="7649" y="179"/>
                    </a:lnTo>
                    <a:lnTo>
                      <a:pt x="7052" y="299"/>
                    </a:lnTo>
                    <a:lnTo>
                      <a:pt x="6514" y="478"/>
                    </a:lnTo>
                    <a:lnTo>
                      <a:pt x="5916" y="777"/>
                    </a:lnTo>
                    <a:lnTo>
                      <a:pt x="5319" y="1135"/>
                    </a:lnTo>
                    <a:lnTo>
                      <a:pt x="4721" y="1613"/>
                    </a:lnTo>
                    <a:lnTo>
                      <a:pt x="3765" y="2510"/>
                    </a:lnTo>
                    <a:lnTo>
                      <a:pt x="2809" y="3585"/>
                    </a:lnTo>
                    <a:lnTo>
                      <a:pt x="1913" y="4840"/>
                    </a:lnTo>
                    <a:lnTo>
                      <a:pt x="1494" y="5557"/>
                    </a:lnTo>
                    <a:lnTo>
                      <a:pt x="1076" y="6215"/>
                    </a:lnTo>
                    <a:lnTo>
                      <a:pt x="777" y="6932"/>
                    </a:lnTo>
                    <a:lnTo>
                      <a:pt x="478" y="7649"/>
                    </a:lnTo>
                    <a:lnTo>
                      <a:pt x="239" y="8366"/>
                    </a:lnTo>
                    <a:lnTo>
                      <a:pt x="60" y="9023"/>
                    </a:lnTo>
                    <a:lnTo>
                      <a:pt x="0" y="9740"/>
                    </a:lnTo>
                    <a:lnTo>
                      <a:pt x="0" y="10457"/>
                    </a:lnTo>
                    <a:lnTo>
                      <a:pt x="120" y="11115"/>
                    </a:lnTo>
                    <a:lnTo>
                      <a:pt x="299" y="11772"/>
                    </a:lnTo>
                    <a:lnTo>
                      <a:pt x="419" y="12071"/>
                    </a:lnTo>
                    <a:lnTo>
                      <a:pt x="598" y="12429"/>
                    </a:lnTo>
                    <a:lnTo>
                      <a:pt x="1076" y="12907"/>
                    </a:lnTo>
                    <a:lnTo>
                      <a:pt x="1554" y="13385"/>
                    </a:lnTo>
                    <a:lnTo>
                      <a:pt x="2152" y="13684"/>
                    </a:lnTo>
                    <a:lnTo>
                      <a:pt x="2749" y="13983"/>
                    </a:lnTo>
                    <a:lnTo>
                      <a:pt x="3406" y="14222"/>
                    </a:lnTo>
                    <a:lnTo>
                      <a:pt x="4721" y="14640"/>
                    </a:lnTo>
                    <a:lnTo>
                      <a:pt x="5378" y="14760"/>
                    </a:lnTo>
                    <a:lnTo>
                      <a:pt x="6036" y="14760"/>
                    </a:lnTo>
                    <a:lnTo>
                      <a:pt x="6753" y="14700"/>
                    </a:lnTo>
                    <a:lnTo>
                      <a:pt x="7410" y="14521"/>
                    </a:lnTo>
                    <a:lnTo>
                      <a:pt x="8067" y="14222"/>
                    </a:lnTo>
                    <a:lnTo>
                      <a:pt x="8665" y="13923"/>
                    </a:lnTo>
                    <a:lnTo>
                      <a:pt x="9262" y="13505"/>
                    </a:lnTo>
                    <a:lnTo>
                      <a:pt x="9741" y="13086"/>
                    </a:lnTo>
                    <a:lnTo>
                      <a:pt x="10756" y="12130"/>
                    </a:lnTo>
                    <a:lnTo>
                      <a:pt x="11832" y="10935"/>
                    </a:lnTo>
                    <a:lnTo>
                      <a:pt x="12908" y="9561"/>
                    </a:lnTo>
                    <a:lnTo>
                      <a:pt x="13445" y="8844"/>
                    </a:lnTo>
                    <a:lnTo>
                      <a:pt x="13923" y="8067"/>
                    </a:lnTo>
                    <a:lnTo>
                      <a:pt x="14342" y="7290"/>
                    </a:lnTo>
                    <a:lnTo>
                      <a:pt x="14700" y="6513"/>
                    </a:lnTo>
                    <a:lnTo>
                      <a:pt x="14939" y="5737"/>
                    </a:lnTo>
                    <a:lnTo>
                      <a:pt x="15118" y="4960"/>
                    </a:lnTo>
                    <a:lnTo>
                      <a:pt x="15178" y="4183"/>
                    </a:lnTo>
                    <a:lnTo>
                      <a:pt x="15178" y="3466"/>
                    </a:lnTo>
                    <a:lnTo>
                      <a:pt x="15059" y="3107"/>
                    </a:lnTo>
                    <a:lnTo>
                      <a:pt x="14999" y="2749"/>
                    </a:lnTo>
                    <a:lnTo>
                      <a:pt x="14820" y="2390"/>
                    </a:lnTo>
                    <a:lnTo>
                      <a:pt x="14640" y="2092"/>
                    </a:lnTo>
                    <a:lnTo>
                      <a:pt x="14222" y="1494"/>
                    </a:lnTo>
                    <a:lnTo>
                      <a:pt x="13684" y="1076"/>
                    </a:lnTo>
                    <a:lnTo>
                      <a:pt x="13147" y="657"/>
                    </a:lnTo>
                    <a:lnTo>
                      <a:pt x="12489" y="418"/>
                    </a:lnTo>
                    <a:lnTo>
                      <a:pt x="11832" y="179"/>
                    </a:lnTo>
                    <a:lnTo>
                      <a:pt x="11115" y="60"/>
                    </a:lnTo>
                    <a:lnTo>
                      <a:pt x="1045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87" name="Google Shape;87;p2"/>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8" name="Google Shape;88;p2"/>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89" name="Google Shape;89;p2"/>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0" name="Google Shape;90;p2"/>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1" name="Google Shape;91;p2"/>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2" name="Google Shape;92;p2"/>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3" name="Google Shape;93;p2"/>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94" name="Google Shape;94;p2"/>
            <p:cNvGrpSpPr/>
            <p:nvPr/>
          </p:nvGrpSpPr>
          <p:grpSpPr>
            <a:xfrm>
              <a:off x="6457245" y="4530131"/>
              <a:ext cx="216066" cy="276377"/>
              <a:chOff x="6422295" y="3351500"/>
              <a:chExt cx="252856" cy="323399"/>
            </a:xfrm>
          </p:grpSpPr>
          <p:sp>
            <p:nvSpPr>
              <p:cNvPr id="95" name="Google Shape;95;p2"/>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96" name="Google Shape;96;p2"/>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grpSp>
          <p:nvGrpSpPr>
            <p:cNvPr id="97" name="Google Shape;97;p2"/>
            <p:cNvGrpSpPr/>
            <p:nvPr/>
          </p:nvGrpSpPr>
          <p:grpSpPr>
            <a:xfrm>
              <a:off x="2318449" y="604142"/>
              <a:ext cx="332332" cy="346582"/>
              <a:chOff x="2318449" y="604142"/>
              <a:chExt cx="332332" cy="346582"/>
            </a:xfrm>
          </p:grpSpPr>
          <p:sp>
            <p:nvSpPr>
              <p:cNvPr id="98" name="Google Shape;98;p2"/>
              <p:cNvSpPr/>
              <p:nvPr/>
            </p:nvSpPr>
            <p:spPr>
              <a:xfrm>
                <a:off x="2361884" y="604142"/>
                <a:ext cx="288826" cy="29250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00" name="Google Shape;100;p2"/>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01" name="Google Shape;101;p2"/>
            <p:cNvGrpSpPr/>
            <p:nvPr/>
          </p:nvGrpSpPr>
          <p:grpSpPr>
            <a:xfrm>
              <a:off x="1184427" y="4630083"/>
              <a:ext cx="229693" cy="293080"/>
              <a:chOff x="6793660" y="3322411"/>
              <a:chExt cx="268804" cy="342944"/>
            </a:xfrm>
          </p:grpSpPr>
          <p:sp>
            <p:nvSpPr>
              <p:cNvPr id="102" name="Google Shape;102;p2"/>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3" name="Google Shape;103;p2"/>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4" name="Google Shape;104;p2"/>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05" name="Google Shape;105;p2"/>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6" name="Google Shape;106;p2"/>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7" name="Google Shape;107;p2"/>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08" name="Google Shape;108;p2"/>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Tree>
    <p:extLst>
      <p:ext uri="{BB962C8B-B14F-4D97-AF65-F5344CB8AC3E}">
        <p14:creationId xmlns:p14="http://schemas.microsoft.com/office/powerpoint/2010/main" val="420712466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109"/>
        <p:cNvGrpSpPr/>
        <p:nvPr/>
      </p:nvGrpSpPr>
      <p:grpSpPr>
        <a:xfrm>
          <a:off x="0" y="0"/>
          <a:ext cx="0" cy="0"/>
          <a:chOff x="0" y="0"/>
          <a:chExt cx="0" cy="0"/>
        </a:xfrm>
      </p:grpSpPr>
      <p:sp>
        <p:nvSpPr>
          <p:cNvPr id="110" name="Google Shape;110;p3"/>
          <p:cNvSpPr txBox="1">
            <a:spLocks noGrp="1"/>
          </p:cNvSpPr>
          <p:nvPr>
            <p:ph type="ctrTitle"/>
          </p:nvPr>
        </p:nvSpPr>
        <p:spPr>
          <a:xfrm>
            <a:off x="2816533" y="2111133"/>
            <a:ext cx="6559200" cy="1546400"/>
          </a:xfrm>
          <a:prstGeom prst="rect">
            <a:avLst/>
          </a:prstGeom>
        </p:spPr>
        <p:txBody>
          <a:bodyPr spcFirstLastPara="1" wrap="square" lIns="0" tIns="0" rIns="0" bIns="0"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endParaRPr/>
          </a:p>
        </p:txBody>
      </p:sp>
      <p:sp>
        <p:nvSpPr>
          <p:cNvPr id="111" name="Google Shape;111;p3"/>
          <p:cNvSpPr txBox="1">
            <a:spLocks noGrp="1"/>
          </p:cNvSpPr>
          <p:nvPr>
            <p:ph type="subTitle" idx="1"/>
          </p:nvPr>
        </p:nvSpPr>
        <p:spPr>
          <a:xfrm>
            <a:off x="2816533" y="3786736"/>
            <a:ext cx="6559200" cy="1046400"/>
          </a:xfrm>
          <a:prstGeom prst="rect">
            <a:avLst/>
          </a:prstGeom>
        </p:spPr>
        <p:txBody>
          <a:bodyPr spcFirstLastPara="1" wrap="square" lIns="0" tIns="0" rIns="0" bIns="0" anchor="t" anchorCtr="0">
            <a:noAutofit/>
          </a:bodyPr>
          <a:lstStyle>
            <a:lvl1pPr lvl="0" algn="ctr" rtl="0">
              <a:spcBef>
                <a:spcPts val="0"/>
              </a:spcBef>
              <a:spcAft>
                <a:spcPts val="0"/>
              </a:spcAft>
              <a:buClr>
                <a:schemeClr val="dk2"/>
              </a:buClr>
              <a:buSzPts val="2000"/>
              <a:buNone/>
              <a:defRPr sz="2667">
                <a:solidFill>
                  <a:schemeClr val="dk2"/>
                </a:solidFill>
              </a:defRPr>
            </a:lvl1pPr>
            <a:lvl2pPr lvl="1" algn="ctr" rtl="0">
              <a:spcBef>
                <a:spcPts val="0"/>
              </a:spcBef>
              <a:spcAft>
                <a:spcPts val="0"/>
              </a:spcAft>
              <a:buClr>
                <a:schemeClr val="dk2"/>
              </a:buClr>
              <a:buSzPts val="2000"/>
              <a:buNone/>
              <a:defRPr sz="2667">
                <a:solidFill>
                  <a:schemeClr val="dk2"/>
                </a:solidFill>
              </a:defRPr>
            </a:lvl2pPr>
            <a:lvl3pPr lvl="2" algn="ctr" rtl="0">
              <a:spcBef>
                <a:spcPts val="0"/>
              </a:spcBef>
              <a:spcAft>
                <a:spcPts val="0"/>
              </a:spcAft>
              <a:buClr>
                <a:schemeClr val="dk2"/>
              </a:buClr>
              <a:buSzPts val="2000"/>
              <a:buNone/>
              <a:defRPr sz="2667">
                <a:solidFill>
                  <a:schemeClr val="dk2"/>
                </a:solidFill>
              </a:defRPr>
            </a:lvl3pPr>
            <a:lvl4pPr lvl="3" algn="ctr" rtl="0">
              <a:spcBef>
                <a:spcPts val="0"/>
              </a:spcBef>
              <a:spcAft>
                <a:spcPts val="0"/>
              </a:spcAft>
              <a:buClr>
                <a:schemeClr val="dk2"/>
              </a:buClr>
              <a:buSzPts val="2000"/>
              <a:buNone/>
              <a:defRPr sz="2667">
                <a:solidFill>
                  <a:schemeClr val="dk2"/>
                </a:solidFill>
              </a:defRPr>
            </a:lvl4pPr>
            <a:lvl5pPr lvl="4" algn="ctr" rtl="0">
              <a:spcBef>
                <a:spcPts val="0"/>
              </a:spcBef>
              <a:spcAft>
                <a:spcPts val="0"/>
              </a:spcAft>
              <a:buClr>
                <a:schemeClr val="dk2"/>
              </a:buClr>
              <a:buSzPts val="2000"/>
              <a:buNone/>
              <a:defRPr sz="2667">
                <a:solidFill>
                  <a:schemeClr val="dk2"/>
                </a:solidFill>
              </a:defRPr>
            </a:lvl5pPr>
            <a:lvl6pPr lvl="5" algn="ctr" rtl="0">
              <a:spcBef>
                <a:spcPts val="0"/>
              </a:spcBef>
              <a:spcAft>
                <a:spcPts val="0"/>
              </a:spcAft>
              <a:buClr>
                <a:schemeClr val="dk2"/>
              </a:buClr>
              <a:buSzPts val="2000"/>
              <a:buNone/>
              <a:defRPr sz="2667">
                <a:solidFill>
                  <a:schemeClr val="dk2"/>
                </a:solidFill>
              </a:defRPr>
            </a:lvl6pPr>
            <a:lvl7pPr lvl="6" algn="ctr" rtl="0">
              <a:spcBef>
                <a:spcPts val="0"/>
              </a:spcBef>
              <a:spcAft>
                <a:spcPts val="0"/>
              </a:spcAft>
              <a:buClr>
                <a:schemeClr val="dk2"/>
              </a:buClr>
              <a:buSzPts val="2000"/>
              <a:buNone/>
              <a:defRPr sz="2667">
                <a:solidFill>
                  <a:schemeClr val="dk2"/>
                </a:solidFill>
              </a:defRPr>
            </a:lvl7pPr>
            <a:lvl8pPr lvl="7" algn="ctr" rtl="0">
              <a:spcBef>
                <a:spcPts val="0"/>
              </a:spcBef>
              <a:spcAft>
                <a:spcPts val="0"/>
              </a:spcAft>
              <a:buClr>
                <a:schemeClr val="dk2"/>
              </a:buClr>
              <a:buSzPts val="2000"/>
              <a:buNone/>
              <a:defRPr sz="2667">
                <a:solidFill>
                  <a:schemeClr val="dk2"/>
                </a:solidFill>
              </a:defRPr>
            </a:lvl8pPr>
            <a:lvl9pPr lvl="8" algn="ctr" rtl="0">
              <a:spcBef>
                <a:spcPts val="0"/>
              </a:spcBef>
              <a:spcAft>
                <a:spcPts val="0"/>
              </a:spcAft>
              <a:buClr>
                <a:schemeClr val="dk2"/>
              </a:buClr>
              <a:buSzPts val="2000"/>
              <a:buNone/>
              <a:defRPr sz="2667">
                <a:solidFill>
                  <a:schemeClr val="dk2"/>
                </a:solidFill>
              </a:defRPr>
            </a:lvl9pPr>
          </a:lstStyle>
          <a:p>
            <a:endParaRPr/>
          </a:p>
        </p:txBody>
      </p:sp>
      <p:grpSp>
        <p:nvGrpSpPr>
          <p:cNvPr id="112" name="Google Shape;112;p3"/>
          <p:cNvGrpSpPr/>
          <p:nvPr/>
        </p:nvGrpSpPr>
        <p:grpSpPr>
          <a:xfrm>
            <a:off x="-111883" y="-224871"/>
            <a:ext cx="12385009" cy="7235872"/>
            <a:chOff x="-83913" y="-168653"/>
            <a:chExt cx="9288757" cy="5426904"/>
          </a:xfrm>
        </p:grpSpPr>
        <p:sp>
          <p:nvSpPr>
            <p:cNvPr id="113" name="Google Shape;113;p3"/>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4" name="Google Shape;114;p3"/>
            <p:cNvSpPr/>
            <p:nvPr/>
          </p:nvSpPr>
          <p:spPr>
            <a:xfrm>
              <a:off x="-73851" y="4335362"/>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5" name="Google Shape;115;p3"/>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6" name="Google Shape;116;p3"/>
            <p:cNvSpPr/>
            <p:nvPr/>
          </p:nvSpPr>
          <p:spPr>
            <a:xfrm rot="-1974315">
              <a:off x="1151275" y="3720972"/>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7" name="Google Shape;117;p3"/>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8" name="Google Shape;118;p3"/>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19" name="Google Shape;119;p3"/>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0" name="Google Shape;120;p3"/>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1" name="Google Shape;121;p3"/>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2" name="Google Shape;122;p3"/>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3" name="Google Shape;123;p3"/>
            <p:cNvSpPr/>
            <p:nvPr/>
          </p:nvSpPr>
          <p:spPr>
            <a:xfrm rot="9911830">
              <a:off x="5498424" y="4613124"/>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4" name="Google Shape;124;p3"/>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5" name="Google Shape;125;p3"/>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6" name="Google Shape;126;p3"/>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7" name="Google Shape;127;p3"/>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8" name="Google Shape;128;p3"/>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29" name="Google Shape;129;p3"/>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0" name="Google Shape;130;p3"/>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1" name="Google Shape;131;p3"/>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2" name="Google Shape;132;p3"/>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33" name="Google Shape;133;p3"/>
            <p:cNvGrpSpPr/>
            <p:nvPr/>
          </p:nvGrpSpPr>
          <p:grpSpPr>
            <a:xfrm rot="891035">
              <a:off x="1165229" y="1691730"/>
              <a:ext cx="657771" cy="386113"/>
              <a:chOff x="1429156" y="1387535"/>
              <a:chExt cx="657769" cy="386112"/>
            </a:xfrm>
          </p:grpSpPr>
          <p:sp>
            <p:nvSpPr>
              <p:cNvPr id="134" name="Google Shape;134;p3"/>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5" name="Google Shape;135;p3"/>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36" name="Google Shape;136;p3"/>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37" name="Google Shape;137;p3"/>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38" name="Google Shape;138;p3"/>
            <p:cNvGrpSpPr/>
            <p:nvPr/>
          </p:nvGrpSpPr>
          <p:grpSpPr>
            <a:xfrm>
              <a:off x="346827" y="3411153"/>
              <a:ext cx="376916" cy="455685"/>
              <a:chOff x="1010452" y="1144365"/>
              <a:chExt cx="376916" cy="455685"/>
            </a:xfrm>
          </p:grpSpPr>
          <p:sp>
            <p:nvSpPr>
              <p:cNvPr id="139" name="Google Shape;139;p3"/>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0" name="Google Shape;140;p3"/>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41" name="Google Shape;141;p3"/>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2" name="Google Shape;142;p3"/>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3" name="Google Shape;143;p3"/>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4" name="Google Shape;144;p3"/>
            <p:cNvSpPr/>
            <p:nvPr/>
          </p:nvSpPr>
          <p:spPr>
            <a:xfrm>
              <a:off x="7413193" y="740389"/>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5" name="Google Shape;145;p3"/>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6" name="Google Shape;146;p3"/>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7" name="Google Shape;147;p3"/>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8" name="Google Shape;148;p3"/>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49" name="Google Shape;149;p3"/>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0" name="Google Shape;150;p3"/>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1" name="Google Shape;151;p3"/>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2" name="Google Shape;152;p3"/>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3" name="Google Shape;153;p3"/>
            <p:cNvSpPr/>
            <p:nvPr/>
          </p:nvSpPr>
          <p:spPr>
            <a:xfrm>
              <a:off x="8514477" y="3303552"/>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4" name="Google Shape;154;p3"/>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5" name="Google Shape;155;p3"/>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6" name="Google Shape;156;p3"/>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7" name="Google Shape;157;p3"/>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8" name="Google Shape;158;p3"/>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59" name="Google Shape;159;p3"/>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0" name="Google Shape;160;p3"/>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1" name="Google Shape;161;p3"/>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62" name="Google Shape;162;p3"/>
            <p:cNvGrpSpPr/>
            <p:nvPr/>
          </p:nvGrpSpPr>
          <p:grpSpPr>
            <a:xfrm>
              <a:off x="6457245" y="4530131"/>
              <a:ext cx="216066" cy="276377"/>
              <a:chOff x="6422295" y="3351500"/>
              <a:chExt cx="252856" cy="323399"/>
            </a:xfrm>
          </p:grpSpPr>
          <p:sp>
            <p:nvSpPr>
              <p:cNvPr id="163" name="Google Shape;163;p3"/>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4" name="Google Shape;164;p3"/>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65" name="Google Shape;165;p3"/>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6" name="Google Shape;166;p3"/>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67" name="Google Shape;167;p3"/>
            <p:cNvGrpSpPr/>
            <p:nvPr/>
          </p:nvGrpSpPr>
          <p:grpSpPr>
            <a:xfrm>
              <a:off x="1184427" y="4630083"/>
              <a:ext cx="229693" cy="293080"/>
              <a:chOff x="6793660" y="3322411"/>
              <a:chExt cx="268804" cy="342944"/>
            </a:xfrm>
          </p:grpSpPr>
          <p:sp>
            <p:nvSpPr>
              <p:cNvPr id="168" name="Google Shape;168;p3"/>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69" name="Google Shape;169;p3"/>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0" name="Google Shape;170;p3"/>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171" name="Google Shape;171;p3"/>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2" name="Google Shape;172;p3"/>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3" name="Google Shape;173;p3"/>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4" name="Google Shape;174;p3"/>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Tree>
    <p:extLst>
      <p:ext uri="{BB962C8B-B14F-4D97-AF65-F5344CB8AC3E}">
        <p14:creationId xmlns:p14="http://schemas.microsoft.com/office/powerpoint/2010/main" val="55649552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5"/>
        </a:solidFill>
        <a:effectLst/>
      </p:bgPr>
    </p:bg>
    <p:spTree>
      <p:nvGrpSpPr>
        <p:cNvPr id="1" name="Shape 175"/>
        <p:cNvGrpSpPr/>
        <p:nvPr/>
      </p:nvGrpSpPr>
      <p:grpSpPr>
        <a:xfrm>
          <a:off x="0" y="0"/>
          <a:ext cx="0" cy="0"/>
          <a:chOff x="0" y="0"/>
          <a:chExt cx="0" cy="0"/>
        </a:xfrm>
      </p:grpSpPr>
      <p:grpSp>
        <p:nvGrpSpPr>
          <p:cNvPr id="176" name="Google Shape;176;p4"/>
          <p:cNvGrpSpPr/>
          <p:nvPr/>
        </p:nvGrpSpPr>
        <p:grpSpPr>
          <a:xfrm>
            <a:off x="-111883" y="-224871"/>
            <a:ext cx="12385009" cy="7235872"/>
            <a:chOff x="-83913" y="-168653"/>
            <a:chExt cx="9288757" cy="5426904"/>
          </a:xfrm>
        </p:grpSpPr>
        <p:sp>
          <p:nvSpPr>
            <p:cNvPr id="177" name="Google Shape;177;p4"/>
            <p:cNvSpPr/>
            <p:nvPr/>
          </p:nvSpPr>
          <p:spPr>
            <a:xfrm>
              <a:off x="3901992" y="271731"/>
              <a:ext cx="499650" cy="704779"/>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8" name="Google Shape;178;p4"/>
            <p:cNvSpPr/>
            <p:nvPr/>
          </p:nvSpPr>
          <p:spPr>
            <a:xfrm>
              <a:off x="-73851" y="4335362"/>
              <a:ext cx="601266" cy="549535"/>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79" name="Google Shape;179;p4"/>
            <p:cNvSpPr/>
            <p:nvPr/>
          </p:nvSpPr>
          <p:spPr>
            <a:xfrm rot="2001982">
              <a:off x="136143" y="2216866"/>
              <a:ext cx="321474" cy="709766"/>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0" name="Google Shape;180;p4"/>
            <p:cNvSpPr/>
            <p:nvPr/>
          </p:nvSpPr>
          <p:spPr>
            <a:xfrm rot="-1974315">
              <a:off x="1151275" y="3720972"/>
              <a:ext cx="252371" cy="554298"/>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1" name="Google Shape;181;p4"/>
            <p:cNvSpPr/>
            <p:nvPr/>
          </p:nvSpPr>
          <p:spPr>
            <a:xfrm>
              <a:off x="4101001" y="4649180"/>
              <a:ext cx="376856" cy="254902"/>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2" name="Google Shape;182;p4"/>
            <p:cNvSpPr/>
            <p:nvPr/>
          </p:nvSpPr>
          <p:spPr>
            <a:xfrm>
              <a:off x="8091625" y="827000"/>
              <a:ext cx="485245" cy="329049"/>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3" name="Google Shape;183;p4"/>
            <p:cNvSpPr/>
            <p:nvPr/>
          </p:nvSpPr>
          <p:spPr>
            <a:xfrm rot="3971375">
              <a:off x="3138581" y="4622816"/>
              <a:ext cx="362909" cy="668479"/>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4" name="Google Shape;184;p4"/>
            <p:cNvSpPr/>
            <p:nvPr/>
          </p:nvSpPr>
          <p:spPr>
            <a:xfrm rot="-3375824">
              <a:off x="8508205" y="4088864"/>
              <a:ext cx="623152" cy="166730"/>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5" name="Google Shape;185;p4"/>
            <p:cNvSpPr/>
            <p:nvPr/>
          </p:nvSpPr>
          <p:spPr>
            <a:xfrm rot="3011666">
              <a:off x="3210524" y="657803"/>
              <a:ext cx="199800" cy="513948"/>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6" name="Google Shape;186;p4"/>
            <p:cNvSpPr/>
            <p:nvPr/>
          </p:nvSpPr>
          <p:spPr>
            <a:xfrm rot="2196195">
              <a:off x="6146037" y="457710"/>
              <a:ext cx="248001" cy="64914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7" name="Google Shape;187;p4"/>
            <p:cNvSpPr/>
            <p:nvPr/>
          </p:nvSpPr>
          <p:spPr>
            <a:xfrm rot="9911830">
              <a:off x="5498424" y="4613124"/>
              <a:ext cx="338915" cy="323847"/>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8" name="Google Shape;188;p4"/>
            <p:cNvSpPr/>
            <p:nvPr/>
          </p:nvSpPr>
          <p:spPr>
            <a:xfrm>
              <a:off x="510215" y="271717"/>
              <a:ext cx="557022" cy="619823"/>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89" name="Google Shape;189;p4"/>
            <p:cNvSpPr/>
            <p:nvPr/>
          </p:nvSpPr>
          <p:spPr>
            <a:xfrm>
              <a:off x="1778886" y="4237081"/>
              <a:ext cx="556337" cy="63140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0" name="Google Shape;190;p4"/>
            <p:cNvSpPr/>
            <p:nvPr/>
          </p:nvSpPr>
          <p:spPr>
            <a:xfrm rot="-982808">
              <a:off x="7867083" y="4603094"/>
              <a:ext cx="701993" cy="567693"/>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1" name="Google Shape;191;p4"/>
            <p:cNvSpPr/>
            <p:nvPr/>
          </p:nvSpPr>
          <p:spPr>
            <a:xfrm rot="1185294">
              <a:off x="4798350" y="3885963"/>
              <a:ext cx="616477" cy="671778"/>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2" name="Google Shape;192;p4"/>
            <p:cNvSpPr/>
            <p:nvPr/>
          </p:nvSpPr>
          <p:spPr>
            <a:xfrm>
              <a:off x="1393062" y="748927"/>
              <a:ext cx="579203" cy="652168"/>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3" name="Google Shape;193;p4"/>
            <p:cNvSpPr/>
            <p:nvPr/>
          </p:nvSpPr>
          <p:spPr>
            <a:xfrm>
              <a:off x="7317433" y="2956555"/>
              <a:ext cx="716315" cy="573888"/>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4" name="Google Shape;194;p4"/>
            <p:cNvSpPr/>
            <p:nvPr/>
          </p:nvSpPr>
          <p:spPr>
            <a:xfrm>
              <a:off x="8750637" y="1716146"/>
              <a:ext cx="454206" cy="406096"/>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5" name="Google Shape;195;p4"/>
            <p:cNvSpPr/>
            <p:nvPr/>
          </p:nvSpPr>
          <p:spPr>
            <a:xfrm rot="-2424156">
              <a:off x="2052510" y="-106317"/>
              <a:ext cx="373867" cy="493313"/>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6" name="Google Shape;196;p4"/>
            <p:cNvSpPr/>
            <p:nvPr/>
          </p:nvSpPr>
          <p:spPr>
            <a:xfrm>
              <a:off x="5960437" y="3855732"/>
              <a:ext cx="712864" cy="419317"/>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197" name="Google Shape;197;p4"/>
            <p:cNvGrpSpPr/>
            <p:nvPr/>
          </p:nvGrpSpPr>
          <p:grpSpPr>
            <a:xfrm rot="891035">
              <a:off x="1165229" y="1691730"/>
              <a:ext cx="657771" cy="386113"/>
              <a:chOff x="1429156" y="1387535"/>
              <a:chExt cx="657769" cy="386112"/>
            </a:xfrm>
          </p:grpSpPr>
          <p:sp>
            <p:nvSpPr>
              <p:cNvPr id="198" name="Google Shape;198;p4"/>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199" name="Google Shape;199;p4"/>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00" name="Google Shape;200;p4"/>
            <p:cNvSpPr/>
            <p:nvPr/>
          </p:nvSpPr>
          <p:spPr>
            <a:xfrm rot="-1696692">
              <a:off x="7441723" y="1525254"/>
              <a:ext cx="760522" cy="200454"/>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1" name="Google Shape;201;p4"/>
            <p:cNvSpPr/>
            <p:nvPr/>
          </p:nvSpPr>
          <p:spPr>
            <a:xfrm>
              <a:off x="1161548" y="2558031"/>
              <a:ext cx="665135" cy="522113"/>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02" name="Google Shape;202;p4"/>
            <p:cNvGrpSpPr/>
            <p:nvPr/>
          </p:nvGrpSpPr>
          <p:grpSpPr>
            <a:xfrm>
              <a:off x="346827" y="3411153"/>
              <a:ext cx="376916" cy="455685"/>
              <a:chOff x="1010452" y="1144365"/>
              <a:chExt cx="376916" cy="455685"/>
            </a:xfrm>
          </p:grpSpPr>
          <p:sp>
            <p:nvSpPr>
              <p:cNvPr id="203" name="Google Shape;203;p4"/>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4" name="Google Shape;204;p4"/>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05" name="Google Shape;205;p4"/>
            <p:cNvSpPr/>
            <p:nvPr/>
          </p:nvSpPr>
          <p:spPr>
            <a:xfrm rot="-1109260">
              <a:off x="7493180" y="3971096"/>
              <a:ext cx="396713" cy="40226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6" name="Google Shape;206;p4"/>
            <p:cNvSpPr/>
            <p:nvPr/>
          </p:nvSpPr>
          <p:spPr>
            <a:xfrm>
              <a:off x="6255960" y="791694"/>
              <a:ext cx="453103" cy="51143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7" name="Google Shape;207;p4"/>
            <p:cNvSpPr/>
            <p:nvPr/>
          </p:nvSpPr>
          <p:spPr>
            <a:xfrm rot="1799564">
              <a:off x="7155158" y="4556613"/>
              <a:ext cx="351219" cy="440001"/>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8" name="Google Shape;208;p4"/>
            <p:cNvSpPr/>
            <p:nvPr/>
          </p:nvSpPr>
          <p:spPr>
            <a:xfrm>
              <a:off x="7413193" y="740389"/>
              <a:ext cx="289739" cy="45623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09" name="Google Shape;209;p4"/>
            <p:cNvSpPr/>
            <p:nvPr/>
          </p:nvSpPr>
          <p:spPr>
            <a:xfrm>
              <a:off x="7082287" y="-53997"/>
              <a:ext cx="602898" cy="641121"/>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0" name="Google Shape;210;p4"/>
            <p:cNvSpPr/>
            <p:nvPr/>
          </p:nvSpPr>
          <p:spPr>
            <a:xfrm>
              <a:off x="4981978" y="271723"/>
              <a:ext cx="738779" cy="460515"/>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1" name="Google Shape;211;p4"/>
            <p:cNvSpPr/>
            <p:nvPr/>
          </p:nvSpPr>
          <p:spPr>
            <a:xfrm rot="-1245048">
              <a:off x="7884626" y="2097617"/>
              <a:ext cx="363919" cy="537176"/>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2" name="Google Shape;212;p4"/>
            <p:cNvSpPr/>
            <p:nvPr/>
          </p:nvSpPr>
          <p:spPr>
            <a:xfrm>
              <a:off x="313599" y="1360788"/>
              <a:ext cx="410163" cy="515682"/>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3" name="Google Shape;213;p4"/>
            <p:cNvSpPr/>
            <p:nvPr/>
          </p:nvSpPr>
          <p:spPr>
            <a:xfrm>
              <a:off x="2688787" y="4098763"/>
              <a:ext cx="455682" cy="43272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4" name="Google Shape;214;p4"/>
            <p:cNvSpPr/>
            <p:nvPr/>
          </p:nvSpPr>
          <p:spPr>
            <a:xfrm>
              <a:off x="933400" y="1069738"/>
              <a:ext cx="175646" cy="37302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5" name="Google Shape;215;p4"/>
            <p:cNvSpPr/>
            <p:nvPr/>
          </p:nvSpPr>
          <p:spPr>
            <a:xfrm>
              <a:off x="8204352" y="3801552"/>
              <a:ext cx="240787" cy="203050"/>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6" name="Google Shape;216;p4"/>
            <p:cNvSpPr/>
            <p:nvPr/>
          </p:nvSpPr>
          <p:spPr>
            <a:xfrm>
              <a:off x="8204357" y="240186"/>
              <a:ext cx="175884" cy="17472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7" name="Google Shape;217;p4"/>
            <p:cNvSpPr/>
            <p:nvPr/>
          </p:nvSpPr>
          <p:spPr>
            <a:xfrm>
              <a:off x="8514477" y="3303552"/>
              <a:ext cx="236138" cy="229907"/>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8" name="Google Shape;218;p4"/>
            <p:cNvSpPr/>
            <p:nvPr/>
          </p:nvSpPr>
          <p:spPr>
            <a:xfrm rot="9304419">
              <a:off x="3726725" y="4079275"/>
              <a:ext cx="219185" cy="471718"/>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19" name="Google Shape;219;p4"/>
            <p:cNvSpPr/>
            <p:nvPr/>
          </p:nvSpPr>
          <p:spPr>
            <a:xfrm>
              <a:off x="3033704" y="205770"/>
              <a:ext cx="238646" cy="243555"/>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0" name="Google Shape;220;p4"/>
            <p:cNvSpPr/>
            <p:nvPr/>
          </p:nvSpPr>
          <p:spPr>
            <a:xfrm>
              <a:off x="8737650" y="439219"/>
              <a:ext cx="257856" cy="284838"/>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1" name="Google Shape;221;p4"/>
            <p:cNvSpPr/>
            <p:nvPr/>
          </p:nvSpPr>
          <p:spPr>
            <a:xfrm>
              <a:off x="1334256" y="207258"/>
              <a:ext cx="223503" cy="2406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2" name="Google Shape;222;p4"/>
            <p:cNvSpPr/>
            <p:nvPr/>
          </p:nvSpPr>
          <p:spPr>
            <a:xfrm>
              <a:off x="7053257" y="3763614"/>
              <a:ext cx="204383" cy="27891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3" name="Google Shape;223;p4"/>
            <p:cNvSpPr/>
            <p:nvPr/>
          </p:nvSpPr>
          <p:spPr>
            <a:xfrm>
              <a:off x="711508" y="3001159"/>
              <a:ext cx="154433" cy="272786"/>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4" name="Google Shape;224;p4"/>
            <p:cNvSpPr/>
            <p:nvPr/>
          </p:nvSpPr>
          <p:spPr>
            <a:xfrm>
              <a:off x="8576875" y="2558027"/>
              <a:ext cx="223822" cy="30798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5" name="Google Shape;225;p4"/>
            <p:cNvSpPr/>
            <p:nvPr/>
          </p:nvSpPr>
          <p:spPr>
            <a:xfrm>
              <a:off x="140852" y="836409"/>
              <a:ext cx="224053" cy="290283"/>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26" name="Google Shape;226;p4"/>
            <p:cNvGrpSpPr/>
            <p:nvPr/>
          </p:nvGrpSpPr>
          <p:grpSpPr>
            <a:xfrm>
              <a:off x="6457245" y="4530131"/>
              <a:ext cx="216066" cy="276377"/>
              <a:chOff x="6422295" y="3351500"/>
              <a:chExt cx="252856" cy="323399"/>
            </a:xfrm>
          </p:grpSpPr>
          <p:sp>
            <p:nvSpPr>
              <p:cNvPr id="227" name="Google Shape;227;p4"/>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28" name="Google Shape;228;p4"/>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29" name="Google Shape;229;p4"/>
            <p:cNvSpPr/>
            <p:nvPr/>
          </p:nvSpPr>
          <p:spPr>
            <a:xfrm>
              <a:off x="2318449" y="613815"/>
              <a:ext cx="332332" cy="336908"/>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0" name="Google Shape;230;p4"/>
            <p:cNvSpPr/>
            <p:nvPr/>
          </p:nvSpPr>
          <p:spPr>
            <a:xfrm>
              <a:off x="6021196" y="137179"/>
              <a:ext cx="265484" cy="205157"/>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31" name="Google Shape;231;p4"/>
            <p:cNvGrpSpPr/>
            <p:nvPr/>
          </p:nvGrpSpPr>
          <p:grpSpPr>
            <a:xfrm>
              <a:off x="1184427" y="4630083"/>
              <a:ext cx="229693" cy="293080"/>
              <a:chOff x="6793660" y="3322411"/>
              <a:chExt cx="268804" cy="342944"/>
            </a:xfrm>
          </p:grpSpPr>
          <p:sp>
            <p:nvSpPr>
              <p:cNvPr id="232" name="Google Shape;232;p4"/>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3" name="Google Shape;233;p4"/>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4" name="Google Shape;234;p4"/>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35" name="Google Shape;235;p4"/>
            <p:cNvSpPr/>
            <p:nvPr/>
          </p:nvSpPr>
          <p:spPr>
            <a:xfrm>
              <a:off x="4843337" y="836403"/>
              <a:ext cx="377232" cy="204888"/>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6" name="Google Shape;236;p4"/>
            <p:cNvSpPr/>
            <p:nvPr/>
          </p:nvSpPr>
          <p:spPr>
            <a:xfrm rot="-2218186">
              <a:off x="-38492" y="151543"/>
              <a:ext cx="236276" cy="23004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7" name="Google Shape;237;p4"/>
            <p:cNvSpPr/>
            <p:nvPr/>
          </p:nvSpPr>
          <p:spPr>
            <a:xfrm rot="1464154">
              <a:off x="4569091" y="-94554"/>
              <a:ext cx="235935" cy="22971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38" name="Google Shape;238;p4"/>
            <p:cNvSpPr/>
            <p:nvPr/>
          </p:nvSpPr>
          <p:spPr>
            <a:xfrm rot="-2221343">
              <a:off x="1866371" y="3538528"/>
              <a:ext cx="206347" cy="200902"/>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39" name="Google Shape;239;p4"/>
          <p:cNvSpPr txBox="1">
            <a:spLocks noGrp="1"/>
          </p:cNvSpPr>
          <p:nvPr>
            <p:ph type="body" idx="1"/>
          </p:nvPr>
        </p:nvSpPr>
        <p:spPr>
          <a:xfrm>
            <a:off x="2736267" y="1671900"/>
            <a:ext cx="6719600" cy="3566800"/>
          </a:xfrm>
          <a:prstGeom prst="rect">
            <a:avLst/>
          </a:prstGeom>
        </p:spPr>
        <p:txBody>
          <a:bodyPr spcFirstLastPara="1" wrap="square" lIns="0" tIns="0" rIns="0" bIns="0" anchor="t" anchorCtr="0">
            <a:noAutofit/>
          </a:bodyPr>
          <a:lstStyle>
            <a:lvl1pPr marL="609585" lvl="0"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1pPr>
            <a:lvl2pPr marL="1219170" lvl="1"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2pPr>
            <a:lvl3pPr marL="1828754" lvl="2"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3pPr>
            <a:lvl4pPr marL="2438339" lvl="3"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4pPr>
            <a:lvl5pPr marL="3047924" lvl="4"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5pPr>
            <a:lvl6pPr marL="3657509" lvl="5"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6pPr>
            <a:lvl7pPr marL="4267093" lvl="6"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7pPr>
            <a:lvl8pPr marL="4876678" lvl="7"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8pPr>
            <a:lvl9pPr marL="5486263" lvl="8" indent="-609585" algn="ctr" rtl="0">
              <a:lnSpc>
                <a:spcPct val="105000"/>
              </a:lnSpc>
              <a:spcBef>
                <a:spcPts val="0"/>
              </a:spcBef>
              <a:spcAft>
                <a:spcPts val="0"/>
              </a:spcAft>
              <a:buSzPts val="3600"/>
              <a:buFont typeface="Amatic SC"/>
              <a:buChar char="✗"/>
              <a:defRPr sz="4800" b="1">
                <a:latin typeface="Amatic SC"/>
                <a:ea typeface="Amatic SC"/>
                <a:cs typeface="Amatic SC"/>
                <a:sym typeface="Amatic SC"/>
              </a:defRPr>
            </a:lvl9pPr>
          </a:lstStyle>
          <a:p>
            <a:endParaRPr/>
          </a:p>
        </p:txBody>
      </p:sp>
      <p:sp>
        <p:nvSpPr>
          <p:cNvPr id="240" name="Google Shape;240;p4"/>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n" kern="0" smtClean="0">
                <a:solidFill>
                  <a:srgbClr val="FFFFFF"/>
                </a:solidFill>
              </a:rPr>
              <a:pPr defTabSz="1219170">
                <a:buClr>
                  <a:srgbClr val="000000"/>
                </a:buClr>
              </a:pPr>
              <a:t>‹#›</a:t>
            </a:fld>
            <a:endParaRPr lang="en" kern="0">
              <a:solidFill>
                <a:srgbClr val="FFFFFF"/>
              </a:solidFill>
            </a:endParaRPr>
          </a:p>
        </p:txBody>
      </p:sp>
    </p:spTree>
    <p:extLst>
      <p:ext uri="{BB962C8B-B14F-4D97-AF65-F5344CB8AC3E}">
        <p14:creationId xmlns:p14="http://schemas.microsoft.com/office/powerpoint/2010/main" val="60424661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1"/>
        <p:cNvGrpSpPr/>
        <p:nvPr/>
      </p:nvGrpSpPr>
      <p:grpSpPr>
        <a:xfrm>
          <a:off x="0" y="0"/>
          <a:ext cx="0" cy="0"/>
          <a:chOff x="0" y="0"/>
          <a:chExt cx="0" cy="0"/>
        </a:xfrm>
      </p:grpSpPr>
      <p:grpSp>
        <p:nvGrpSpPr>
          <p:cNvPr id="242" name="Google Shape;242;p5"/>
          <p:cNvGrpSpPr/>
          <p:nvPr/>
        </p:nvGrpSpPr>
        <p:grpSpPr>
          <a:xfrm>
            <a:off x="-60804" y="5788527"/>
            <a:ext cx="12363231" cy="1214388"/>
            <a:chOff x="-45603" y="440026"/>
            <a:chExt cx="9272423" cy="910791"/>
          </a:xfrm>
        </p:grpSpPr>
        <p:sp>
          <p:nvSpPr>
            <p:cNvPr id="243" name="Google Shape;243;p5"/>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4" name="Google Shape;244;p5"/>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5" name="Google Shape;245;p5"/>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6" name="Google Shape;246;p5"/>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7" name="Google Shape;247;p5"/>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8" name="Google Shape;248;p5"/>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49" name="Google Shape;249;p5"/>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0" name="Google Shape;250;p5"/>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1" name="Google Shape;251;p5"/>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2" name="Google Shape;252;p5"/>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3" name="Google Shape;253;p5"/>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4" name="Google Shape;254;p5"/>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5" name="Google Shape;255;p5"/>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6" name="Google Shape;256;p5"/>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7" name="Google Shape;257;p5"/>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8" name="Google Shape;258;p5"/>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59" name="Google Shape;259;p5"/>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0" name="Google Shape;260;p5"/>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1" name="Google Shape;261;p5"/>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2" name="Google Shape;262;p5"/>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63" name="Google Shape;263;p5"/>
            <p:cNvGrpSpPr/>
            <p:nvPr/>
          </p:nvGrpSpPr>
          <p:grpSpPr>
            <a:xfrm rot="890855">
              <a:off x="3181660" y="515636"/>
              <a:ext cx="370663" cy="217580"/>
              <a:chOff x="1429156" y="1387535"/>
              <a:chExt cx="657769" cy="386112"/>
            </a:xfrm>
          </p:grpSpPr>
          <p:sp>
            <p:nvSpPr>
              <p:cNvPr id="264" name="Google Shape;264;p5"/>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5" name="Google Shape;265;p5"/>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66" name="Google Shape;266;p5"/>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67" name="Google Shape;267;p5"/>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68" name="Google Shape;268;p5"/>
            <p:cNvGrpSpPr/>
            <p:nvPr/>
          </p:nvGrpSpPr>
          <p:grpSpPr>
            <a:xfrm>
              <a:off x="3707787" y="505390"/>
              <a:ext cx="212392" cy="256778"/>
              <a:chOff x="1010452" y="1144365"/>
              <a:chExt cx="376916" cy="455685"/>
            </a:xfrm>
          </p:grpSpPr>
          <p:sp>
            <p:nvSpPr>
              <p:cNvPr id="269" name="Google Shape;269;p5"/>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0" name="Google Shape;270;p5"/>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71" name="Google Shape;271;p5"/>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2" name="Google Shape;272;p5"/>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3" name="Google Shape;273;p5"/>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4" name="Google Shape;274;p5"/>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5" name="Google Shape;275;p5"/>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6" name="Google Shape;276;p5"/>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7" name="Google Shape;277;p5"/>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8" name="Google Shape;278;p5"/>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79" name="Google Shape;279;p5"/>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0" name="Google Shape;280;p5"/>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1" name="Google Shape;281;p5"/>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2" name="Google Shape;282;p5"/>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3" name="Google Shape;283;p5"/>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4" name="Google Shape;284;p5"/>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5" name="Google Shape;285;p5"/>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6" name="Google Shape;286;p5"/>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7" name="Google Shape;287;p5"/>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8" name="Google Shape;288;p5"/>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89" name="Google Shape;289;p5"/>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0" name="Google Shape;290;p5"/>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91" name="Google Shape;291;p5"/>
            <p:cNvGrpSpPr/>
            <p:nvPr/>
          </p:nvGrpSpPr>
          <p:grpSpPr>
            <a:xfrm>
              <a:off x="7836651" y="987182"/>
              <a:ext cx="121750" cy="155749"/>
              <a:chOff x="6422295" y="3351500"/>
              <a:chExt cx="252856" cy="323399"/>
            </a:xfrm>
          </p:grpSpPr>
          <p:sp>
            <p:nvSpPr>
              <p:cNvPr id="292" name="Google Shape;292;p5"/>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3" name="Google Shape;293;p5"/>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294" name="Google Shape;294;p5"/>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5" name="Google Shape;295;p5"/>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296" name="Google Shape;296;p5"/>
            <p:cNvGrpSpPr/>
            <p:nvPr/>
          </p:nvGrpSpPr>
          <p:grpSpPr>
            <a:xfrm>
              <a:off x="3137402" y="1006079"/>
              <a:ext cx="129429" cy="165162"/>
              <a:chOff x="6793660" y="3322411"/>
              <a:chExt cx="268804" cy="342944"/>
            </a:xfrm>
          </p:grpSpPr>
          <p:sp>
            <p:nvSpPr>
              <p:cNvPr id="297" name="Google Shape;297;p5"/>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8" name="Google Shape;298;p5"/>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299" name="Google Shape;299;p5"/>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00" name="Google Shape;300;p5"/>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1" name="Google Shape;301;p5"/>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02" name="Google Shape;302;p5"/>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5"/>
          <p:cNvSpPr txBox="1">
            <a:spLocks noGrp="1"/>
          </p:cNvSpPr>
          <p:nvPr>
            <p:ph type="body" idx="1"/>
          </p:nvPr>
        </p:nvSpPr>
        <p:spPr>
          <a:xfrm>
            <a:off x="1371167" y="1770603"/>
            <a:ext cx="9449600" cy="35776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a:lvl1pPr>
            <a:lvl2pPr marL="1219170" lvl="1" indent="-457189" rtl="0">
              <a:spcBef>
                <a:spcPts val="0"/>
              </a:spcBef>
              <a:spcAft>
                <a:spcPts val="0"/>
              </a:spcAft>
              <a:buSzPts val="1800"/>
              <a:buChar char="✗"/>
              <a:defRPr/>
            </a:lvl2pPr>
            <a:lvl3pPr marL="1828754" lvl="2" indent="-457189" rtl="0">
              <a:spcBef>
                <a:spcPts val="0"/>
              </a:spcBef>
              <a:spcAft>
                <a:spcPts val="0"/>
              </a:spcAft>
              <a:buSzPts val="1800"/>
              <a:buChar char="✗"/>
              <a:defRPr/>
            </a:lvl3pPr>
            <a:lvl4pPr marL="2438339" lvl="3" indent="-457189" rtl="0">
              <a:spcBef>
                <a:spcPts val="0"/>
              </a:spcBef>
              <a:spcAft>
                <a:spcPts val="0"/>
              </a:spcAft>
              <a:buSzPts val="18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a:p>
        </p:txBody>
      </p:sp>
      <p:sp>
        <p:nvSpPr>
          <p:cNvPr id="304" name="Google Shape;304;p5"/>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202400644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05"/>
        <p:cNvGrpSpPr/>
        <p:nvPr/>
      </p:nvGrpSpPr>
      <p:grpSpPr>
        <a:xfrm>
          <a:off x="0" y="0"/>
          <a:ext cx="0" cy="0"/>
          <a:chOff x="0" y="0"/>
          <a:chExt cx="0" cy="0"/>
        </a:xfrm>
      </p:grpSpPr>
      <p:grpSp>
        <p:nvGrpSpPr>
          <p:cNvPr id="306" name="Google Shape;306;p6"/>
          <p:cNvGrpSpPr/>
          <p:nvPr/>
        </p:nvGrpSpPr>
        <p:grpSpPr>
          <a:xfrm>
            <a:off x="-60804" y="5788527"/>
            <a:ext cx="12363231" cy="1214388"/>
            <a:chOff x="-45603" y="440026"/>
            <a:chExt cx="9272423" cy="910791"/>
          </a:xfrm>
        </p:grpSpPr>
        <p:sp>
          <p:nvSpPr>
            <p:cNvPr id="307" name="Google Shape;307;p6"/>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8" name="Google Shape;308;p6"/>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9" name="Google Shape;309;p6"/>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0" name="Google Shape;310;p6"/>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1" name="Google Shape;311;p6"/>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2" name="Google Shape;312;p6"/>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3" name="Google Shape;313;p6"/>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4" name="Google Shape;314;p6"/>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5" name="Google Shape;315;p6"/>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6" name="Google Shape;316;p6"/>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7" name="Google Shape;317;p6"/>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8" name="Google Shape;318;p6"/>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9" name="Google Shape;319;p6"/>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0" name="Google Shape;320;p6"/>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1" name="Google Shape;321;p6"/>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2" name="Google Shape;322;p6"/>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3" name="Google Shape;323;p6"/>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4" name="Google Shape;324;p6"/>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5" name="Google Shape;325;p6"/>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6" name="Google Shape;326;p6"/>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27" name="Google Shape;327;p6"/>
            <p:cNvGrpSpPr/>
            <p:nvPr/>
          </p:nvGrpSpPr>
          <p:grpSpPr>
            <a:xfrm rot="890855">
              <a:off x="3181660" y="515636"/>
              <a:ext cx="370663" cy="217580"/>
              <a:chOff x="1429156" y="1387535"/>
              <a:chExt cx="657769" cy="386112"/>
            </a:xfrm>
          </p:grpSpPr>
          <p:sp>
            <p:nvSpPr>
              <p:cNvPr id="328" name="Google Shape;328;p6"/>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9" name="Google Shape;329;p6"/>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0" name="Google Shape;330;p6"/>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1" name="Google Shape;331;p6"/>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32" name="Google Shape;332;p6"/>
            <p:cNvGrpSpPr/>
            <p:nvPr/>
          </p:nvGrpSpPr>
          <p:grpSpPr>
            <a:xfrm>
              <a:off x="3707787" y="505390"/>
              <a:ext cx="212392" cy="256778"/>
              <a:chOff x="1010452" y="1144365"/>
              <a:chExt cx="376916" cy="455685"/>
            </a:xfrm>
          </p:grpSpPr>
          <p:sp>
            <p:nvSpPr>
              <p:cNvPr id="333" name="Google Shape;333;p6"/>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4" name="Google Shape;334;p6"/>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5" name="Google Shape;335;p6"/>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6" name="Google Shape;336;p6"/>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7" name="Google Shape;337;p6"/>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8" name="Google Shape;338;p6"/>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9" name="Google Shape;339;p6"/>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0" name="Google Shape;340;p6"/>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1" name="Google Shape;341;p6"/>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2" name="Google Shape;342;p6"/>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3" name="Google Shape;343;p6"/>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4" name="Google Shape;344;p6"/>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5" name="Google Shape;345;p6"/>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6" name="Google Shape;346;p6"/>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7" name="Google Shape;347;p6"/>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8" name="Google Shape;348;p6"/>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9" name="Google Shape;349;p6"/>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0" name="Google Shape;350;p6"/>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1" name="Google Shape;351;p6"/>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2" name="Google Shape;352;p6"/>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3" name="Google Shape;353;p6"/>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4" name="Google Shape;354;p6"/>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55" name="Google Shape;355;p6"/>
            <p:cNvGrpSpPr/>
            <p:nvPr/>
          </p:nvGrpSpPr>
          <p:grpSpPr>
            <a:xfrm>
              <a:off x="7836651" y="987182"/>
              <a:ext cx="121750" cy="155749"/>
              <a:chOff x="6422295" y="3351500"/>
              <a:chExt cx="252856" cy="323399"/>
            </a:xfrm>
          </p:grpSpPr>
          <p:sp>
            <p:nvSpPr>
              <p:cNvPr id="356" name="Google Shape;356;p6"/>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7" name="Google Shape;357;p6"/>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58" name="Google Shape;358;p6"/>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9" name="Google Shape;359;p6"/>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60" name="Google Shape;360;p6"/>
            <p:cNvGrpSpPr/>
            <p:nvPr/>
          </p:nvGrpSpPr>
          <p:grpSpPr>
            <a:xfrm>
              <a:off x="3137402" y="1006079"/>
              <a:ext cx="129429" cy="165162"/>
              <a:chOff x="6793660" y="3322411"/>
              <a:chExt cx="268804" cy="342944"/>
            </a:xfrm>
          </p:grpSpPr>
          <p:sp>
            <p:nvSpPr>
              <p:cNvPr id="361" name="Google Shape;361;p6"/>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2" name="Google Shape;362;p6"/>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3" name="Google Shape;363;p6"/>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64" name="Google Shape;364;p6"/>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5" name="Google Shape;365;p6"/>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66" name="Google Shape;366;p6"/>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67" name="Google Shape;367;p6"/>
          <p:cNvSpPr txBox="1">
            <a:spLocks noGrp="1"/>
          </p:cNvSpPr>
          <p:nvPr>
            <p:ph type="body" idx="1"/>
          </p:nvPr>
        </p:nvSpPr>
        <p:spPr>
          <a:xfrm>
            <a:off x="1371167" y="1872204"/>
            <a:ext cx="4586800" cy="3567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368" name="Google Shape;368;p6"/>
          <p:cNvSpPr txBox="1">
            <a:spLocks noGrp="1"/>
          </p:cNvSpPr>
          <p:nvPr>
            <p:ph type="body" idx="2"/>
          </p:nvPr>
        </p:nvSpPr>
        <p:spPr>
          <a:xfrm>
            <a:off x="6234097" y="1872204"/>
            <a:ext cx="4586800" cy="3567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369" name="Google Shape;369;p6"/>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10274527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05"/>
        <p:cNvGrpSpPr/>
        <p:nvPr/>
      </p:nvGrpSpPr>
      <p:grpSpPr>
        <a:xfrm>
          <a:off x="0" y="0"/>
          <a:ext cx="0" cy="0"/>
          <a:chOff x="0" y="0"/>
          <a:chExt cx="0" cy="0"/>
        </a:xfrm>
      </p:grpSpPr>
      <p:grpSp>
        <p:nvGrpSpPr>
          <p:cNvPr id="306" name="Google Shape;306;p6"/>
          <p:cNvGrpSpPr/>
          <p:nvPr/>
        </p:nvGrpSpPr>
        <p:grpSpPr>
          <a:xfrm>
            <a:off x="-60804" y="5788527"/>
            <a:ext cx="12363231" cy="1214388"/>
            <a:chOff x="-45603" y="440026"/>
            <a:chExt cx="9272423" cy="910791"/>
          </a:xfrm>
        </p:grpSpPr>
        <p:sp>
          <p:nvSpPr>
            <p:cNvPr id="307" name="Google Shape;307;p6"/>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8" name="Google Shape;308;p6"/>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09" name="Google Shape;309;p6"/>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0" name="Google Shape;310;p6"/>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1" name="Google Shape;311;p6"/>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2" name="Google Shape;312;p6"/>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3" name="Google Shape;313;p6"/>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4" name="Google Shape;314;p6"/>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5" name="Google Shape;315;p6"/>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6" name="Google Shape;316;p6"/>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7" name="Google Shape;317;p6"/>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8" name="Google Shape;318;p6"/>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19" name="Google Shape;319;p6"/>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0" name="Google Shape;320;p6"/>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1" name="Google Shape;321;p6"/>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2" name="Google Shape;322;p6"/>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3" name="Google Shape;323;p6"/>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4" name="Google Shape;324;p6"/>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5" name="Google Shape;325;p6"/>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6" name="Google Shape;326;p6"/>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27" name="Google Shape;327;p6"/>
            <p:cNvGrpSpPr/>
            <p:nvPr/>
          </p:nvGrpSpPr>
          <p:grpSpPr>
            <a:xfrm rot="890855">
              <a:off x="3181660" y="515636"/>
              <a:ext cx="370663" cy="217580"/>
              <a:chOff x="1429156" y="1387535"/>
              <a:chExt cx="657769" cy="386112"/>
            </a:xfrm>
          </p:grpSpPr>
          <p:sp>
            <p:nvSpPr>
              <p:cNvPr id="328" name="Google Shape;328;p6"/>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29" name="Google Shape;329;p6"/>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0" name="Google Shape;330;p6"/>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1" name="Google Shape;331;p6"/>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32" name="Google Shape;332;p6"/>
            <p:cNvGrpSpPr/>
            <p:nvPr/>
          </p:nvGrpSpPr>
          <p:grpSpPr>
            <a:xfrm>
              <a:off x="3707787" y="505390"/>
              <a:ext cx="212392" cy="256778"/>
              <a:chOff x="1010452" y="1144365"/>
              <a:chExt cx="376916" cy="455685"/>
            </a:xfrm>
          </p:grpSpPr>
          <p:sp>
            <p:nvSpPr>
              <p:cNvPr id="333" name="Google Shape;333;p6"/>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4" name="Google Shape;334;p6"/>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35" name="Google Shape;335;p6"/>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6" name="Google Shape;336;p6"/>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7" name="Google Shape;337;p6"/>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8" name="Google Shape;338;p6"/>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39" name="Google Shape;339;p6"/>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0" name="Google Shape;340;p6"/>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1" name="Google Shape;341;p6"/>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2" name="Google Shape;342;p6"/>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3" name="Google Shape;343;p6"/>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4" name="Google Shape;344;p6"/>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5" name="Google Shape;345;p6"/>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6" name="Google Shape;346;p6"/>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7" name="Google Shape;347;p6"/>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8" name="Google Shape;348;p6"/>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49" name="Google Shape;349;p6"/>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0" name="Google Shape;350;p6"/>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1" name="Google Shape;351;p6"/>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2" name="Google Shape;352;p6"/>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3" name="Google Shape;353;p6"/>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4" name="Google Shape;354;p6"/>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55" name="Google Shape;355;p6"/>
            <p:cNvGrpSpPr/>
            <p:nvPr/>
          </p:nvGrpSpPr>
          <p:grpSpPr>
            <a:xfrm>
              <a:off x="7836651" y="987182"/>
              <a:ext cx="121750" cy="155749"/>
              <a:chOff x="6422295" y="3351500"/>
              <a:chExt cx="252856" cy="323399"/>
            </a:xfrm>
          </p:grpSpPr>
          <p:sp>
            <p:nvSpPr>
              <p:cNvPr id="356" name="Google Shape;356;p6"/>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7" name="Google Shape;357;p6"/>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58" name="Google Shape;358;p6"/>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59" name="Google Shape;359;p6"/>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60" name="Google Shape;360;p6"/>
            <p:cNvGrpSpPr/>
            <p:nvPr/>
          </p:nvGrpSpPr>
          <p:grpSpPr>
            <a:xfrm>
              <a:off x="3137402" y="1006079"/>
              <a:ext cx="129429" cy="165162"/>
              <a:chOff x="6793660" y="3322411"/>
              <a:chExt cx="268804" cy="342944"/>
            </a:xfrm>
          </p:grpSpPr>
          <p:sp>
            <p:nvSpPr>
              <p:cNvPr id="361" name="Google Shape;361;p6"/>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2" name="Google Shape;362;p6"/>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3" name="Google Shape;363;p6"/>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64" name="Google Shape;364;p6"/>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65" name="Google Shape;365;p6"/>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66" name="Google Shape;366;p6"/>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67" name="Google Shape;367;p6"/>
          <p:cNvSpPr txBox="1">
            <a:spLocks noGrp="1"/>
          </p:cNvSpPr>
          <p:nvPr>
            <p:ph type="body" idx="1"/>
          </p:nvPr>
        </p:nvSpPr>
        <p:spPr>
          <a:xfrm>
            <a:off x="1371167" y="1872204"/>
            <a:ext cx="4586800" cy="3567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368" name="Google Shape;368;p6"/>
          <p:cNvSpPr txBox="1">
            <a:spLocks noGrp="1"/>
          </p:cNvSpPr>
          <p:nvPr>
            <p:ph type="body" idx="2"/>
          </p:nvPr>
        </p:nvSpPr>
        <p:spPr>
          <a:xfrm>
            <a:off x="6234097" y="1872204"/>
            <a:ext cx="4586800" cy="3567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369" name="Google Shape;369;p6"/>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325718045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370"/>
        <p:cNvGrpSpPr/>
        <p:nvPr/>
      </p:nvGrpSpPr>
      <p:grpSpPr>
        <a:xfrm>
          <a:off x="0" y="0"/>
          <a:ext cx="0" cy="0"/>
          <a:chOff x="0" y="0"/>
          <a:chExt cx="0" cy="0"/>
        </a:xfrm>
      </p:grpSpPr>
      <p:grpSp>
        <p:nvGrpSpPr>
          <p:cNvPr id="371" name="Google Shape;371;p7"/>
          <p:cNvGrpSpPr/>
          <p:nvPr/>
        </p:nvGrpSpPr>
        <p:grpSpPr>
          <a:xfrm>
            <a:off x="-60804" y="5788527"/>
            <a:ext cx="12363231" cy="1214388"/>
            <a:chOff x="-45603" y="440026"/>
            <a:chExt cx="9272423" cy="910791"/>
          </a:xfrm>
        </p:grpSpPr>
        <p:sp>
          <p:nvSpPr>
            <p:cNvPr id="372" name="Google Shape;372;p7"/>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3" name="Google Shape;373;p7"/>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4" name="Google Shape;374;p7"/>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5" name="Google Shape;375;p7"/>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6" name="Google Shape;376;p7"/>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7" name="Google Shape;377;p7"/>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8" name="Google Shape;378;p7"/>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9" name="Google Shape;379;p7"/>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0" name="Google Shape;380;p7"/>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1" name="Google Shape;381;p7"/>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2" name="Google Shape;382;p7"/>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3" name="Google Shape;383;p7"/>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4" name="Google Shape;384;p7"/>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5" name="Google Shape;385;p7"/>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6" name="Google Shape;386;p7"/>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7" name="Google Shape;387;p7"/>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8" name="Google Shape;388;p7"/>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9" name="Google Shape;389;p7"/>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0" name="Google Shape;390;p7"/>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1" name="Google Shape;391;p7"/>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2" name="Google Shape;392;p7"/>
            <p:cNvGrpSpPr/>
            <p:nvPr/>
          </p:nvGrpSpPr>
          <p:grpSpPr>
            <a:xfrm rot="890855">
              <a:off x="3181660" y="515636"/>
              <a:ext cx="370663" cy="217580"/>
              <a:chOff x="1429156" y="1387535"/>
              <a:chExt cx="657769" cy="386112"/>
            </a:xfrm>
          </p:grpSpPr>
          <p:sp>
            <p:nvSpPr>
              <p:cNvPr id="393" name="Google Shape;393;p7"/>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4" name="Google Shape;394;p7"/>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95" name="Google Shape;395;p7"/>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6" name="Google Shape;396;p7"/>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7" name="Google Shape;397;p7"/>
            <p:cNvGrpSpPr/>
            <p:nvPr/>
          </p:nvGrpSpPr>
          <p:grpSpPr>
            <a:xfrm>
              <a:off x="3707787" y="505390"/>
              <a:ext cx="212392" cy="256778"/>
              <a:chOff x="1010452" y="1144365"/>
              <a:chExt cx="376916" cy="455685"/>
            </a:xfrm>
          </p:grpSpPr>
          <p:sp>
            <p:nvSpPr>
              <p:cNvPr id="398" name="Google Shape;398;p7"/>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9" name="Google Shape;399;p7"/>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00" name="Google Shape;400;p7"/>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1" name="Google Shape;401;p7"/>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2" name="Google Shape;402;p7"/>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3" name="Google Shape;403;p7"/>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4" name="Google Shape;404;p7"/>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5" name="Google Shape;405;p7"/>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6" name="Google Shape;406;p7"/>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7" name="Google Shape;407;p7"/>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8" name="Google Shape;408;p7"/>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9" name="Google Shape;409;p7"/>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0" name="Google Shape;410;p7"/>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1" name="Google Shape;411;p7"/>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2" name="Google Shape;412;p7"/>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3" name="Google Shape;413;p7"/>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4" name="Google Shape;414;p7"/>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5" name="Google Shape;415;p7"/>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6" name="Google Shape;416;p7"/>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7" name="Google Shape;417;p7"/>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8" name="Google Shape;418;p7"/>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9" name="Google Shape;419;p7"/>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20" name="Google Shape;420;p7"/>
            <p:cNvGrpSpPr/>
            <p:nvPr/>
          </p:nvGrpSpPr>
          <p:grpSpPr>
            <a:xfrm>
              <a:off x="7836651" y="987182"/>
              <a:ext cx="121750" cy="155749"/>
              <a:chOff x="6422295" y="3351500"/>
              <a:chExt cx="252856" cy="323399"/>
            </a:xfrm>
          </p:grpSpPr>
          <p:sp>
            <p:nvSpPr>
              <p:cNvPr id="421" name="Google Shape;421;p7"/>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2" name="Google Shape;422;p7"/>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23" name="Google Shape;423;p7"/>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4" name="Google Shape;424;p7"/>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25" name="Google Shape;425;p7"/>
            <p:cNvGrpSpPr/>
            <p:nvPr/>
          </p:nvGrpSpPr>
          <p:grpSpPr>
            <a:xfrm>
              <a:off x="3137402" y="1006079"/>
              <a:ext cx="129429" cy="165162"/>
              <a:chOff x="6793660" y="3322411"/>
              <a:chExt cx="268804" cy="342944"/>
            </a:xfrm>
          </p:grpSpPr>
          <p:sp>
            <p:nvSpPr>
              <p:cNvPr id="426" name="Google Shape;426;p7"/>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7" name="Google Shape;427;p7"/>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8" name="Google Shape;428;p7"/>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29" name="Google Shape;429;p7"/>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30" name="Google Shape;430;p7"/>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31" name="Google Shape;431;p7"/>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32" name="Google Shape;432;p7"/>
          <p:cNvSpPr txBox="1">
            <a:spLocks noGrp="1"/>
          </p:cNvSpPr>
          <p:nvPr>
            <p:ph type="body" idx="1"/>
          </p:nvPr>
        </p:nvSpPr>
        <p:spPr>
          <a:xfrm>
            <a:off x="1371167"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3" name="Google Shape;433;p7"/>
          <p:cNvSpPr txBox="1">
            <a:spLocks noGrp="1"/>
          </p:cNvSpPr>
          <p:nvPr>
            <p:ph type="body" idx="2"/>
          </p:nvPr>
        </p:nvSpPr>
        <p:spPr>
          <a:xfrm>
            <a:off x="4586291"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4" name="Google Shape;434;p7"/>
          <p:cNvSpPr txBox="1">
            <a:spLocks noGrp="1"/>
          </p:cNvSpPr>
          <p:nvPr>
            <p:ph type="body" idx="3"/>
          </p:nvPr>
        </p:nvSpPr>
        <p:spPr>
          <a:xfrm>
            <a:off x="7801415"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5" name="Google Shape;435;p7"/>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419175011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36"/>
        <p:cNvGrpSpPr/>
        <p:nvPr/>
      </p:nvGrpSpPr>
      <p:grpSpPr>
        <a:xfrm>
          <a:off x="0" y="0"/>
          <a:ext cx="0" cy="0"/>
          <a:chOff x="0" y="0"/>
          <a:chExt cx="0" cy="0"/>
        </a:xfrm>
      </p:grpSpPr>
      <p:grpSp>
        <p:nvGrpSpPr>
          <p:cNvPr id="437" name="Google Shape;437;p8"/>
          <p:cNvGrpSpPr/>
          <p:nvPr/>
        </p:nvGrpSpPr>
        <p:grpSpPr>
          <a:xfrm>
            <a:off x="-60804" y="5788527"/>
            <a:ext cx="12363231" cy="1214388"/>
            <a:chOff x="-45603" y="440026"/>
            <a:chExt cx="9272423" cy="910791"/>
          </a:xfrm>
        </p:grpSpPr>
        <p:sp>
          <p:nvSpPr>
            <p:cNvPr id="438" name="Google Shape;438;p8"/>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39" name="Google Shape;439;p8"/>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0" name="Google Shape;440;p8"/>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1" name="Google Shape;441;p8"/>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2" name="Google Shape;442;p8"/>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3" name="Google Shape;443;p8"/>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4" name="Google Shape;444;p8"/>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5" name="Google Shape;445;p8"/>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6" name="Google Shape;446;p8"/>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7" name="Google Shape;447;p8"/>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8" name="Google Shape;448;p8"/>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9" name="Google Shape;449;p8"/>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0" name="Google Shape;450;p8"/>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1" name="Google Shape;451;p8"/>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2" name="Google Shape;452;p8"/>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3" name="Google Shape;453;p8"/>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4" name="Google Shape;454;p8"/>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5" name="Google Shape;455;p8"/>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6" name="Google Shape;456;p8"/>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7" name="Google Shape;457;p8"/>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58" name="Google Shape;458;p8"/>
            <p:cNvGrpSpPr/>
            <p:nvPr/>
          </p:nvGrpSpPr>
          <p:grpSpPr>
            <a:xfrm rot="890855">
              <a:off x="3181660" y="515636"/>
              <a:ext cx="370663" cy="217580"/>
              <a:chOff x="1429156" y="1387535"/>
              <a:chExt cx="657769" cy="386112"/>
            </a:xfrm>
          </p:grpSpPr>
          <p:sp>
            <p:nvSpPr>
              <p:cNvPr id="459" name="Google Shape;459;p8"/>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0" name="Google Shape;460;p8"/>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61" name="Google Shape;461;p8"/>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2" name="Google Shape;462;p8"/>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63" name="Google Shape;463;p8"/>
            <p:cNvGrpSpPr/>
            <p:nvPr/>
          </p:nvGrpSpPr>
          <p:grpSpPr>
            <a:xfrm>
              <a:off x="3707787" y="505390"/>
              <a:ext cx="212392" cy="256778"/>
              <a:chOff x="1010452" y="1144365"/>
              <a:chExt cx="376916" cy="455685"/>
            </a:xfrm>
          </p:grpSpPr>
          <p:sp>
            <p:nvSpPr>
              <p:cNvPr id="464" name="Google Shape;464;p8"/>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5" name="Google Shape;465;p8"/>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66" name="Google Shape;466;p8"/>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7" name="Google Shape;467;p8"/>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8" name="Google Shape;468;p8"/>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9" name="Google Shape;469;p8"/>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0" name="Google Shape;470;p8"/>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1" name="Google Shape;471;p8"/>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2" name="Google Shape;472;p8"/>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3" name="Google Shape;473;p8"/>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4" name="Google Shape;474;p8"/>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5" name="Google Shape;475;p8"/>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6" name="Google Shape;476;p8"/>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7" name="Google Shape;477;p8"/>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8" name="Google Shape;478;p8"/>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9" name="Google Shape;479;p8"/>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0" name="Google Shape;480;p8"/>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1" name="Google Shape;481;p8"/>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2" name="Google Shape;482;p8"/>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3" name="Google Shape;483;p8"/>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4" name="Google Shape;484;p8"/>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5" name="Google Shape;485;p8"/>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86" name="Google Shape;486;p8"/>
            <p:cNvGrpSpPr/>
            <p:nvPr/>
          </p:nvGrpSpPr>
          <p:grpSpPr>
            <a:xfrm>
              <a:off x="7836651" y="987182"/>
              <a:ext cx="121750" cy="155749"/>
              <a:chOff x="6422295" y="3351500"/>
              <a:chExt cx="252856" cy="323399"/>
            </a:xfrm>
          </p:grpSpPr>
          <p:sp>
            <p:nvSpPr>
              <p:cNvPr id="487" name="Google Shape;487;p8"/>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8" name="Google Shape;488;p8"/>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89" name="Google Shape;489;p8"/>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0" name="Google Shape;490;p8"/>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91" name="Google Shape;491;p8"/>
            <p:cNvGrpSpPr/>
            <p:nvPr/>
          </p:nvGrpSpPr>
          <p:grpSpPr>
            <a:xfrm>
              <a:off x="3137402" y="1006079"/>
              <a:ext cx="129429" cy="165162"/>
              <a:chOff x="6793660" y="3322411"/>
              <a:chExt cx="268804" cy="342944"/>
            </a:xfrm>
          </p:grpSpPr>
          <p:sp>
            <p:nvSpPr>
              <p:cNvPr id="492" name="Google Shape;492;p8"/>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3" name="Google Shape;493;p8"/>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4" name="Google Shape;494;p8"/>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95" name="Google Shape;495;p8"/>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6" name="Google Shape;496;p8"/>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97" name="Google Shape;497;p8"/>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98" name="Google Shape;498;p8"/>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301453120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62"/>
        <p:cNvGrpSpPr/>
        <p:nvPr/>
      </p:nvGrpSpPr>
      <p:grpSpPr>
        <a:xfrm>
          <a:off x="0" y="0"/>
          <a:ext cx="0" cy="0"/>
          <a:chOff x="0" y="0"/>
          <a:chExt cx="0" cy="0"/>
        </a:xfrm>
      </p:grpSpPr>
      <p:sp>
        <p:nvSpPr>
          <p:cNvPr id="563" name="Google Shape;563;p10"/>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104883894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lank with pattern">
  <p:cSld name="Blank with pattern">
    <p:spTree>
      <p:nvGrpSpPr>
        <p:cNvPr id="1" name="Shape 564"/>
        <p:cNvGrpSpPr/>
        <p:nvPr/>
      </p:nvGrpSpPr>
      <p:grpSpPr>
        <a:xfrm>
          <a:off x="0" y="0"/>
          <a:ext cx="0" cy="0"/>
          <a:chOff x="0" y="0"/>
          <a:chExt cx="0" cy="0"/>
        </a:xfrm>
      </p:grpSpPr>
      <p:grpSp>
        <p:nvGrpSpPr>
          <p:cNvPr id="565" name="Google Shape;565;p11"/>
          <p:cNvGrpSpPr/>
          <p:nvPr/>
        </p:nvGrpSpPr>
        <p:grpSpPr>
          <a:xfrm>
            <a:off x="-60804" y="5788527"/>
            <a:ext cx="12363231" cy="1214388"/>
            <a:chOff x="-45603" y="440026"/>
            <a:chExt cx="9272423" cy="910791"/>
          </a:xfrm>
        </p:grpSpPr>
        <p:sp>
          <p:nvSpPr>
            <p:cNvPr id="566" name="Google Shape;566;p11"/>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7" name="Google Shape;567;p11"/>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8" name="Google Shape;568;p11"/>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9" name="Google Shape;569;p11"/>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0" name="Google Shape;570;p11"/>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1" name="Google Shape;571;p11"/>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2" name="Google Shape;572;p11"/>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3" name="Google Shape;573;p11"/>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4" name="Google Shape;574;p11"/>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5" name="Google Shape;575;p11"/>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6" name="Google Shape;576;p11"/>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7" name="Google Shape;577;p11"/>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8" name="Google Shape;578;p11"/>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9" name="Google Shape;579;p11"/>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0" name="Google Shape;580;p11"/>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1" name="Google Shape;581;p11"/>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2" name="Google Shape;582;p11"/>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3" name="Google Shape;583;p11"/>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4" name="Google Shape;584;p11"/>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5" name="Google Shape;585;p11"/>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86" name="Google Shape;586;p11"/>
            <p:cNvGrpSpPr/>
            <p:nvPr/>
          </p:nvGrpSpPr>
          <p:grpSpPr>
            <a:xfrm rot="890855">
              <a:off x="3181660" y="515636"/>
              <a:ext cx="370663" cy="217580"/>
              <a:chOff x="1429156" y="1387535"/>
              <a:chExt cx="657769" cy="386112"/>
            </a:xfrm>
          </p:grpSpPr>
          <p:sp>
            <p:nvSpPr>
              <p:cNvPr id="587" name="Google Shape;587;p11"/>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8" name="Google Shape;588;p11"/>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89" name="Google Shape;589;p11"/>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0" name="Google Shape;590;p11"/>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91" name="Google Shape;591;p11"/>
            <p:cNvGrpSpPr/>
            <p:nvPr/>
          </p:nvGrpSpPr>
          <p:grpSpPr>
            <a:xfrm>
              <a:off x="3707787" y="505390"/>
              <a:ext cx="212392" cy="256778"/>
              <a:chOff x="1010452" y="1144365"/>
              <a:chExt cx="376916" cy="455685"/>
            </a:xfrm>
          </p:grpSpPr>
          <p:sp>
            <p:nvSpPr>
              <p:cNvPr id="592" name="Google Shape;592;p11"/>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3" name="Google Shape;593;p11"/>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94" name="Google Shape;594;p11"/>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5" name="Google Shape;595;p11"/>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6" name="Google Shape;596;p11"/>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7" name="Google Shape;597;p11"/>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8" name="Google Shape;598;p11"/>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9" name="Google Shape;599;p11"/>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0" name="Google Shape;600;p11"/>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1" name="Google Shape;601;p11"/>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2" name="Google Shape;602;p11"/>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3" name="Google Shape;603;p11"/>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4" name="Google Shape;604;p11"/>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5" name="Google Shape;605;p11"/>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6" name="Google Shape;606;p11"/>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7" name="Google Shape;607;p11"/>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8" name="Google Shape;608;p11"/>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9" name="Google Shape;609;p11"/>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0" name="Google Shape;610;p11"/>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1" name="Google Shape;611;p11"/>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2" name="Google Shape;612;p11"/>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3" name="Google Shape;613;p11"/>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14" name="Google Shape;614;p11"/>
            <p:cNvGrpSpPr/>
            <p:nvPr/>
          </p:nvGrpSpPr>
          <p:grpSpPr>
            <a:xfrm>
              <a:off x="7836651" y="987182"/>
              <a:ext cx="121750" cy="155749"/>
              <a:chOff x="6422295" y="3351500"/>
              <a:chExt cx="252856" cy="323399"/>
            </a:xfrm>
          </p:grpSpPr>
          <p:sp>
            <p:nvSpPr>
              <p:cNvPr id="615" name="Google Shape;615;p11"/>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6" name="Google Shape;616;p11"/>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17" name="Google Shape;617;p11"/>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8" name="Google Shape;618;p11"/>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19" name="Google Shape;619;p11"/>
            <p:cNvGrpSpPr/>
            <p:nvPr/>
          </p:nvGrpSpPr>
          <p:grpSpPr>
            <a:xfrm>
              <a:off x="3137402" y="1006079"/>
              <a:ext cx="129429" cy="165162"/>
              <a:chOff x="6793660" y="3322411"/>
              <a:chExt cx="268804" cy="342944"/>
            </a:xfrm>
          </p:grpSpPr>
          <p:sp>
            <p:nvSpPr>
              <p:cNvPr id="620" name="Google Shape;620;p11"/>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1" name="Google Shape;621;p11"/>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2" name="Google Shape;622;p11"/>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23" name="Google Shape;623;p11"/>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4" name="Google Shape;624;p11"/>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25" name="Google Shape;625;p11"/>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76296716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lank with big pattern">
  <p:cSld name="Blank with big pattern">
    <p:spTree>
      <p:nvGrpSpPr>
        <p:cNvPr id="1" name="Shape 626"/>
        <p:cNvGrpSpPr/>
        <p:nvPr/>
      </p:nvGrpSpPr>
      <p:grpSpPr>
        <a:xfrm>
          <a:off x="0" y="0"/>
          <a:ext cx="0" cy="0"/>
          <a:chOff x="0" y="0"/>
          <a:chExt cx="0" cy="0"/>
        </a:xfrm>
      </p:grpSpPr>
      <p:sp>
        <p:nvSpPr>
          <p:cNvPr id="627" name="Google Shape;627;p12"/>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
        <p:nvSpPr>
          <p:cNvPr id="628" name="Google Shape;628;p12"/>
          <p:cNvSpPr/>
          <p:nvPr/>
        </p:nvSpPr>
        <p:spPr>
          <a:xfrm>
            <a:off x="5169772" y="115909"/>
            <a:ext cx="666200" cy="939705"/>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9" name="Google Shape;629;p12"/>
          <p:cNvSpPr/>
          <p:nvPr/>
        </p:nvSpPr>
        <p:spPr>
          <a:xfrm>
            <a:off x="-98468" y="5780484"/>
            <a:ext cx="801688" cy="732713"/>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0" name="Google Shape;630;p12"/>
          <p:cNvSpPr/>
          <p:nvPr/>
        </p:nvSpPr>
        <p:spPr>
          <a:xfrm rot="2001982">
            <a:off x="181524" y="2955821"/>
            <a:ext cx="428632" cy="946355"/>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1" name="Google Shape;631;p12"/>
          <p:cNvSpPr/>
          <p:nvPr/>
        </p:nvSpPr>
        <p:spPr>
          <a:xfrm rot="-1974315">
            <a:off x="1431701" y="5443829"/>
            <a:ext cx="336495" cy="739064"/>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2" name="Google Shape;632;p12"/>
          <p:cNvSpPr/>
          <p:nvPr/>
        </p:nvSpPr>
        <p:spPr>
          <a:xfrm>
            <a:off x="5468001" y="6198907"/>
            <a:ext cx="502475" cy="339869"/>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3" name="Google Shape;633;p12"/>
          <p:cNvSpPr/>
          <p:nvPr/>
        </p:nvSpPr>
        <p:spPr>
          <a:xfrm>
            <a:off x="11436217" y="1268434"/>
            <a:ext cx="646993" cy="438732"/>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4" name="Google Shape;634;p12"/>
          <p:cNvSpPr/>
          <p:nvPr/>
        </p:nvSpPr>
        <p:spPr>
          <a:xfrm rot="3971375">
            <a:off x="4184775" y="6163756"/>
            <a:ext cx="483879" cy="891305"/>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5" name="Google Shape;635;p12"/>
          <p:cNvSpPr/>
          <p:nvPr/>
        </p:nvSpPr>
        <p:spPr>
          <a:xfrm rot="-3375824">
            <a:off x="11372540" y="5642352"/>
            <a:ext cx="830869" cy="22230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6" name="Google Shape;636;p12"/>
          <p:cNvSpPr/>
          <p:nvPr/>
        </p:nvSpPr>
        <p:spPr>
          <a:xfrm rot="3011666">
            <a:off x="4235316" y="578137"/>
            <a:ext cx="266400" cy="685264"/>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7" name="Google Shape;637;p12"/>
          <p:cNvSpPr/>
          <p:nvPr/>
        </p:nvSpPr>
        <p:spPr>
          <a:xfrm rot="2196195">
            <a:off x="8826934" y="49814"/>
            <a:ext cx="330668" cy="865527"/>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8" name="Google Shape;638;p12"/>
          <p:cNvSpPr/>
          <p:nvPr/>
        </p:nvSpPr>
        <p:spPr>
          <a:xfrm rot="9911830">
            <a:off x="7331232" y="6150833"/>
            <a:ext cx="451887" cy="431796"/>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39" name="Google Shape;639;p12"/>
          <p:cNvSpPr/>
          <p:nvPr/>
        </p:nvSpPr>
        <p:spPr>
          <a:xfrm>
            <a:off x="530353" y="162789"/>
            <a:ext cx="742696" cy="82643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0" name="Google Shape;640;p12"/>
          <p:cNvSpPr/>
          <p:nvPr/>
        </p:nvSpPr>
        <p:spPr>
          <a:xfrm>
            <a:off x="2180982" y="6020842"/>
            <a:ext cx="741783" cy="841879"/>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1" name="Google Shape;641;p12"/>
          <p:cNvSpPr/>
          <p:nvPr/>
        </p:nvSpPr>
        <p:spPr>
          <a:xfrm rot="-982808">
            <a:off x="10489445" y="6137459"/>
            <a:ext cx="935991" cy="756924"/>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2" name="Google Shape;642;p12"/>
          <p:cNvSpPr/>
          <p:nvPr/>
        </p:nvSpPr>
        <p:spPr>
          <a:xfrm rot="1185294">
            <a:off x="6397801" y="5622535"/>
            <a:ext cx="821969" cy="895704"/>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3" name="Google Shape;643;p12"/>
          <p:cNvSpPr/>
          <p:nvPr/>
        </p:nvSpPr>
        <p:spPr>
          <a:xfrm>
            <a:off x="1273050" y="797936"/>
            <a:ext cx="772271" cy="869557"/>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4" name="Google Shape;644;p12"/>
          <p:cNvSpPr/>
          <p:nvPr/>
        </p:nvSpPr>
        <p:spPr>
          <a:xfrm>
            <a:off x="10578862" y="4069789"/>
            <a:ext cx="955087" cy="765184"/>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5" name="Google Shape;645;p12"/>
          <p:cNvSpPr/>
          <p:nvPr/>
        </p:nvSpPr>
        <p:spPr>
          <a:xfrm>
            <a:off x="11667516" y="2288195"/>
            <a:ext cx="605608" cy="541461"/>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6" name="Google Shape;646;p12"/>
          <p:cNvSpPr/>
          <p:nvPr/>
        </p:nvSpPr>
        <p:spPr>
          <a:xfrm rot="-2424156">
            <a:off x="2736681" y="-141756"/>
            <a:ext cx="498489" cy="657751"/>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47" name="Google Shape;647;p12"/>
          <p:cNvSpPr/>
          <p:nvPr/>
        </p:nvSpPr>
        <p:spPr>
          <a:xfrm>
            <a:off x="8152616" y="6087193"/>
            <a:ext cx="950485" cy="559089"/>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48" name="Google Shape;648;p12"/>
          <p:cNvGrpSpPr/>
          <p:nvPr/>
        </p:nvGrpSpPr>
        <p:grpSpPr>
          <a:xfrm rot="-2302891">
            <a:off x="923122" y="2271174"/>
            <a:ext cx="877033" cy="514821"/>
            <a:chOff x="1429156" y="1387535"/>
            <a:chExt cx="657769" cy="386112"/>
          </a:xfrm>
        </p:grpSpPr>
        <p:sp>
          <p:nvSpPr>
            <p:cNvPr id="649" name="Google Shape;649;p12"/>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0" name="Google Shape;650;p12"/>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51" name="Google Shape;651;p12"/>
          <p:cNvSpPr/>
          <p:nvPr/>
        </p:nvSpPr>
        <p:spPr>
          <a:xfrm rot="-1696692">
            <a:off x="10549380" y="2086988"/>
            <a:ext cx="1014029" cy="2672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2" name="Google Shape;652;p12"/>
          <p:cNvSpPr/>
          <p:nvPr/>
        </p:nvSpPr>
        <p:spPr>
          <a:xfrm>
            <a:off x="764714" y="3187209"/>
            <a:ext cx="886847" cy="696151"/>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53" name="Google Shape;653;p12"/>
          <p:cNvGrpSpPr/>
          <p:nvPr/>
        </p:nvGrpSpPr>
        <p:grpSpPr>
          <a:xfrm>
            <a:off x="324269" y="4557487"/>
            <a:ext cx="502555" cy="607580"/>
            <a:chOff x="1010452" y="1144365"/>
            <a:chExt cx="376916" cy="455685"/>
          </a:xfrm>
        </p:grpSpPr>
        <p:sp>
          <p:nvSpPr>
            <p:cNvPr id="654" name="Google Shape;654;p12"/>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5" name="Google Shape;655;p12"/>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56" name="Google Shape;656;p12"/>
          <p:cNvSpPr/>
          <p:nvPr/>
        </p:nvSpPr>
        <p:spPr>
          <a:xfrm rot="-1109260">
            <a:off x="10575341" y="5225795"/>
            <a:ext cx="528951" cy="536359"/>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7" name="Google Shape;657;p12"/>
          <p:cNvSpPr/>
          <p:nvPr/>
        </p:nvSpPr>
        <p:spPr>
          <a:xfrm>
            <a:off x="8973498" y="495126"/>
            <a:ext cx="604137" cy="681919"/>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8" name="Google Shape;658;p12"/>
          <p:cNvSpPr/>
          <p:nvPr/>
        </p:nvSpPr>
        <p:spPr>
          <a:xfrm rot="1799564">
            <a:off x="9692911" y="6075485"/>
            <a:ext cx="468292" cy="586668"/>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59" name="Google Shape;659;p12"/>
          <p:cNvSpPr/>
          <p:nvPr/>
        </p:nvSpPr>
        <p:spPr>
          <a:xfrm>
            <a:off x="10764274" y="928553"/>
            <a:ext cx="386319" cy="608313"/>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0" name="Google Shape;660;p12"/>
          <p:cNvSpPr/>
          <p:nvPr/>
        </p:nvSpPr>
        <p:spPr>
          <a:xfrm>
            <a:off x="9796916" y="-107745"/>
            <a:ext cx="803864" cy="854828"/>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1" name="Google Shape;661;p12"/>
          <p:cNvSpPr/>
          <p:nvPr/>
        </p:nvSpPr>
        <p:spPr>
          <a:xfrm>
            <a:off x="6587505" y="129715"/>
            <a:ext cx="985039" cy="614020"/>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2" name="Google Shape;662;p12"/>
          <p:cNvSpPr/>
          <p:nvPr/>
        </p:nvSpPr>
        <p:spPr>
          <a:xfrm rot="-1245048">
            <a:off x="11076486" y="2697823"/>
            <a:ext cx="485225" cy="716235"/>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3" name="Google Shape;663;p12"/>
          <p:cNvSpPr/>
          <p:nvPr/>
        </p:nvSpPr>
        <p:spPr>
          <a:xfrm>
            <a:off x="187799" y="1865301"/>
            <a:ext cx="546884" cy="687576"/>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4" name="Google Shape;664;p12"/>
          <p:cNvSpPr/>
          <p:nvPr/>
        </p:nvSpPr>
        <p:spPr>
          <a:xfrm>
            <a:off x="3372967" y="5858335"/>
            <a:ext cx="607576" cy="576972"/>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5" name="Google Shape;665;p12"/>
          <p:cNvSpPr/>
          <p:nvPr/>
        </p:nvSpPr>
        <p:spPr>
          <a:xfrm>
            <a:off x="1032767" y="1790851"/>
            <a:ext cx="234195" cy="497360"/>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6" name="Google Shape;666;p12"/>
          <p:cNvSpPr/>
          <p:nvPr/>
        </p:nvSpPr>
        <p:spPr>
          <a:xfrm>
            <a:off x="11329137" y="5140970"/>
            <a:ext cx="321049" cy="270733"/>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7" name="Google Shape;667;p12"/>
          <p:cNvSpPr/>
          <p:nvPr/>
        </p:nvSpPr>
        <p:spPr>
          <a:xfrm>
            <a:off x="10939143" y="320248"/>
            <a:ext cx="234512" cy="232971"/>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8" name="Google Shape;668;p12"/>
          <p:cNvSpPr/>
          <p:nvPr/>
        </p:nvSpPr>
        <p:spPr>
          <a:xfrm>
            <a:off x="11664669" y="4478053"/>
            <a:ext cx="314851" cy="306543"/>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69" name="Google Shape;669;p12"/>
          <p:cNvSpPr/>
          <p:nvPr/>
        </p:nvSpPr>
        <p:spPr>
          <a:xfrm rot="9304419">
            <a:off x="4901167" y="5832367"/>
            <a:ext cx="292247" cy="628957"/>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0" name="Google Shape;670;p12"/>
          <p:cNvSpPr/>
          <p:nvPr/>
        </p:nvSpPr>
        <p:spPr>
          <a:xfrm>
            <a:off x="4044939" y="274361"/>
            <a:ext cx="318195" cy="324740"/>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1" name="Google Shape;671;p12"/>
          <p:cNvSpPr/>
          <p:nvPr/>
        </p:nvSpPr>
        <p:spPr>
          <a:xfrm>
            <a:off x="11650200" y="585625"/>
            <a:ext cx="343808" cy="379784"/>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2" name="Google Shape;672;p12"/>
          <p:cNvSpPr/>
          <p:nvPr/>
        </p:nvSpPr>
        <p:spPr>
          <a:xfrm>
            <a:off x="1779009" y="195028"/>
            <a:ext cx="298004" cy="320800"/>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3" name="Google Shape;673;p12"/>
          <p:cNvSpPr/>
          <p:nvPr/>
        </p:nvSpPr>
        <p:spPr>
          <a:xfrm>
            <a:off x="10077943" y="5308019"/>
            <a:ext cx="272511" cy="371888"/>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4" name="Google Shape;674;p12"/>
          <p:cNvSpPr/>
          <p:nvPr/>
        </p:nvSpPr>
        <p:spPr>
          <a:xfrm>
            <a:off x="703245" y="4067929"/>
            <a:ext cx="205911" cy="363715"/>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5" name="Google Shape;675;p12"/>
          <p:cNvSpPr/>
          <p:nvPr/>
        </p:nvSpPr>
        <p:spPr>
          <a:xfrm>
            <a:off x="11672883" y="3696237"/>
            <a:ext cx="298429" cy="410641"/>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6" name="Google Shape;676;p12"/>
          <p:cNvSpPr/>
          <p:nvPr/>
        </p:nvSpPr>
        <p:spPr>
          <a:xfrm>
            <a:off x="187804" y="1115213"/>
            <a:ext cx="298737" cy="387044"/>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77" name="Google Shape;677;p12"/>
          <p:cNvGrpSpPr/>
          <p:nvPr/>
        </p:nvGrpSpPr>
        <p:grpSpPr>
          <a:xfrm>
            <a:off x="9289560" y="5569275"/>
            <a:ext cx="288088" cy="368503"/>
            <a:chOff x="6422295" y="3351500"/>
            <a:chExt cx="252856" cy="323399"/>
          </a:xfrm>
        </p:grpSpPr>
        <p:sp>
          <p:nvSpPr>
            <p:cNvPr id="678" name="Google Shape;678;p12"/>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79" name="Google Shape;679;p12"/>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80" name="Google Shape;680;p12"/>
          <p:cNvSpPr/>
          <p:nvPr/>
        </p:nvSpPr>
        <p:spPr>
          <a:xfrm>
            <a:off x="3091265" y="818420"/>
            <a:ext cx="443109" cy="44921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1" name="Google Shape;681;p12"/>
          <p:cNvSpPr/>
          <p:nvPr/>
        </p:nvSpPr>
        <p:spPr>
          <a:xfrm>
            <a:off x="8028261" y="182906"/>
            <a:ext cx="353979" cy="273543"/>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82" name="Google Shape;682;p12"/>
          <p:cNvGrpSpPr/>
          <p:nvPr/>
        </p:nvGrpSpPr>
        <p:grpSpPr>
          <a:xfrm>
            <a:off x="1055004" y="6173444"/>
            <a:ext cx="306257" cy="390773"/>
            <a:chOff x="6793660" y="3322411"/>
            <a:chExt cx="268804" cy="342944"/>
          </a:xfrm>
        </p:grpSpPr>
        <p:sp>
          <p:nvSpPr>
            <p:cNvPr id="683" name="Google Shape;683;p12"/>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4" name="Google Shape;684;p12"/>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5" name="Google Shape;685;p12"/>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1285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86" name="Google Shape;686;p12"/>
          <p:cNvSpPr/>
          <p:nvPr/>
        </p:nvSpPr>
        <p:spPr>
          <a:xfrm>
            <a:off x="6277649" y="784171"/>
            <a:ext cx="502976" cy="273184"/>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7" name="Google Shape;687;p12"/>
          <p:cNvSpPr/>
          <p:nvPr/>
        </p:nvSpPr>
        <p:spPr>
          <a:xfrm rot="-2218186">
            <a:off x="-51323" y="202058"/>
            <a:ext cx="315035" cy="306721"/>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8" name="Google Shape;688;p12"/>
          <p:cNvSpPr/>
          <p:nvPr/>
        </p:nvSpPr>
        <p:spPr>
          <a:xfrm rot="1464154">
            <a:off x="6092122" y="-126072"/>
            <a:ext cx="314580" cy="306280"/>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89" name="Google Shape;689;p12"/>
          <p:cNvSpPr/>
          <p:nvPr/>
        </p:nvSpPr>
        <p:spPr>
          <a:xfrm rot="-2221343">
            <a:off x="1107929" y="4838204"/>
            <a:ext cx="275129" cy="267869"/>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1285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Tree>
    <p:extLst>
      <p:ext uri="{BB962C8B-B14F-4D97-AF65-F5344CB8AC3E}">
        <p14:creationId xmlns:p14="http://schemas.microsoft.com/office/powerpoint/2010/main" val="213181601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fontAlgn="auto">
              <a:spcBef>
                <a:spcPts val="0"/>
              </a:spcBef>
              <a:spcAft>
                <a:spcPts val="0"/>
              </a:spcAft>
              <a:defRPr/>
            </a:lvl1pPr>
          </a:lstStyle>
          <a:p>
            <a:pPr defTabSz="1219170">
              <a:buClr>
                <a:srgbClr val="000000"/>
              </a:buClr>
              <a:defRPr/>
            </a:pPr>
            <a:r>
              <a:rPr lang="en-US" sz="1867" kern="0" smtClean="0">
                <a:solidFill>
                  <a:srgbClr val="000000"/>
                </a:solidFill>
                <a:cs typeface="Arial"/>
                <a:sym typeface="Arial"/>
              </a:rPr>
              <a:t>salman.khazaei61@gmail.com</a:t>
            </a:r>
            <a:endParaRPr lang="en-US" sz="1867" kern="0">
              <a:solidFill>
                <a:srgbClr val="000000"/>
              </a:solidFill>
              <a:cs typeface="Arial"/>
              <a:sym typeface="Arial"/>
            </a:endParaRPr>
          </a:p>
        </p:txBody>
      </p:sp>
      <p:sp>
        <p:nvSpPr>
          <p:cNvPr id="5" name="Slide Number Placeholder 4"/>
          <p:cNvSpPr>
            <a:spLocks noGrp="1"/>
          </p:cNvSpPr>
          <p:nvPr>
            <p:ph type="sldNum" sz="quarter" idx="11"/>
          </p:nvPr>
        </p:nvSpPr>
        <p:spPr/>
        <p:txBody>
          <a:bodyPr/>
          <a:lstStyle>
            <a:lvl1pPr>
              <a:defRPr/>
            </a:lvl1pPr>
          </a:lstStyle>
          <a:p>
            <a:pPr defTabSz="1219170">
              <a:buClr>
                <a:srgbClr val="000000"/>
              </a:buClr>
              <a:defRPr/>
            </a:pPr>
            <a:fld id="{097C7B02-39AA-4055-A28A-843C11FBFC9F}" type="slidenum">
              <a:rPr lang="ar-SA" kern="0" smtClean="0">
                <a:solidFill>
                  <a:srgbClr val="7085AA"/>
                </a:solidFill>
              </a:rPr>
              <a:pPr defTabSz="1219170">
                <a:buClr>
                  <a:srgbClr val="000000"/>
                </a:buClr>
                <a:defRPr/>
              </a:pPr>
              <a:t>‹#›</a:t>
            </a:fld>
            <a:endParaRPr lang="en-US" kern="0">
              <a:solidFill>
                <a:srgbClr val="7085AA"/>
              </a:solidFill>
            </a:endParaRPr>
          </a:p>
        </p:txBody>
      </p:sp>
      <p:sp>
        <p:nvSpPr>
          <p:cNvPr id="6" name="Date Placeholder 5"/>
          <p:cNvSpPr>
            <a:spLocks noGrp="1"/>
          </p:cNvSpPr>
          <p:nvPr>
            <p:ph type="dt" sz="half" idx="12"/>
          </p:nvPr>
        </p:nvSpPr>
        <p:spPr/>
        <p:txBody>
          <a:bodyPr/>
          <a:lstStyle>
            <a:lvl1pPr fontAlgn="auto">
              <a:spcBef>
                <a:spcPts val="0"/>
              </a:spcBef>
              <a:spcAft>
                <a:spcPts val="0"/>
              </a:spcAft>
              <a:defRPr/>
            </a:lvl1pPr>
          </a:lstStyle>
          <a:p>
            <a:pPr defTabSz="1219170">
              <a:buClr>
                <a:srgbClr val="000000"/>
              </a:buClr>
              <a:defRPr/>
            </a:pPr>
            <a:fld id="{19129D10-58BC-4543-BEB8-CE532695DF01}" type="datetime1">
              <a:rPr lang="en-US" sz="1867" kern="0" smtClean="0">
                <a:solidFill>
                  <a:srgbClr val="000000"/>
                </a:solidFill>
                <a:cs typeface="Arial"/>
                <a:sym typeface="Arial"/>
              </a:rPr>
              <a:pPr defTabSz="1219170">
                <a:buClr>
                  <a:srgbClr val="000000"/>
                </a:buClr>
                <a:defRPr/>
              </a:pPr>
              <a:t>2/5/2025</a:t>
            </a:fld>
            <a:endParaRPr lang="en-US" sz="1867" kern="0">
              <a:solidFill>
                <a:srgbClr val="000000"/>
              </a:solidFill>
              <a:cs typeface="Arial"/>
              <a:sym typeface="Arial"/>
            </a:endParaRPr>
          </a:p>
        </p:txBody>
      </p:sp>
    </p:spTree>
    <p:extLst>
      <p:ext uri="{BB962C8B-B14F-4D97-AF65-F5344CB8AC3E}">
        <p14:creationId xmlns:p14="http://schemas.microsoft.com/office/powerpoint/2010/main" val="11671021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370"/>
        <p:cNvGrpSpPr/>
        <p:nvPr/>
      </p:nvGrpSpPr>
      <p:grpSpPr>
        <a:xfrm>
          <a:off x="0" y="0"/>
          <a:ext cx="0" cy="0"/>
          <a:chOff x="0" y="0"/>
          <a:chExt cx="0" cy="0"/>
        </a:xfrm>
      </p:grpSpPr>
      <p:grpSp>
        <p:nvGrpSpPr>
          <p:cNvPr id="371" name="Google Shape;371;p7"/>
          <p:cNvGrpSpPr/>
          <p:nvPr/>
        </p:nvGrpSpPr>
        <p:grpSpPr>
          <a:xfrm>
            <a:off x="-60804" y="5788527"/>
            <a:ext cx="12363231" cy="1214388"/>
            <a:chOff x="-45603" y="440026"/>
            <a:chExt cx="9272423" cy="910791"/>
          </a:xfrm>
        </p:grpSpPr>
        <p:sp>
          <p:nvSpPr>
            <p:cNvPr id="372" name="Google Shape;372;p7"/>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3" name="Google Shape;373;p7"/>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4" name="Google Shape;374;p7"/>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5" name="Google Shape;375;p7"/>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6" name="Google Shape;376;p7"/>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7" name="Google Shape;377;p7"/>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8" name="Google Shape;378;p7"/>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79" name="Google Shape;379;p7"/>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0" name="Google Shape;380;p7"/>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1" name="Google Shape;381;p7"/>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2" name="Google Shape;382;p7"/>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3" name="Google Shape;383;p7"/>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4" name="Google Shape;384;p7"/>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5" name="Google Shape;385;p7"/>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6" name="Google Shape;386;p7"/>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7" name="Google Shape;387;p7"/>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8" name="Google Shape;388;p7"/>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89" name="Google Shape;389;p7"/>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0" name="Google Shape;390;p7"/>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1" name="Google Shape;391;p7"/>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2" name="Google Shape;392;p7"/>
            <p:cNvGrpSpPr/>
            <p:nvPr/>
          </p:nvGrpSpPr>
          <p:grpSpPr>
            <a:xfrm rot="890855">
              <a:off x="3181660" y="515636"/>
              <a:ext cx="370663" cy="217580"/>
              <a:chOff x="1429156" y="1387535"/>
              <a:chExt cx="657769" cy="386112"/>
            </a:xfrm>
          </p:grpSpPr>
          <p:sp>
            <p:nvSpPr>
              <p:cNvPr id="393" name="Google Shape;393;p7"/>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4" name="Google Shape;394;p7"/>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395" name="Google Shape;395;p7"/>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6" name="Google Shape;396;p7"/>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397" name="Google Shape;397;p7"/>
            <p:cNvGrpSpPr/>
            <p:nvPr/>
          </p:nvGrpSpPr>
          <p:grpSpPr>
            <a:xfrm>
              <a:off x="3707787" y="505390"/>
              <a:ext cx="212392" cy="256778"/>
              <a:chOff x="1010452" y="1144365"/>
              <a:chExt cx="376916" cy="455685"/>
            </a:xfrm>
          </p:grpSpPr>
          <p:sp>
            <p:nvSpPr>
              <p:cNvPr id="398" name="Google Shape;398;p7"/>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399" name="Google Shape;399;p7"/>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00" name="Google Shape;400;p7"/>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1" name="Google Shape;401;p7"/>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2" name="Google Shape;402;p7"/>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3" name="Google Shape;403;p7"/>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4" name="Google Shape;404;p7"/>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5" name="Google Shape;405;p7"/>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6" name="Google Shape;406;p7"/>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7" name="Google Shape;407;p7"/>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8" name="Google Shape;408;p7"/>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09" name="Google Shape;409;p7"/>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0" name="Google Shape;410;p7"/>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1" name="Google Shape;411;p7"/>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2" name="Google Shape;412;p7"/>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3" name="Google Shape;413;p7"/>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4" name="Google Shape;414;p7"/>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5" name="Google Shape;415;p7"/>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6" name="Google Shape;416;p7"/>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7" name="Google Shape;417;p7"/>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8" name="Google Shape;418;p7"/>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19" name="Google Shape;419;p7"/>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20" name="Google Shape;420;p7"/>
            <p:cNvGrpSpPr/>
            <p:nvPr/>
          </p:nvGrpSpPr>
          <p:grpSpPr>
            <a:xfrm>
              <a:off x="7836651" y="987182"/>
              <a:ext cx="121750" cy="155749"/>
              <a:chOff x="6422295" y="3351500"/>
              <a:chExt cx="252856" cy="323399"/>
            </a:xfrm>
          </p:grpSpPr>
          <p:sp>
            <p:nvSpPr>
              <p:cNvPr id="421" name="Google Shape;421;p7"/>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2" name="Google Shape;422;p7"/>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23" name="Google Shape;423;p7"/>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4" name="Google Shape;424;p7"/>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25" name="Google Shape;425;p7"/>
            <p:cNvGrpSpPr/>
            <p:nvPr/>
          </p:nvGrpSpPr>
          <p:grpSpPr>
            <a:xfrm>
              <a:off x="3137402" y="1006079"/>
              <a:ext cx="129429" cy="165162"/>
              <a:chOff x="6793660" y="3322411"/>
              <a:chExt cx="268804" cy="342944"/>
            </a:xfrm>
          </p:grpSpPr>
          <p:sp>
            <p:nvSpPr>
              <p:cNvPr id="426" name="Google Shape;426;p7"/>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7" name="Google Shape;427;p7"/>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28" name="Google Shape;428;p7"/>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29" name="Google Shape;429;p7"/>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30" name="Google Shape;430;p7"/>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31" name="Google Shape;431;p7"/>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32" name="Google Shape;432;p7"/>
          <p:cNvSpPr txBox="1">
            <a:spLocks noGrp="1"/>
          </p:cNvSpPr>
          <p:nvPr>
            <p:ph type="body" idx="1"/>
          </p:nvPr>
        </p:nvSpPr>
        <p:spPr>
          <a:xfrm>
            <a:off x="1371167"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3" name="Google Shape;433;p7"/>
          <p:cNvSpPr txBox="1">
            <a:spLocks noGrp="1"/>
          </p:cNvSpPr>
          <p:nvPr>
            <p:ph type="body" idx="2"/>
          </p:nvPr>
        </p:nvSpPr>
        <p:spPr>
          <a:xfrm>
            <a:off x="4586291"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4" name="Google Shape;434;p7"/>
          <p:cNvSpPr txBox="1">
            <a:spLocks noGrp="1"/>
          </p:cNvSpPr>
          <p:nvPr>
            <p:ph type="body" idx="3"/>
          </p:nvPr>
        </p:nvSpPr>
        <p:spPr>
          <a:xfrm>
            <a:off x="7801415" y="1908000"/>
            <a:ext cx="2934000" cy="35432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435" name="Google Shape;435;p7"/>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33229702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36"/>
        <p:cNvGrpSpPr/>
        <p:nvPr/>
      </p:nvGrpSpPr>
      <p:grpSpPr>
        <a:xfrm>
          <a:off x="0" y="0"/>
          <a:ext cx="0" cy="0"/>
          <a:chOff x="0" y="0"/>
          <a:chExt cx="0" cy="0"/>
        </a:xfrm>
      </p:grpSpPr>
      <p:grpSp>
        <p:nvGrpSpPr>
          <p:cNvPr id="437" name="Google Shape;437;p8"/>
          <p:cNvGrpSpPr/>
          <p:nvPr/>
        </p:nvGrpSpPr>
        <p:grpSpPr>
          <a:xfrm>
            <a:off x="-60804" y="5788527"/>
            <a:ext cx="12363231" cy="1214388"/>
            <a:chOff x="-45603" y="440026"/>
            <a:chExt cx="9272423" cy="910791"/>
          </a:xfrm>
        </p:grpSpPr>
        <p:sp>
          <p:nvSpPr>
            <p:cNvPr id="438" name="Google Shape;438;p8"/>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39" name="Google Shape;439;p8"/>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0" name="Google Shape;440;p8"/>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1" name="Google Shape;441;p8"/>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2" name="Google Shape;442;p8"/>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3" name="Google Shape;443;p8"/>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4" name="Google Shape;444;p8"/>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5" name="Google Shape;445;p8"/>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6" name="Google Shape;446;p8"/>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7" name="Google Shape;447;p8"/>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8" name="Google Shape;448;p8"/>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49" name="Google Shape;449;p8"/>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0" name="Google Shape;450;p8"/>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1" name="Google Shape;451;p8"/>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2" name="Google Shape;452;p8"/>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3" name="Google Shape;453;p8"/>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4" name="Google Shape;454;p8"/>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5" name="Google Shape;455;p8"/>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6" name="Google Shape;456;p8"/>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57" name="Google Shape;457;p8"/>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58" name="Google Shape;458;p8"/>
            <p:cNvGrpSpPr/>
            <p:nvPr/>
          </p:nvGrpSpPr>
          <p:grpSpPr>
            <a:xfrm rot="890855">
              <a:off x="3181660" y="515636"/>
              <a:ext cx="370663" cy="217580"/>
              <a:chOff x="1429156" y="1387535"/>
              <a:chExt cx="657769" cy="386112"/>
            </a:xfrm>
          </p:grpSpPr>
          <p:sp>
            <p:nvSpPr>
              <p:cNvPr id="459" name="Google Shape;459;p8"/>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0" name="Google Shape;460;p8"/>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61" name="Google Shape;461;p8"/>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2" name="Google Shape;462;p8"/>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63" name="Google Shape;463;p8"/>
            <p:cNvGrpSpPr/>
            <p:nvPr/>
          </p:nvGrpSpPr>
          <p:grpSpPr>
            <a:xfrm>
              <a:off x="3707787" y="505390"/>
              <a:ext cx="212392" cy="256778"/>
              <a:chOff x="1010452" y="1144365"/>
              <a:chExt cx="376916" cy="455685"/>
            </a:xfrm>
          </p:grpSpPr>
          <p:sp>
            <p:nvSpPr>
              <p:cNvPr id="464" name="Google Shape;464;p8"/>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5" name="Google Shape;465;p8"/>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66" name="Google Shape;466;p8"/>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7" name="Google Shape;467;p8"/>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8" name="Google Shape;468;p8"/>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69" name="Google Shape;469;p8"/>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0" name="Google Shape;470;p8"/>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1" name="Google Shape;471;p8"/>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2" name="Google Shape;472;p8"/>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3" name="Google Shape;473;p8"/>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4" name="Google Shape;474;p8"/>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5" name="Google Shape;475;p8"/>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6" name="Google Shape;476;p8"/>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7" name="Google Shape;477;p8"/>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8" name="Google Shape;478;p8"/>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79" name="Google Shape;479;p8"/>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0" name="Google Shape;480;p8"/>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1" name="Google Shape;481;p8"/>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2" name="Google Shape;482;p8"/>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3" name="Google Shape;483;p8"/>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4" name="Google Shape;484;p8"/>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5" name="Google Shape;485;p8"/>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86" name="Google Shape;486;p8"/>
            <p:cNvGrpSpPr/>
            <p:nvPr/>
          </p:nvGrpSpPr>
          <p:grpSpPr>
            <a:xfrm>
              <a:off x="7836651" y="987182"/>
              <a:ext cx="121750" cy="155749"/>
              <a:chOff x="6422295" y="3351500"/>
              <a:chExt cx="252856" cy="323399"/>
            </a:xfrm>
          </p:grpSpPr>
          <p:sp>
            <p:nvSpPr>
              <p:cNvPr id="487" name="Google Shape;487;p8"/>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88" name="Google Shape;488;p8"/>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89" name="Google Shape;489;p8"/>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0" name="Google Shape;490;p8"/>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491" name="Google Shape;491;p8"/>
            <p:cNvGrpSpPr/>
            <p:nvPr/>
          </p:nvGrpSpPr>
          <p:grpSpPr>
            <a:xfrm>
              <a:off x="3137402" y="1006079"/>
              <a:ext cx="129429" cy="165162"/>
              <a:chOff x="6793660" y="3322411"/>
              <a:chExt cx="268804" cy="342944"/>
            </a:xfrm>
          </p:grpSpPr>
          <p:sp>
            <p:nvSpPr>
              <p:cNvPr id="492" name="Google Shape;492;p8"/>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3" name="Google Shape;493;p8"/>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4" name="Google Shape;494;p8"/>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95" name="Google Shape;495;p8"/>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496" name="Google Shape;496;p8"/>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497" name="Google Shape;497;p8"/>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98" name="Google Shape;498;p8"/>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26897137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62"/>
        <p:cNvGrpSpPr/>
        <p:nvPr/>
      </p:nvGrpSpPr>
      <p:grpSpPr>
        <a:xfrm>
          <a:off x="0" y="0"/>
          <a:ext cx="0" cy="0"/>
          <a:chOff x="0" y="0"/>
          <a:chExt cx="0" cy="0"/>
        </a:xfrm>
      </p:grpSpPr>
      <p:sp>
        <p:nvSpPr>
          <p:cNvPr id="563" name="Google Shape;563;p10"/>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18323944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with pattern">
  <p:cSld name="Blank with pattern">
    <p:spTree>
      <p:nvGrpSpPr>
        <p:cNvPr id="1" name="Shape 564"/>
        <p:cNvGrpSpPr/>
        <p:nvPr/>
      </p:nvGrpSpPr>
      <p:grpSpPr>
        <a:xfrm>
          <a:off x="0" y="0"/>
          <a:ext cx="0" cy="0"/>
          <a:chOff x="0" y="0"/>
          <a:chExt cx="0" cy="0"/>
        </a:xfrm>
      </p:grpSpPr>
      <p:grpSp>
        <p:nvGrpSpPr>
          <p:cNvPr id="565" name="Google Shape;565;p11"/>
          <p:cNvGrpSpPr/>
          <p:nvPr/>
        </p:nvGrpSpPr>
        <p:grpSpPr>
          <a:xfrm>
            <a:off x="-60804" y="5788527"/>
            <a:ext cx="12363231" cy="1214388"/>
            <a:chOff x="-45603" y="440026"/>
            <a:chExt cx="9272423" cy="910791"/>
          </a:xfrm>
        </p:grpSpPr>
        <p:sp>
          <p:nvSpPr>
            <p:cNvPr id="566" name="Google Shape;566;p11"/>
            <p:cNvSpPr/>
            <p:nvPr/>
          </p:nvSpPr>
          <p:spPr>
            <a:xfrm>
              <a:off x="2176354" y="708034"/>
              <a:ext cx="281779" cy="397462"/>
            </a:xfrm>
            <a:custGeom>
              <a:avLst/>
              <a:gdLst/>
              <a:ahLst/>
              <a:cxnLst/>
              <a:rect l="l" t="t" r="r" b="b"/>
              <a:pathLst>
                <a:path w="580988" h="819510" extrusionOk="0">
                  <a:moveTo>
                    <a:pt x="261759" y="635000"/>
                  </a:moveTo>
                  <a:cubicBezTo>
                    <a:pt x="260489" y="670560"/>
                    <a:pt x="259854" y="707390"/>
                    <a:pt x="258584" y="743585"/>
                  </a:cubicBezTo>
                  <a:cubicBezTo>
                    <a:pt x="292874" y="774065"/>
                    <a:pt x="337324" y="753745"/>
                    <a:pt x="370344" y="778510"/>
                  </a:cubicBezTo>
                  <a:cubicBezTo>
                    <a:pt x="388124" y="796290"/>
                    <a:pt x="360184" y="805815"/>
                    <a:pt x="345579" y="806450"/>
                  </a:cubicBezTo>
                  <a:cubicBezTo>
                    <a:pt x="281444" y="810895"/>
                    <a:pt x="120154" y="844550"/>
                    <a:pt x="84594" y="782320"/>
                  </a:cubicBezTo>
                  <a:cubicBezTo>
                    <a:pt x="104914" y="743585"/>
                    <a:pt x="160159" y="739140"/>
                    <a:pt x="200164" y="733425"/>
                  </a:cubicBezTo>
                  <a:cubicBezTo>
                    <a:pt x="208419" y="702310"/>
                    <a:pt x="212229" y="670560"/>
                    <a:pt x="214769" y="636905"/>
                  </a:cubicBezTo>
                  <a:cubicBezTo>
                    <a:pt x="180479" y="630555"/>
                    <a:pt x="21729" y="575945"/>
                    <a:pt x="35064" y="537210"/>
                  </a:cubicBezTo>
                  <a:cubicBezTo>
                    <a:pt x="45859" y="514985"/>
                    <a:pt x="66179" y="514985"/>
                    <a:pt x="85864" y="524510"/>
                  </a:cubicBezTo>
                  <a:cubicBezTo>
                    <a:pt x="101739" y="527685"/>
                    <a:pt x="102374" y="527685"/>
                    <a:pt x="110629" y="506730"/>
                  </a:cubicBezTo>
                  <a:cubicBezTo>
                    <a:pt x="-130036" y="377825"/>
                    <a:pt x="62369" y="18415"/>
                    <a:pt x="303034" y="81280"/>
                  </a:cubicBezTo>
                  <a:cubicBezTo>
                    <a:pt x="336054" y="60325"/>
                    <a:pt x="301764" y="19050"/>
                    <a:pt x="337959" y="0"/>
                  </a:cubicBezTo>
                  <a:cubicBezTo>
                    <a:pt x="712609" y="106045"/>
                    <a:pt x="628154" y="591820"/>
                    <a:pt x="261759" y="635000"/>
                  </a:cubicBezTo>
                  <a:close/>
                  <a:moveTo>
                    <a:pt x="499884" y="133350"/>
                  </a:moveTo>
                  <a:cubicBezTo>
                    <a:pt x="496709" y="130810"/>
                    <a:pt x="494169" y="128905"/>
                    <a:pt x="490994" y="126365"/>
                  </a:cubicBezTo>
                  <a:cubicBezTo>
                    <a:pt x="486549" y="104775"/>
                    <a:pt x="434479" y="60960"/>
                    <a:pt x="410349" y="62865"/>
                  </a:cubicBezTo>
                  <a:cubicBezTo>
                    <a:pt x="432574" y="86360"/>
                    <a:pt x="460514" y="116205"/>
                    <a:pt x="490994" y="125730"/>
                  </a:cubicBezTo>
                  <a:cubicBezTo>
                    <a:pt x="496074" y="130810"/>
                    <a:pt x="508774" y="133350"/>
                    <a:pt x="503694" y="142240"/>
                  </a:cubicBezTo>
                  <a:cubicBezTo>
                    <a:pt x="556399" y="230505"/>
                    <a:pt x="555764" y="327025"/>
                    <a:pt x="531634" y="424815"/>
                  </a:cubicBezTo>
                  <a:cubicBezTo>
                    <a:pt x="461784" y="501650"/>
                    <a:pt x="409079" y="557530"/>
                    <a:pt x="303669" y="596265"/>
                  </a:cubicBezTo>
                  <a:cubicBezTo>
                    <a:pt x="379869" y="597535"/>
                    <a:pt x="484644" y="531495"/>
                    <a:pt x="502424" y="456565"/>
                  </a:cubicBezTo>
                  <a:cubicBezTo>
                    <a:pt x="528459" y="450850"/>
                    <a:pt x="532904" y="424180"/>
                    <a:pt x="534174" y="401955"/>
                  </a:cubicBezTo>
                  <a:cubicBezTo>
                    <a:pt x="576719" y="365760"/>
                    <a:pt x="577354" y="186055"/>
                    <a:pt x="515759" y="169545"/>
                  </a:cubicBezTo>
                  <a:cubicBezTo>
                    <a:pt x="510679" y="167005"/>
                    <a:pt x="506234" y="163830"/>
                    <a:pt x="508774" y="156845"/>
                  </a:cubicBezTo>
                  <a:cubicBezTo>
                    <a:pt x="506234" y="149225"/>
                    <a:pt x="503694" y="140970"/>
                    <a:pt x="499884" y="133350"/>
                  </a:cubicBezTo>
                  <a:close/>
                  <a:moveTo>
                    <a:pt x="436384" y="353060"/>
                  </a:moveTo>
                  <a:cubicBezTo>
                    <a:pt x="407174" y="354330"/>
                    <a:pt x="381774" y="360680"/>
                    <a:pt x="357009" y="374650"/>
                  </a:cubicBezTo>
                  <a:cubicBezTo>
                    <a:pt x="315099" y="355600"/>
                    <a:pt x="231914" y="308610"/>
                    <a:pt x="218579" y="382905"/>
                  </a:cubicBezTo>
                  <a:cubicBezTo>
                    <a:pt x="273824" y="443230"/>
                    <a:pt x="255409" y="433070"/>
                    <a:pt x="251599" y="511175"/>
                  </a:cubicBezTo>
                  <a:cubicBezTo>
                    <a:pt x="299224" y="529590"/>
                    <a:pt x="336689" y="398145"/>
                    <a:pt x="367169" y="370205"/>
                  </a:cubicBezTo>
                  <a:cubicBezTo>
                    <a:pt x="385584" y="381635"/>
                    <a:pt x="386854" y="407035"/>
                    <a:pt x="405269" y="418465"/>
                  </a:cubicBezTo>
                  <a:cubicBezTo>
                    <a:pt x="433844" y="408305"/>
                    <a:pt x="393204" y="377190"/>
                    <a:pt x="412254" y="367030"/>
                  </a:cubicBezTo>
                  <a:cubicBezTo>
                    <a:pt x="416699" y="370840"/>
                    <a:pt x="421144" y="375285"/>
                    <a:pt x="424954" y="379095"/>
                  </a:cubicBezTo>
                  <a:cubicBezTo>
                    <a:pt x="441464" y="362585"/>
                    <a:pt x="432574" y="347345"/>
                    <a:pt x="445909" y="325755"/>
                  </a:cubicBezTo>
                  <a:cubicBezTo>
                    <a:pt x="430034" y="335280"/>
                    <a:pt x="435114" y="344805"/>
                    <a:pt x="436384" y="353060"/>
                  </a:cubicBezTo>
                  <a:close/>
                  <a:moveTo>
                    <a:pt x="230009" y="513715"/>
                  </a:moveTo>
                  <a:cubicBezTo>
                    <a:pt x="255409" y="407035"/>
                    <a:pt x="231279" y="448310"/>
                    <a:pt x="205244" y="394335"/>
                  </a:cubicBezTo>
                  <a:cubicBezTo>
                    <a:pt x="189369" y="314325"/>
                    <a:pt x="283349" y="313055"/>
                    <a:pt x="332879" y="344805"/>
                  </a:cubicBezTo>
                  <a:cubicBezTo>
                    <a:pt x="358914" y="363855"/>
                    <a:pt x="376694" y="337820"/>
                    <a:pt x="403364" y="332105"/>
                  </a:cubicBezTo>
                  <a:cubicBezTo>
                    <a:pt x="402094" y="320675"/>
                    <a:pt x="411619" y="307975"/>
                    <a:pt x="402094" y="296545"/>
                  </a:cubicBezTo>
                  <a:cubicBezTo>
                    <a:pt x="353199" y="279400"/>
                    <a:pt x="317004" y="340360"/>
                    <a:pt x="268109" y="302260"/>
                  </a:cubicBezTo>
                  <a:cubicBezTo>
                    <a:pt x="269379" y="285115"/>
                    <a:pt x="264934" y="267335"/>
                    <a:pt x="270649" y="250190"/>
                  </a:cubicBezTo>
                  <a:cubicBezTo>
                    <a:pt x="300494" y="255270"/>
                    <a:pt x="300494" y="255270"/>
                    <a:pt x="325894" y="247650"/>
                  </a:cubicBezTo>
                  <a:cubicBezTo>
                    <a:pt x="323989" y="200025"/>
                    <a:pt x="376694" y="215265"/>
                    <a:pt x="358279" y="186055"/>
                  </a:cubicBezTo>
                  <a:cubicBezTo>
                    <a:pt x="304939" y="220345"/>
                    <a:pt x="315099" y="162560"/>
                    <a:pt x="344944" y="137795"/>
                  </a:cubicBezTo>
                  <a:cubicBezTo>
                    <a:pt x="302399" y="85725"/>
                    <a:pt x="217944" y="74930"/>
                    <a:pt x="165239" y="116205"/>
                  </a:cubicBezTo>
                  <a:cubicBezTo>
                    <a:pt x="174129" y="136525"/>
                    <a:pt x="202704" y="120650"/>
                    <a:pt x="210324" y="145415"/>
                  </a:cubicBezTo>
                  <a:cubicBezTo>
                    <a:pt x="183019" y="164465"/>
                    <a:pt x="149364" y="167640"/>
                    <a:pt x="120154" y="178435"/>
                  </a:cubicBezTo>
                  <a:cubicBezTo>
                    <a:pt x="119519" y="249555"/>
                    <a:pt x="77609" y="200660"/>
                    <a:pt x="53479" y="242570"/>
                  </a:cubicBezTo>
                  <a:cubicBezTo>
                    <a:pt x="52844" y="280670"/>
                    <a:pt x="111899" y="318770"/>
                    <a:pt x="89674" y="349885"/>
                  </a:cubicBezTo>
                  <a:cubicBezTo>
                    <a:pt x="61734" y="365760"/>
                    <a:pt x="50939" y="386080"/>
                    <a:pt x="61734" y="417830"/>
                  </a:cubicBezTo>
                  <a:cubicBezTo>
                    <a:pt x="66814" y="497840"/>
                    <a:pt x="167779" y="506730"/>
                    <a:pt x="230009" y="513715"/>
                  </a:cubicBezTo>
                  <a:close/>
                  <a:moveTo>
                    <a:pt x="146824" y="548005"/>
                  </a:moveTo>
                  <a:cubicBezTo>
                    <a:pt x="246519" y="612140"/>
                    <a:pt x="365264" y="559435"/>
                    <a:pt x="444639" y="488315"/>
                  </a:cubicBezTo>
                  <a:cubicBezTo>
                    <a:pt x="592594" y="370205"/>
                    <a:pt x="534809" y="123190"/>
                    <a:pt x="361454" y="66040"/>
                  </a:cubicBezTo>
                  <a:cubicBezTo>
                    <a:pt x="356374" y="76200"/>
                    <a:pt x="351929" y="86995"/>
                    <a:pt x="347484" y="97155"/>
                  </a:cubicBezTo>
                  <a:cubicBezTo>
                    <a:pt x="399554" y="145415"/>
                    <a:pt x="445274" y="203835"/>
                    <a:pt x="470039" y="269875"/>
                  </a:cubicBezTo>
                  <a:cubicBezTo>
                    <a:pt x="482739" y="398145"/>
                    <a:pt x="370979" y="535940"/>
                    <a:pt x="239534" y="533400"/>
                  </a:cubicBezTo>
                  <a:cubicBezTo>
                    <a:pt x="208419" y="534670"/>
                    <a:pt x="155714" y="500380"/>
                    <a:pt x="146824" y="548005"/>
                  </a:cubicBezTo>
                  <a:close/>
                  <a:moveTo>
                    <a:pt x="349389" y="258445"/>
                  </a:moveTo>
                  <a:cubicBezTo>
                    <a:pt x="328434" y="275590"/>
                    <a:pt x="303034" y="261620"/>
                    <a:pt x="280174" y="271145"/>
                  </a:cubicBezTo>
                  <a:cubicBezTo>
                    <a:pt x="280809" y="276225"/>
                    <a:pt x="280809" y="282575"/>
                    <a:pt x="281444" y="287655"/>
                  </a:cubicBezTo>
                  <a:cubicBezTo>
                    <a:pt x="318909" y="297815"/>
                    <a:pt x="320814" y="297815"/>
                    <a:pt x="345579" y="276225"/>
                  </a:cubicBezTo>
                  <a:cubicBezTo>
                    <a:pt x="369709" y="259080"/>
                    <a:pt x="380504" y="287655"/>
                    <a:pt x="414159" y="257175"/>
                  </a:cubicBezTo>
                  <a:cubicBezTo>
                    <a:pt x="501154" y="334010"/>
                    <a:pt x="394474" y="136525"/>
                    <a:pt x="369709" y="156845"/>
                  </a:cubicBezTo>
                  <a:cubicBezTo>
                    <a:pt x="384314" y="175895"/>
                    <a:pt x="384314" y="196850"/>
                    <a:pt x="379234" y="217805"/>
                  </a:cubicBezTo>
                  <a:cubicBezTo>
                    <a:pt x="368439" y="223520"/>
                    <a:pt x="359549" y="227965"/>
                    <a:pt x="349389" y="233045"/>
                  </a:cubicBezTo>
                  <a:cubicBezTo>
                    <a:pt x="349389" y="241935"/>
                    <a:pt x="349389" y="250190"/>
                    <a:pt x="349389" y="258445"/>
                  </a:cubicBezTo>
                  <a:close/>
                  <a:moveTo>
                    <a:pt x="311289" y="781685"/>
                  </a:moveTo>
                  <a:cubicBezTo>
                    <a:pt x="221754" y="765175"/>
                    <a:pt x="239534" y="797560"/>
                    <a:pt x="234454" y="698500"/>
                  </a:cubicBezTo>
                  <a:cubicBezTo>
                    <a:pt x="219214" y="720090"/>
                    <a:pt x="230644" y="746125"/>
                    <a:pt x="213499" y="765175"/>
                  </a:cubicBezTo>
                  <a:cubicBezTo>
                    <a:pt x="205244" y="761365"/>
                    <a:pt x="196989" y="756920"/>
                    <a:pt x="189369" y="753745"/>
                  </a:cubicBezTo>
                  <a:cubicBezTo>
                    <a:pt x="132854" y="764540"/>
                    <a:pt x="122694" y="769620"/>
                    <a:pt x="115709" y="788035"/>
                  </a:cubicBezTo>
                  <a:cubicBezTo>
                    <a:pt x="178574" y="794385"/>
                    <a:pt x="254774" y="810895"/>
                    <a:pt x="311289" y="781685"/>
                  </a:cubicBezTo>
                  <a:close/>
                  <a:moveTo>
                    <a:pt x="34429" y="252095"/>
                  </a:moveTo>
                  <a:cubicBezTo>
                    <a:pt x="6489" y="302895"/>
                    <a:pt x="9664" y="356870"/>
                    <a:pt x="39509" y="404495"/>
                  </a:cubicBezTo>
                  <a:cubicBezTo>
                    <a:pt x="31889" y="368935"/>
                    <a:pt x="53479" y="352425"/>
                    <a:pt x="78879" y="331470"/>
                  </a:cubicBezTo>
                  <a:cubicBezTo>
                    <a:pt x="64909" y="305435"/>
                    <a:pt x="50939" y="281305"/>
                    <a:pt x="34429" y="252095"/>
                  </a:cubicBezTo>
                  <a:close/>
                  <a:moveTo>
                    <a:pt x="259854" y="602615"/>
                  </a:moveTo>
                  <a:cubicBezTo>
                    <a:pt x="205879" y="591185"/>
                    <a:pt x="151269" y="582930"/>
                    <a:pt x="104279" y="551815"/>
                  </a:cubicBezTo>
                  <a:cubicBezTo>
                    <a:pt x="93484" y="545465"/>
                    <a:pt x="82689" y="538480"/>
                    <a:pt x="66179" y="544195"/>
                  </a:cubicBezTo>
                  <a:cubicBezTo>
                    <a:pt x="116979" y="590550"/>
                    <a:pt x="191909" y="628650"/>
                    <a:pt x="259854" y="602615"/>
                  </a:cubicBezTo>
                  <a:close/>
                  <a:moveTo>
                    <a:pt x="372249" y="408940"/>
                  </a:moveTo>
                  <a:cubicBezTo>
                    <a:pt x="360184" y="434975"/>
                    <a:pt x="317639" y="460375"/>
                    <a:pt x="330974" y="486410"/>
                  </a:cubicBezTo>
                  <a:cubicBezTo>
                    <a:pt x="354469" y="474345"/>
                    <a:pt x="376059" y="459105"/>
                    <a:pt x="390029" y="434975"/>
                  </a:cubicBezTo>
                  <a:cubicBezTo>
                    <a:pt x="387489" y="422910"/>
                    <a:pt x="383044" y="414020"/>
                    <a:pt x="372249" y="408940"/>
                  </a:cubicBezTo>
                  <a:close/>
                  <a:moveTo>
                    <a:pt x="172859" y="144145"/>
                  </a:moveTo>
                  <a:cubicBezTo>
                    <a:pt x="151904" y="118745"/>
                    <a:pt x="120154" y="129540"/>
                    <a:pt x="109994" y="155575"/>
                  </a:cubicBezTo>
                  <a:cubicBezTo>
                    <a:pt x="132854" y="161925"/>
                    <a:pt x="150634" y="152400"/>
                    <a:pt x="172859" y="144145"/>
                  </a:cubicBezTo>
                  <a:close/>
                  <a:moveTo>
                    <a:pt x="92214" y="161290"/>
                  </a:moveTo>
                  <a:cubicBezTo>
                    <a:pt x="76339" y="176530"/>
                    <a:pt x="62369" y="186690"/>
                    <a:pt x="59829" y="206375"/>
                  </a:cubicBezTo>
                  <a:cubicBezTo>
                    <a:pt x="106184" y="216535"/>
                    <a:pt x="99834" y="196215"/>
                    <a:pt x="92214" y="161290"/>
                  </a:cubicBezTo>
                  <a:close/>
                  <a:moveTo>
                    <a:pt x="342404" y="28575"/>
                  </a:moveTo>
                  <a:cubicBezTo>
                    <a:pt x="351294" y="37465"/>
                    <a:pt x="362089" y="39370"/>
                    <a:pt x="374154" y="41910"/>
                  </a:cubicBezTo>
                  <a:cubicBezTo>
                    <a:pt x="362089" y="22860"/>
                    <a:pt x="362089" y="22860"/>
                    <a:pt x="342404" y="2857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7" name="Google Shape;567;p11"/>
            <p:cNvSpPr/>
            <p:nvPr/>
          </p:nvSpPr>
          <p:spPr>
            <a:xfrm>
              <a:off x="552323" y="912340"/>
              <a:ext cx="339086" cy="309912"/>
            </a:xfrm>
            <a:custGeom>
              <a:avLst/>
              <a:gdLst/>
              <a:ahLst/>
              <a:cxnLst/>
              <a:rect l="l" t="t" r="r" b="b"/>
              <a:pathLst>
                <a:path w="699146" h="638994" extrusionOk="0">
                  <a:moveTo>
                    <a:pt x="334626" y="637812"/>
                  </a:moveTo>
                  <a:cubicBezTo>
                    <a:pt x="189211" y="651782"/>
                    <a:pt x="48876" y="540022"/>
                    <a:pt x="13317" y="404132"/>
                  </a:cubicBezTo>
                  <a:cubicBezTo>
                    <a:pt x="-46374" y="233317"/>
                    <a:pt x="105392" y="76472"/>
                    <a:pt x="253981" y="15512"/>
                  </a:cubicBezTo>
                  <a:cubicBezTo>
                    <a:pt x="395586" y="-39733"/>
                    <a:pt x="599422" y="61232"/>
                    <a:pt x="675622" y="181882"/>
                  </a:cubicBezTo>
                  <a:cubicBezTo>
                    <a:pt x="770236" y="397782"/>
                    <a:pt x="563861" y="655592"/>
                    <a:pt x="334626" y="637812"/>
                  </a:cubicBezTo>
                  <a:close/>
                  <a:moveTo>
                    <a:pt x="613392" y="131082"/>
                  </a:moveTo>
                  <a:lnTo>
                    <a:pt x="611486" y="131082"/>
                  </a:lnTo>
                  <a:lnTo>
                    <a:pt x="613392" y="131082"/>
                  </a:lnTo>
                  <a:cubicBezTo>
                    <a:pt x="570211" y="82187"/>
                    <a:pt x="497822" y="81552"/>
                    <a:pt x="458451" y="32657"/>
                  </a:cubicBezTo>
                  <a:cubicBezTo>
                    <a:pt x="373361" y="9162"/>
                    <a:pt x="331451" y="164102"/>
                    <a:pt x="314306" y="226967"/>
                  </a:cubicBezTo>
                  <a:cubicBezTo>
                    <a:pt x="346056" y="228872"/>
                    <a:pt x="373997" y="225697"/>
                    <a:pt x="403206" y="239667"/>
                  </a:cubicBezTo>
                  <a:cubicBezTo>
                    <a:pt x="474961" y="249192"/>
                    <a:pt x="436226" y="145052"/>
                    <a:pt x="613392" y="131082"/>
                  </a:cubicBezTo>
                  <a:close/>
                  <a:moveTo>
                    <a:pt x="497822" y="580662"/>
                  </a:moveTo>
                  <a:cubicBezTo>
                    <a:pt x="403206" y="503192"/>
                    <a:pt x="376536" y="373017"/>
                    <a:pt x="411461" y="262527"/>
                  </a:cubicBezTo>
                  <a:cubicBezTo>
                    <a:pt x="356217" y="241572"/>
                    <a:pt x="351136" y="240937"/>
                    <a:pt x="305417" y="250462"/>
                  </a:cubicBezTo>
                  <a:cubicBezTo>
                    <a:pt x="280017" y="369207"/>
                    <a:pt x="273667" y="510812"/>
                    <a:pt x="327006" y="621937"/>
                  </a:cubicBezTo>
                  <a:cubicBezTo>
                    <a:pt x="389236" y="628922"/>
                    <a:pt x="468611" y="609872"/>
                    <a:pt x="497822" y="580662"/>
                  </a:cubicBezTo>
                  <a:close/>
                  <a:moveTo>
                    <a:pt x="224136" y="244747"/>
                  </a:moveTo>
                  <a:cubicBezTo>
                    <a:pt x="207626" y="345077"/>
                    <a:pt x="129522" y="414927"/>
                    <a:pt x="60306" y="475887"/>
                  </a:cubicBezTo>
                  <a:cubicBezTo>
                    <a:pt x="118726" y="541927"/>
                    <a:pt x="194926" y="632732"/>
                    <a:pt x="292717" y="618762"/>
                  </a:cubicBezTo>
                  <a:cubicBezTo>
                    <a:pt x="262872" y="495572"/>
                    <a:pt x="258426" y="366667"/>
                    <a:pt x="280017" y="240937"/>
                  </a:cubicBezTo>
                  <a:cubicBezTo>
                    <a:pt x="259697" y="230142"/>
                    <a:pt x="242551" y="238397"/>
                    <a:pt x="224136" y="244747"/>
                  </a:cubicBezTo>
                  <a:close/>
                  <a:moveTo>
                    <a:pt x="634347" y="444137"/>
                  </a:moveTo>
                  <a:cubicBezTo>
                    <a:pt x="599422" y="357142"/>
                    <a:pt x="534017" y="297452"/>
                    <a:pt x="445117" y="264432"/>
                  </a:cubicBezTo>
                  <a:cubicBezTo>
                    <a:pt x="379711" y="353332"/>
                    <a:pt x="426067" y="494937"/>
                    <a:pt x="506076" y="560342"/>
                  </a:cubicBezTo>
                  <a:cubicBezTo>
                    <a:pt x="565767" y="583202"/>
                    <a:pt x="602597" y="482237"/>
                    <a:pt x="634347" y="444137"/>
                  </a:cubicBezTo>
                  <a:close/>
                  <a:moveTo>
                    <a:pt x="647681" y="409847"/>
                  </a:moveTo>
                  <a:cubicBezTo>
                    <a:pt x="694672" y="340632"/>
                    <a:pt x="688956" y="242207"/>
                    <a:pt x="647681" y="173627"/>
                  </a:cubicBezTo>
                  <a:cubicBezTo>
                    <a:pt x="591167" y="110762"/>
                    <a:pt x="481947" y="178072"/>
                    <a:pt x="458451" y="242842"/>
                  </a:cubicBezTo>
                  <a:cubicBezTo>
                    <a:pt x="527667" y="293642"/>
                    <a:pt x="607677" y="325392"/>
                    <a:pt x="647681" y="409847"/>
                  </a:cubicBezTo>
                  <a:close/>
                  <a:moveTo>
                    <a:pt x="290176" y="219982"/>
                  </a:moveTo>
                  <a:cubicBezTo>
                    <a:pt x="307956" y="145052"/>
                    <a:pt x="356851" y="82187"/>
                    <a:pt x="383522" y="14877"/>
                  </a:cubicBezTo>
                  <a:cubicBezTo>
                    <a:pt x="335261" y="-4808"/>
                    <a:pt x="213976" y="38372"/>
                    <a:pt x="172701" y="84092"/>
                  </a:cubicBezTo>
                  <a:cubicBezTo>
                    <a:pt x="215881" y="116477"/>
                    <a:pt x="213976" y="171087"/>
                    <a:pt x="222231" y="219982"/>
                  </a:cubicBezTo>
                  <a:cubicBezTo>
                    <a:pt x="244456" y="219982"/>
                    <a:pt x="265411" y="219982"/>
                    <a:pt x="290176" y="219982"/>
                  </a:cubicBezTo>
                  <a:close/>
                  <a:moveTo>
                    <a:pt x="194292" y="240302"/>
                  </a:moveTo>
                  <a:cubicBezTo>
                    <a:pt x="140317" y="229507"/>
                    <a:pt x="82531" y="254907"/>
                    <a:pt x="34906" y="279037"/>
                  </a:cubicBezTo>
                  <a:cubicBezTo>
                    <a:pt x="-1924" y="324122"/>
                    <a:pt x="29192" y="402227"/>
                    <a:pt x="50781" y="449217"/>
                  </a:cubicBezTo>
                  <a:cubicBezTo>
                    <a:pt x="120631" y="414927"/>
                    <a:pt x="199372" y="320947"/>
                    <a:pt x="194292" y="240302"/>
                  </a:cubicBezTo>
                  <a:close/>
                  <a:moveTo>
                    <a:pt x="147936" y="100602"/>
                  </a:moveTo>
                  <a:cubicBezTo>
                    <a:pt x="98406" y="135527"/>
                    <a:pt x="46972" y="193947"/>
                    <a:pt x="38081" y="253637"/>
                  </a:cubicBezTo>
                  <a:cubicBezTo>
                    <a:pt x="88881" y="228237"/>
                    <a:pt x="141586" y="224427"/>
                    <a:pt x="193656" y="217442"/>
                  </a:cubicBezTo>
                  <a:cubicBezTo>
                    <a:pt x="200642" y="176167"/>
                    <a:pt x="195561" y="112032"/>
                    <a:pt x="147936" y="10060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8" name="Google Shape;568;p11"/>
            <p:cNvSpPr/>
            <p:nvPr/>
          </p:nvSpPr>
          <p:spPr>
            <a:xfrm rot="-2700000">
              <a:off x="4913658" y="470447"/>
              <a:ext cx="181249" cy="400170"/>
            </a:xfrm>
            <a:custGeom>
              <a:avLst/>
              <a:gdLst/>
              <a:ahLst/>
              <a:cxnLst/>
              <a:rect l="l" t="t" r="r" b="b"/>
              <a:pathLst>
                <a:path w="374196" h="826169" extrusionOk="0">
                  <a:moveTo>
                    <a:pt x="319578" y="542496"/>
                  </a:moveTo>
                  <a:cubicBezTo>
                    <a:pt x="337993" y="538051"/>
                    <a:pt x="360853" y="525986"/>
                    <a:pt x="365933" y="549481"/>
                  </a:cubicBezTo>
                  <a:cubicBezTo>
                    <a:pt x="372283" y="584406"/>
                    <a:pt x="389428" y="625046"/>
                    <a:pt x="341803" y="634571"/>
                  </a:cubicBezTo>
                  <a:cubicBezTo>
                    <a:pt x="344978" y="696801"/>
                    <a:pt x="374823" y="756491"/>
                    <a:pt x="362758" y="819356"/>
                  </a:cubicBezTo>
                  <a:cubicBezTo>
                    <a:pt x="256078" y="683466"/>
                    <a:pt x="252268" y="452961"/>
                    <a:pt x="169718" y="289131"/>
                  </a:cubicBezTo>
                  <a:cubicBezTo>
                    <a:pt x="120823" y="395176"/>
                    <a:pt x="-22052" y="1176861"/>
                    <a:pt x="34463" y="639016"/>
                  </a:cubicBezTo>
                  <a:cubicBezTo>
                    <a:pt x="31288" y="635206"/>
                    <a:pt x="30018" y="632666"/>
                    <a:pt x="28113" y="632666"/>
                  </a:cubicBezTo>
                  <a:cubicBezTo>
                    <a:pt x="-23957" y="623141"/>
                    <a:pt x="12873" y="572341"/>
                    <a:pt x="9698" y="536146"/>
                  </a:cubicBezTo>
                  <a:cubicBezTo>
                    <a:pt x="20493" y="531066"/>
                    <a:pt x="35098" y="532336"/>
                    <a:pt x="47163" y="534241"/>
                  </a:cubicBezTo>
                  <a:cubicBezTo>
                    <a:pt x="79548" y="416131"/>
                    <a:pt x="89708" y="287226"/>
                    <a:pt x="105583" y="164036"/>
                  </a:cubicBezTo>
                  <a:cubicBezTo>
                    <a:pt x="103043" y="132286"/>
                    <a:pt x="128443" y="141811"/>
                    <a:pt x="150033" y="136731"/>
                  </a:cubicBezTo>
                  <a:cubicBezTo>
                    <a:pt x="148128" y="119586"/>
                    <a:pt x="111933" y="3381"/>
                    <a:pt x="143683" y="4016"/>
                  </a:cubicBezTo>
                  <a:cubicBezTo>
                    <a:pt x="226868" y="-22019"/>
                    <a:pt x="207183" y="85296"/>
                    <a:pt x="187498" y="131651"/>
                  </a:cubicBezTo>
                  <a:cubicBezTo>
                    <a:pt x="214168" y="144351"/>
                    <a:pt x="240838" y="139906"/>
                    <a:pt x="242743" y="179911"/>
                  </a:cubicBezTo>
                  <a:cubicBezTo>
                    <a:pt x="263063" y="301196"/>
                    <a:pt x="290368" y="422481"/>
                    <a:pt x="319578" y="542496"/>
                  </a:cubicBezTo>
                  <a:close/>
                  <a:moveTo>
                    <a:pt x="311323" y="649811"/>
                  </a:moveTo>
                  <a:cubicBezTo>
                    <a:pt x="294178" y="503126"/>
                    <a:pt x="253538" y="351996"/>
                    <a:pt x="217978" y="207851"/>
                  </a:cubicBezTo>
                  <a:cubicBezTo>
                    <a:pt x="200833" y="217376"/>
                    <a:pt x="197658" y="242776"/>
                    <a:pt x="186228" y="258651"/>
                  </a:cubicBezTo>
                  <a:cubicBezTo>
                    <a:pt x="236393" y="387556"/>
                    <a:pt x="258618" y="523446"/>
                    <a:pt x="311323" y="649811"/>
                  </a:cubicBezTo>
                  <a:close/>
                  <a:moveTo>
                    <a:pt x="77643" y="517731"/>
                  </a:moveTo>
                  <a:cubicBezTo>
                    <a:pt x="112568" y="444071"/>
                    <a:pt x="112568" y="363426"/>
                    <a:pt x="141778" y="288496"/>
                  </a:cubicBezTo>
                  <a:cubicBezTo>
                    <a:pt x="153208" y="259921"/>
                    <a:pt x="143048" y="230711"/>
                    <a:pt x="123998" y="208486"/>
                  </a:cubicBezTo>
                  <a:cubicBezTo>
                    <a:pt x="100503" y="312626"/>
                    <a:pt x="94788" y="412956"/>
                    <a:pt x="77643" y="517731"/>
                  </a:cubicBezTo>
                  <a:close/>
                  <a:moveTo>
                    <a:pt x="166543" y="240871"/>
                  </a:moveTo>
                  <a:cubicBezTo>
                    <a:pt x="183053" y="211026"/>
                    <a:pt x="205913" y="190706"/>
                    <a:pt x="204008" y="160861"/>
                  </a:cubicBezTo>
                  <a:cubicBezTo>
                    <a:pt x="175433" y="152606"/>
                    <a:pt x="167813" y="152606"/>
                    <a:pt x="141778" y="164671"/>
                  </a:cubicBezTo>
                  <a:cubicBezTo>
                    <a:pt x="145588" y="188801"/>
                    <a:pt x="154478" y="211661"/>
                    <a:pt x="166543" y="240871"/>
                  </a:cubicBezTo>
                  <a:close/>
                  <a:moveTo>
                    <a:pt x="171623" y="104346"/>
                  </a:moveTo>
                  <a:cubicBezTo>
                    <a:pt x="183053" y="73231"/>
                    <a:pt x="181783" y="45291"/>
                    <a:pt x="167813" y="21796"/>
                  </a:cubicBezTo>
                  <a:cubicBezTo>
                    <a:pt x="152573" y="37036"/>
                    <a:pt x="148128" y="94821"/>
                    <a:pt x="171623" y="1043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69" name="Google Shape;569;p11"/>
            <p:cNvSpPr/>
            <p:nvPr/>
          </p:nvSpPr>
          <p:spPr>
            <a:xfrm rot="-1967309">
              <a:off x="27613" y="549243"/>
              <a:ext cx="142154" cy="312221"/>
            </a:xfrm>
            <a:custGeom>
              <a:avLst/>
              <a:gdLst/>
              <a:ahLst/>
              <a:cxnLst/>
              <a:rect l="l" t="t" r="r" b="b"/>
              <a:pathLst>
                <a:path w="293264" h="644114" extrusionOk="0">
                  <a:moveTo>
                    <a:pt x="192317" y="238399"/>
                  </a:moveTo>
                  <a:cubicBezTo>
                    <a:pt x="164377" y="222524"/>
                    <a:pt x="132627" y="214904"/>
                    <a:pt x="98972" y="219349"/>
                  </a:cubicBezTo>
                  <a:cubicBezTo>
                    <a:pt x="129452" y="294914"/>
                    <a:pt x="237402" y="315234"/>
                    <a:pt x="251372" y="404769"/>
                  </a:cubicBezTo>
                  <a:cubicBezTo>
                    <a:pt x="252642" y="460649"/>
                    <a:pt x="311697" y="543834"/>
                    <a:pt x="261532" y="586379"/>
                  </a:cubicBezTo>
                  <a:cubicBezTo>
                    <a:pt x="224067" y="575584"/>
                    <a:pt x="258357" y="527959"/>
                    <a:pt x="234227" y="507004"/>
                  </a:cubicBezTo>
                  <a:cubicBezTo>
                    <a:pt x="194222" y="529864"/>
                    <a:pt x="63412" y="557804"/>
                    <a:pt x="62142" y="603524"/>
                  </a:cubicBezTo>
                  <a:cubicBezTo>
                    <a:pt x="62777" y="619399"/>
                    <a:pt x="64682" y="648609"/>
                    <a:pt x="41187" y="643529"/>
                  </a:cubicBezTo>
                  <a:cubicBezTo>
                    <a:pt x="-4533" y="623209"/>
                    <a:pt x="16422" y="457474"/>
                    <a:pt x="36107" y="414929"/>
                  </a:cubicBezTo>
                  <a:cubicBezTo>
                    <a:pt x="50077" y="373654"/>
                    <a:pt x="121832" y="296819"/>
                    <a:pt x="102782" y="394609"/>
                  </a:cubicBezTo>
                  <a:cubicBezTo>
                    <a:pt x="127547" y="386989"/>
                    <a:pt x="143422" y="371749"/>
                    <a:pt x="161202" y="357779"/>
                  </a:cubicBezTo>
                  <a:cubicBezTo>
                    <a:pt x="144692" y="329204"/>
                    <a:pt x="111037" y="319044"/>
                    <a:pt x="85637" y="299994"/>
                  </a:cubicBezTo>
                  <a:cubicBezTo>
                    <a:pt x="547" y="235859"/>
                    <a:pt x="-10248" y="106954"/>
                    <a:pt x="6897" y="8529"/>
                  </a:cubicBezTo>
                  <a:cubicBezTo>
                    <a:pt x="22772" y="-996"/>
                    <a:pt x="36742" y="-1631"/>
                    <a:pt x="53887" y="2179"/>
                  </a:cubicBezTo>
                  <a:cubicBezTo>
                    <a:pt x="55792" y="13609"/>
                    <a:pt x="57062" y="23769"/>
                    <a:pt x="58332" y="35834"/>
                  </a:cubicBezTo>
                  <a:cubicBezTo>
                    <a:pt x="118022" y="49169"/>
                    <a:pt x="178347" y="68219"/>
                    <a:pt x="239307" y="69489"/>
                  </a:cubicBezTo>
                  <a:cubicBezTo>
                    <a:pt x="248197" y="52344"/>
                    <a:pt x="239942" y="35199"/>
                    <a:pt x="241847" y="16784"/>
                  </a:cubicBezTo>
                  <a:cubicBezTo>
                    <a:pt x="338367" y="-44176"/>
                    <a:pt x="278042" y="223159"/>
                    <a:pt x="230417" y="240939"/>
                  </a:cubicBezTo>
                  <a:cubicBezTo>
                    <a:pt x="215812" y="249829"/>
                    <a:pt x="209462" y="267609"/>
                    <a:pt x="193587" y="273959"/>
                  </a:cubicBezTo>
                  <a:cubicBezTo>
                    <a:pt x="163107" y="281579"/>
                    <a:pt x="175807" y="250464"/>
                    <a:pt x="192317" y="238399"/>
                  </a:cubicBezTo>
                  <a:close/>
                  <a:moveTo>
                    <a:pt x="59602" y="64409"/>
                  </a:moveTo>
                  <a:cubicBezTo>
                    <a:pt x="51347" y="143149"/>
                    <a:pt x="151677" y="122829"/>
                    <a:pt x="202477" y="142514"/>
                  </a:cubicBezTo>
                  <a:cubicBezTo>
                    <a:pt x="236767" y="152039"/>
                    <a:pt x="234862" y="150769"/>
                    <a:pt x="241212" y="114574"/>
                  </a:cubicBezTo>
                  <a:cubicBezTo>
                    <a:pt x="245657" y="81554"/>
                    <a:pt x="196127" y="91079"/>
                    <a:pt x="175172" y="82189"/>
                  </a:cubicBezTo>
                  <a:cubicBezTo>
                    <a:pt x="136437" y="77744"/>
                    <a:pt x="98337" y="58059"/>
                    <a:pt x="59602" y="64409"/>
                  </a:cubicBezTo>
                  <a:close/>
                  <a:moveTo>
                    <a:pt x="217082" y="436519"/>
                  </a:moveTo>
                  <a:cubicBezTo>
                    <a:pt x="169457" y="446044"/>
                    <a:pt x="128182" y="479064"/>
                    <a:pt x="83097" y="497479"/>
                  </a:cubicBezTo>
                  <a:cubicBezTo>
                    <a:pt x="58967" y="507004"/>
                    <a:pt x="61507" y="531134"/>
                    <a:pt x="65317" y="553359"/>
                  </a:cubicBezTo>
                  <a:cubicBezTo>
                    <a:pt x="122467" y="537484"/>
                    <a:pt x="180887" y="512719"/>
                    <a:pt x="229782" y="479699"/>
                  </a:cubicBezTo>
                  <a:cubicBezTo>
                    <a:pt x="232322" y="462554"/>
                    <a:pt x="225972" y="448584"/>
                    <a:pt x="217082" y="436519"/>
                  </a:cubicBezTo>
                  <a:close/>
                  <a:moveTo>
                    <a:pt x="78017" y="185694"/>
                  </a:moveTo>
                  <a:cubicBezTo>
                    <a:pt x="120562" y="199029"/>
                    <a:pt x="173267" y="219349"/>
                    <a:pt x="214542" y="207919"/>
                  </a:cubicBezTo>
                  <a:cubicBezTo>
                    <a:pt x="232957" y="186964"/>
                    <a:pt x="227877" y="167914"/>
                    <a:pt x="201207" y="160929"/>
                  </a:cubicBezTo>
                  <a:cubicBezTo>
                    <a:pt x="158027" y="153944"/>
                    <a:pt x="114847" y="138069"/>
                    <a:pt x="71032" y="136164"/>
                  </a:cubicBezTo>
                  <a:cubicBezTo>
                    <a:pt x="69127" y="160929"/>
                    <a:pt x="69127" y="160929"/>
                    <a:pt x="78017" y="185694"/>
                  </a:cubicBezTo>
                  <a:close/>
                  <a:moveTo>
                    <a:pt x="72302" y="477159"/>
                  </a:moveTo>
                  <a:cubicBezTo>
                    <a:pt x="123102" y="460649"/>
                    <a:pt x="162472" y="436519"/>
                    <a:pt x="205652" y="414294"/>
                  </a:cubicBezTo>
                  <a:cubicBezTo>
                    <a:pt x="202477" y="377464"/>
                    <a:pt x="173902" y="366034"/>
                    <a:pt x="148502" y="391434"/>
                  </a:cubicBezTo>
                  <a:cubicBezTo>
                    <a:pt x="113577" y="415564"/>
                    <a:pt x="72937" y="425089"/>
                    <a:pt x="72302" y="477159"/>
                  </a:cubicBezTo>
                  <a:close/>
                  <a:moveTo>
                    <a:pt x="105322" y="284119"/>
                  </a:moveTo>
                  <a:cubicBezTo>
                    <a:pt x="105957" y="282849"/>
                    <a:pt x="107227" y="282214"/>
                    <a:pt x="107862" y="280944"/>
                  </a:cubicBezTo>
                  <a:cubicBezTo>
                    <a:pt x="40552" y="217444"/>
                    <a:pt x="52617" y="132989"/>
                    <a:pt x="27852" y="52979"/>
                  </a:cubicBezTo>
                  <a:cubicBezTo>
                    <a:pt x="18962" y="131719"/>
                    <a:pt x="35472" y="237129"/>
                    <a:pt x="105322" y="28411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0" name="Google Shape;570;p11"/>
            <p:cNvSpPr/>
            <p:nvPr/>
          </p:nvSpPr>
          <p:spPr>
            <a:xfrm>
              <a:off x="6508977" y="1054156"/>
              <a:ext cx="212880" cy="143991"/>
            </a:xfrm>
            <a:custGeom>
              <a:avLst/>
              <a:gdLst/>
              <a:ahLst/>
              <a:cxnLst/>
              <a:rect l="l" t="t" r="r" b="b"/>
              <a:pathLst>
                <a:path w="575352" h="389164" extrusionOk="0">
                  <a:moveTo>
                    <a:pt x="575352" y="173355"/>
                  </a:moveTo>
                  <a:cubicBezTo>
                    <a:pt x="489627" y="224155"/>
                    <a:pt x="287063" y="336550"/>
                    <a:pt x="285793" y="356235"/>
                  </a:cubicBezTo>
                  <a:cubicBezTo>
                    <a:pt x="285158" y="365760"/>
                    <a:pt x="273093" y="372745"/>
                    <a:pt x="263568" y="368935"/>
                  </a:cubicBezTo>
                  <a:cubicBezTo>
                    <a:pt x="189273" y="366395"/>
                    <a:pt x="106088" y="378460"/>
                    <a:pt x="31793" y="385445"/>
                  </a:cubicBezTo>
                  <a:cubicBezTo>
                    <a:pt x="9568" y="398145"/>
                    <a:pt x="-9482" y="375920"/>
                    <a:pt x="5123" y="354965"/>
                  </a:cubicBezTo>
                  <a:cubicBezTo>
                    <a:pt x="34333" y="295275"/>
                    <a:pt x="47033" y="213995"/>
                    <a:pt x="97198" y="170180"/>
                  </a:cubicBezTo>
                  <a:cubicBezTo>
                    <a:pt x="198163" y="112395"/>
                    <a:pt x="294683" y="47625"/>
                    <a:pt x="400727" y="0"/>
                  </a:cubicBezTo>
                  <a:cubicBezTo>
                    <a:pt x="583608" y="18415"/>
                    <a:pt x="570273" y="-16510"/>
                    <a:pt x="575352" y="173355"/>
                  </a:cubicBezTo>
                  <a:close/>
                  <a:moveTo>
                    <a:pt x="292777" y="199390"/>
                  </a:moveTo>
                  <a:cubicBezTo>
                    <a:pt x="223563" y="208915"/>
                    <a:pt x="154983" y="208280"/>
                    <a:pt x="86402" y="220980"/>
                  </a:cubicBezTo>
                  <a:cubicBezTo>
                    <a:pt x="70527" y="268605"/>
                    <a:pt x="27983" y="310515"/>
                    <a:pt x="32427" y="359410"/>
                  </a:cubicBezTo>
                  <a:cubicBezTo>
                    <a:pt x="98468" y="358775"/>
                    <a:pt x="165143" y="359410"/>
                    <a:pt x="229913" y="343535"/>
                  </a:cubicBezTo>
                  <a:cubicBezTo>
                    <a:pt x="285793" y="323215"/>
                    <a:pt x="275633" y="250190"/>
                    <a:pt x="292777" y="199390"/>
                  </a:cubicBezTo>
                  <a:close/>
                  <a:moveTo>
                    <a:pt x="398188" y="146685"/>
                  </a:moveTo>
                  <a:cubicBezTo>
                    <a:pt x="374693" y="151765"/>
                    <a:pt x="340402" y="168910"/>
                    <a:pt x="320083" y="186055"/>
                  </a:cubicBezTo>
                  <a:cubicBezTo>
                    <a:pt x="314368" y="225425"/>
                    <a:pt x="288968" y="274320"/>
                    <a:pt x="292143" y="320040"/>
                  </a:cubicBezTo>
                  <a:cubicBezTo>
                    <a:pt x="327702" y="303530"/>
                    <a:pt x="361993" y="272415"/>
                    <a:pt x="392473" y="250825"/>
                  </a:cubicBezTo>
                  <a:cubicBezTo>
                    <a:pt x="389933" y="213995"/>
                    <a:pt x="397552" y="181610"/>
                    <a:pt x="398188" y="146685"/>
                  </a:cubicBezTo>
                  <a:close/>
                  <a:moveTo>
                    <a:pt x="115613" y="186055"/>
                  </a:moveTo>
                  <a:cubicBezTo>
                    <a:pt x="167683" y="207010"/>
                    <a:pt x="302302" y="179705"/>
                    <a:pt x="346118" y="135890"/>
                  </a:cubicBezTo>
                  <a:cubicBezTo>
                    <a:pt x="266743" y="97155"/>
                    <a:pt x="180383" y="131445"/>
                    <a:pt x="115613" y="186055"/>
                  </a:cubicBezTo>
                  <a:close/>
                  <a:moveTo>
                    <a:pt x="417238" y="231775"/>
                  </a:moveTo>
                  <a:cubicBezTo>
                    <a:pt x="433748" y="227330"/>
                    <a:pt x="435018" y="226060"/>
                    <a:pt x="435018" y="215265"/>
                  </a:cubicBezTo>
                  <a:cubicBezTo>
                    <a:pt x="431843" y="191135"/>
                    <a:pt x="440733" y="163195"/>
                    <a:pt x="429302" y="140970"/>
                  </a:cubicBezTo>
                  <a:cubicBezTo>
                    <a:pt x="415333" y="166370"/>
                    <a:pt x="410252" y="204470"/>
                    <a:pt x="417238" y="231775"/>
                  </a:cubicBezTo>
                  <a:close/>
                  <a:moveTo>
                    <a:pt x="506138" y="85090"/>
                  </a:moveTo>
                  <a:cubicBezTo>
                    <a:pt x="509948" y="120650"/>
                    <a:pt x="498518" y="147955"/>
                    <a:pt x="507408" y="184785"/>
                  </a:cubicBezTo>
                  <a:cubicBezTo>
                    <a:pt x="526458" y="157480"/>
                    <a:pt x="517568" y="111125"/>
                    <a:pt x="506138" y="85090"/>
                  </a:cubicBezTo>
                  <a:close/>
                  <a:moveTo>
                    <a:pt x="482643" y="190500"/>
                  </a:moveTo>
                  <a:cubicBezTo>
                    <a:pt x="480738" y="159385"/>
                    <a:pt x="497883" y="125095"/>
                    <a:pt x="481373" y="101600"/>
                  </a:cubicBezTo>
                  <a:cubicBezTo>
                    <a:pt x="473118" y="125730"/>
                    <a:pt x="473118" y="147955"/>
                    <a:pt x="482643" y="190500"/>
                  </a:cubicBezTo>
                  <a:close/>
                  <a:moveTo>
                    <a:pt x="453433" y="168275"/>
                  </a:moveTo>
                  <a:cubicBezTo>
                    <a:pt x="445177" y="182880"/>
                    <a:pt x="440098" y="203200"/>
                    <a:pt x="457877" y="212090"/>
                  </a:cubicBezTo>
                  <a:cubicBezTo>
                    <a:pt x="462323" y="194945"/>
                    <a:pt x="461052" y="181610"/>
                    <a:pt x="453433" y="168275"/>
                  </a:cubicBezTo>
                  <a:close/>
                  <a:moveTo>
                    <a:pt x="408348" y="66675"/>
                  </a:moveTo>
                  <a:cubicBezTo>
                    <a:pt x="412158" y="80645"/>
                    <a:pt x="437558" y="79375"/>
                    <a:pt x="453433" y="74930"/>
                  </a:cubicBezTo>
                  <a:cubicBezTo>
                    <a:pt x="437558" y="62865"/>
                    <a:pt x="422952" y="67945"/>
                    <a:pt x="408348" y="66675"/>
                  </a:cubicBezTo>
                  <a:close/>
                  <a:moveTo>
                    <a:pt x="495343" y="48895"/>
                  </a:moveTo>
                  <a:cubicBezTo>
                    <a:pt x="479468" y="37465"/>
                    <a:pt x="471213" y="36195"/>
                    <a:pt x="442638" y="40640"/>
                  </a:cubicBezTo>
                  <a:cubicBezTo>
                    <a:pt x="464227" y="42545"/>
                    <a:pt x="478833" y="53340"/>
                    <a:pt x="495343" y="48895"/>
                  </a:cubicBezTo>
                  <a:close/>
                  <a:moveTo>
                    <a:pt x="335958" y="89535"/>
                  </a:moveTo>
                  <a:cubicBezTo>
                    <a:pt x="321352" y="76200"/>
                    <a:pt x="305477" y="73025"/>
                    <a:pt x="293413" y="88900"/>
                  </a:cubicBezTo>
                  <a:cubicBezTo>
                    <a:pt x="308652" y="92710"/>
                    <a:pt x="320718" y="92710"/>
                    <a:pt x="335958" y="89535"/>
                  </a:cubicBezTo>
                  <a:close/>
                  <a:moveTo>
                    <a:pt x="539793" y="65405"/>
                  </a:moveTo>
                  <a:cubicBezTo>
                    <a:pt x="527727" y="76200"/>
                    <a:pt x="528363" y="81280"/>
                    <a:pt x="540427" y="92075"/>
                  </a:cubicBezTo>
                  <a:cubicBezTo>
                    <a:pt x="543602" y="83185"/>
                    <a:pt x="544873" y="74295"/>
                    <a:pt x="539793" y="654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1" name="Google Shape;571;p11"/>
            <p:cNvSpPr/>
            <p:nvPr/>
          </p:nvSpPr>
          <p:spPr>
            <a:xfrm>
              <a:off x="4683118" y="1001445"/>
              <a:ext cx="272854" cy="185024"/>
            </a:xfrm>
            <a:custGeom>
              <a:avLst/>
              <a:gdLst/>
              <a:ahLst/>
              <a:cxnLst/>
              <a:rect l="l" t="t" r="r" b="b"/>
              <a:pathLst>
                <a:path w="620122" h="420510" extrusionOk="0">
                  <a:moveTo>
                    <a:pt x="1362" y="54610"/>
                  </a:moveTo>
                  <a:cubicBezTo>
                    <a:pt x="-31023" y="-68580"/>
                    <a:pt x="523967" y="55245"/>
                    <a:pt x="605247" y="54610"/>
                  </a:cubicBezTo>
                  <a:cubicBezTo>
                    <a:pt x="675732" y="78740"/>
                    <a:pt x="469992" y="177800"/>
                    <a:pt x="522062" y="355600"/>
                  </a:cubicBezTo>
                  <a:cubicBezTo>
                    <a:pt x="492217" y="360045"/>
                    <a:pt x="461102" y="331470"/>
                    <a:pt x="433162" y="323850"/>
                  </a:cubicBezTo>
                  <a:cubicBezTo>
                    <a:pt x="398237" y="328930"/>
                    <a:pt x="342992" y="455930"/>
                    <a:pt x="327752" y="410845"/>
                  </a:cubicBezTo>
                  <a:cubicBezTo>
                    <a:pt x="228057" y="287020"/>
                    <a:pt x="113757" y="169545"/>
                    <a:pt x="1362" y="54610"/>
                  </a:cubicBezTo>
                  <a:close/>
                  <a:moveTo>
                    <a:pt x="591277" y="78740"/>
                  </a:moveTo>
                  <a:cubicBezTo>
                    <a:pt x="418557" y="50800"/>
                    <a:pt x="245837" y="13335"/>
                    <a:pt x="69942" y="28575"/>
                  </a:cubicBezTo>
                  <a:cubicBezTo>
                    <a:pt x="217262" y="83820"/>
                    <a:pt x="363947" y="134620"/>
                    <a:pt x="513807" y="186055"/>
                  </a:cubicBezTo>
                  <a:cubicBezTo>
                    <a:pt x="542382" y="154305"/>
                    <a:pt x="569052" y="120650"/>
                    <a:pt x="591277" y="78740"/>
                  </a:cubicBezTo>
                  <a:close/>
                  <a:moveTo>
                    <a:pt x="443957" y="267335"/>
                  </a:moveTo>
                  <a:cubicBezTo>
                    <a:pt x="319497" y="199390"/>
                    <a:pt x="185512" y="113665"/>
                    <a:pt x="57242" y="74930"/>
                  </a:cubicBezTo>
                  <a:cubicBezTo>
                    <a:pt x="154397" y="174625"/>
                    <a:pt x="238852" y="289560"/>
                    <a:pt x="344897" y="379095"/>
                  </a:cubicBezTo>
                  <a:cubicBezTo>
                    <a:pt x="380457" y="344170"/>
                    <a:pt x="414747" y="311150"/>
                    <a:pt x="443957" y="267335"/>
                  </a:cubicBezTo>
                  <a:close/>
                  <a:moveTo>
                    <a:pt x="494122" y="207010"/>
                  </a:moveTo>
                  <a:cubicBezTo>
                    <a:pt x="380457" y="167640"/>
                    <a:pt x="263617" y="100330"/>
                    <a:pt x="146777" y="87630"/>
                  </a:cubicBezTo>
                  <a:cubicBezTo>
                    <a:pt x="262347" y="134620"/>
                    <a:pt x="363947" y="216535"/>
                    <a:pt x="484597" y="246380"/>
                  </a:cubicBezTo>
                  <a:cubicBezTo>
                    <a:pt x="480787" y="264795"/>
                    <a:pt x="472532" y="281305"/>
                    <a:pt x="490947" y="292735"/>
                  </a:cubicBezTo>
                  <a:cubicBezTo>
                    <a:pt x="503012" y="251460"/>
                    <a:pt x="502377" y="238125"/>
                    <a:pt x="494122" y="2070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2" name="Google Shape;572;p11"/>
            <p:cNvSpPr/>
            <p:nvPr/>
          </p:nvSpPr>
          <p:spPr>
            <a:xfrm rot="3663599">
              <a:off x="5966469" y="976075"/>
              <a:ext cx="204754" cy="377157"/>
            </a:xfrm>
            <a:custGeom>
              <a:avLst/>
              <a:gdLst/>
              <a:ahLst/>
              <a:cxnLst/>
              <a:rect l="l" t="t" r="r" b="b"/>
              <a:pathLst>
                <a:path w="421613" h="776612" extrusionOk="0">
                  <a:moveTo>
                    <a:pt x="99839" y="349282"/>
                  </a:moveTo>
                  <a:cubicBezTo>
                    <a:pt x="-9381" y="246412"/>
                    <a:pt x="19194" y="15272"/>
                    <a:pt x="189374" y="32"/>
                  </a:cubicBezTo>
                  <a:cubicBezTo>
                    <a:pt x="381144" y="-3143"/>
                    <a:pt x="497984" y="232442"/>
                    <a:pt x="363999" y="377222"/>
                  </a:cubicBezTo>
                  <a:cubicBezTo>
                    <a:pt x="448453" y="504222"/>
                    <a:pt x="402734" y="743617"/>
                    <a:pt x="235728" y="773462"/>
                  </a:cubicBezTo>
                  <a:cubicBezTo>
                    <a:pt x="125874" y="796957"/>
                    <a:pt x="24909" y="684562"/>
                    <a:pt x="4589" y="585502"/>
                  </a:cubicBezTo>
                  <a:cubicBezTo>
                    <a:pt x="-17001" y="491522"/>
                    <a:pt x="41419" y="414052"/>
                    <a:pt x="99839" y="349282"/>
                  </a:cubicBezTo>
                  <a:close/>
                  <a:moveTo>
                    <a:pt x="113174" y="363887"/>
                  </a:moveTo>
                  <a:cubicBezTo>
                    <a:pt x="60469" y="429927"/>
                    <a:pt x="-6206" y="502317"/>
                    <a:pt x="28084" y="594392"/>
                  </a:cubicBezTo>
                  <a:cubicBezTo>
                    <a:pt x="55389" y="680117"/>
                    <a:pt x="137939" y="773462"/>
                    <a:pt x="236999" y="755047"/>
                  </a:cubicBezTo>
                  <a:cubicBezTo>
                    <a:pt x="372253" y="724567"/>
                    <a:pt x="403369" y="568357"/>
                    <a:pt x="375428" y="450247"/>
                  </a:cubicBezTo>
                  <a:cubicBezTo>
                    <a:pt x="371619" y="427387"/>
                    <a:pt x="367809" y="403257"/>
                    <a:pt x="340503" y="395002"/>
                  </a:cubicBezTo>
                  <a:cubicBezTo>
                    <a:pt x="330344" y="400082"/>
                    <a:pt x="316374" y="404527"/>
                    <a:pt x="306214" y="412782"/>
                  </a:cubicBezTo>
                  <a:cubicBezTo>
                    <a:pt x="292244" y="424212"/>
                    <a:pt x="276369" y="408337"/>
                    <a:pt x="263669" y="418497"/>
                  </a:cubicBezTo>
                  <a:cubicBezTo>
                    <a:pt x="206519" y="425482"/>
                    <a:pt x="159528" y="398177"/>
                    <a:pt x="113174" y="363887"/>
                  </a:cubicBezTo>
                  <a:close/>
                  <a:moveTo>
                    <a:pt x="343678" y="364522"/>
                  </a:moveTo>
                  <a:cubicBezTo>
                    <a:pt x="427499" y="287052"/>
                    <a:pt x="415434" y="127032"/>
                    <a:pt x="317009" y="67342"/>
                  </a:cubicBezTo>
                  <a:cubicBezTo>
                    <a:pt x="218584" y="-10128"/>
                    <a:pt x="108728" y="4477"/>
                    <a:pt x="61739" y="125762"/>
                  </a:cubicBezTo>
                  <a:cubicBezTo>
                    <a:pt x="49039" y="190532"/>
                    <a:pt x="59199" y="321977"/>
                    <a:pt x="138574" y="332772"/>
                  </a:cubicBezTo>
                  <a:cubicBezTo>
                    <a:pt x="207789" y="290227"/>
                    <a:pt x="282719" y="322612"/>
                    <a:pt x="343678" y="364522"/>
                  </a:cubicBezTo>
                  <a:close/>
                  <a:moveTo>
                    <a:pt x="318914" y="379127"/>
                  </a:moveTo>
                  <a:cubicBezTo>
                    <a:pt x="306849" y="365792"/>
                    <a:pt x="294784" y="353727"/>
                    <a:pt x="273828" y="349282"/>
                  </a:cubicBezTo>
                  <a:cubicBezTo>
                    <a:pt x="280178" y="372777"/>
                    <a:pt x="291609" y="400717"/>
                    <a:pt x="318914" y="379127"/>
                  </a:cubicBezTo>
                  <a:close/>
                  <a:moveTo>
                    <a:pt x="211599" y="382302"/>
                  </a:moveTo>
                  <a:cubicBezTo>
                    <a:pt x="208424" y="357537"/>
                    <a:pt x="203344" y="315627"/>
                    <a:pt x="179849" y="340392"/>
                  </a:cubicBezTo>
                  <a:cubicBezTo>
                    <a:pt x="191278" y="353092"/>
                    <a:pt x="196994" y="369602"/>
                    <a:pt x="211599" y="382302"/>
                  </a:cubicBezTo>
                  <a:close/>
                  <a:moveTo>
                    <a:pt x="265574" y="395637"/>
                  </a:moveTo>
                  <a:cubicBezTo>
                    <a:pt x="251603" y="373412"/>
                    <a:pt x="248428" y="351822"/>
                    <a:pt x="233189" y="341027"/>
                  </a:cubicBezTo>
                  <a:cubicBezTo>
                    <a:pt x="229378" y="361982"/>
                    <a:pt x="236999" y="377222"/>
                    <a:pt x="265574" y="395637"/>
                  </a:cubicBezTo>
                  <a:close/>
                  <a:moveTo>
                    <a:pt x="167784" y="366427"/>
                  </a:moveTo>
                  <a:cubicBezTo>
                    <a:pt x="165244" y="354997"/>
                    <a:pt x="156989" y="341027"/>
                    <a:pt x="146828" y="349917"/>
                  </a:cubicBezTo>
                  <a:cubicBezTo>
                    <a:pt x="147464" y="361347"/>
                    <a:pt x="156989" y="368332"/>
                    <a:pt x="167784" y="36642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3" name="Google Shape;573;p11"/>
            <p:cNvSpPr/>
            <p:nvPr/>
          </p:nvSpPr>
          <p:spPr>
            <a:xfrm rot="-3368760">
              <a:off x="5437768" y="638636"/>
              <a:ext cx="351278" cy="93987"/>
            </a:xfrm>
            <a:custGeom>
              <a:avLst/>
              <a:gdLst/>
              <a:ahLst/>
              <a:cxnLst/>
              <a:rect l="l" t="t" r="r" b="b"/>
              <a:pathLst>
                <a:path w="724776" h="193920" extrusionOk="0">
                  <a:moveTo>
                    <a:pt x="536612" y="138058"/>
                  </a:moveTo>
                  <a:cubicBezTo>
                    <a:pt x="412787" y="137423"/>
                    <a:pt x="278168" y="171713"/>
                    <a:pt x="151168" y="192033"/>
                  </a:cubicBezTo>
                  <a:cubicBezTo>
                    <a:pt x="124497" y="199653"/>
                    <a:pt x="-29807" y="184413"/>
                    <a:pt x="5118" y="142503"/>
                  </a:cubicBezTo>
                  <a:cubicBezTo>
                    <a:pt x="118783" y="37093"/>
                    <a:pt x="265468" y="56778"/>
                    <a:pt x="408978" y="32013"/>
                  </a:cubicBezTo>
                  <a:cubicBezTo>
                    <a:pt x="490258" y="33283"/>
                    <a:pt x="579158" y="-16882"/>
                    <a:pt x="655358" y="5978"/>
                  </a:cubicBezTo>
                  <a:cubicBezTo>
                    <a:pt x="675043" y="28203"/>
                    <a:pt x="713143" y="-12437"/>
                    <a:pt x="722033" y="26933"/>
                  </a:cubicBezTo>
                  <a:cubicBezTo>
                    <a:pt x="725208" y="40268"/>
                    <a:pt x="727747" y="54238"/>
                    <a:pt x="716953" y="68208"/>
                  </a:cubicBezTo>
                  <a:cubicBezTo>
                    <a:pt x="673137" y="67573"/>
                    <a:pt x="667422" y="106943"/>
                    <a:pt x="643928" y="137423"/>
                  </a:cubicBezTo>
                  <a:cubicBezTo>
                    <a:pt x="555662" y="152663"/>
                    <a:pt x="452793" y="199653"/>
                    <a:pt x="367068" y="192033"/>
                  </a:cubicBezTo>
                  <a:cubicBezTo>
                    <a:pt x="370878" y="153933"/>
                    <a:pt x="501053" y="157108"/>
                    <a:pt x="536612" y="138058"/>
                  </a:cubicBezTo>
                  <a:close/>
                  <a:moveTo>
                    <a:pt x="388658" y="121548"/>
                  </a:moveTo>
                  <a:cubicBezTo>
                    <a:pt x="450887" y="124723"/>
                    <a:pt x="612812" y="113928"/>
                    <a:pt x="651547" y="66303"/>
                  </a:cubicBezTo>
                  <a:cubicBezTo>
                    <a:pt x="658533" y="42808"/>
                    <a:pt x="636943" y="18043"/>
                    <a:pt x="613447" y="21218"/>
                  </a:cubicBezTo>
                  <a:cubicBezTo>
                    <a:pt x="537883" y="43443"/>
                    <a:pt x="438822" y="31378"/>
                    <a:pt x="374053" y="70748"/>
                  </a:cubicBezTo>
                  <a:cubicBezTo>
                    <a:pt x="377862" y="86623"/>
                    <a:pt x="382943" y="103133"/>
                    <a:pt x="388658" y="121548"/>
                  </a:cubicBezTo>
                  <a:close/>
                  <a:moveTo>
                    <a:pt x="347383" y="65668"/>
                  </a:moveTo>
                  <a:cubicBezTo>
                    <a:pt x="275628" y="73288"/>
                    <a:pt x="201968" y="68843"/>
                    <a:pt x="133387" y="91703"/>
                  </a:cubicBezTo>
                  <a:cubicBezTo>
                    <a:pt x="131483" y="119008"/>
                    <a:pt x="132753" y="145678"/>
                    <a:pt x="144818" y="169808"/>
                  </a:cubicBezTo>
                  <a:cubicBezTo>
                    <a:pt x="207047" y="142503"/>
                    <a:pt x="415962" y="182508"/>
                    <a:pt x="347383" y="65668"/>
                  </a:cubicBezTo>
                  <a:close/>
                  <a:moveTo>
                    <a:pt x="106083" y="110118"/>
                  </a:moveTo>
                  <a:cubicBezTo>
                    <a:pt x="81318" y="115198"/>
                    <a:pt x="37503" y="132978"/>
                    <a:pt x="52743" y="161553"/>
                  </a:cubicBezTo>
                  <a:cubicBezTo>
                    <a:pt x="71158" y="167903"/>
                    <a:pt x="90208" y="171078"/>
                    <a:pt x="111797" y="169808"/>
                  </a:cubicBezTo>
                  <a:cubicBezTo>
                    <a:pt x="115608" y="148218"/>
                    <a:pt x="114972" y="129803"/>
                    <a:pt x="106083" y="110118"/>
                  </a:cubicBezTo>
                  <a:close/>
                  <a:moveTo>
                    <a:pt x="680122" y="49793"/>
                  </a:moveTo>
                  <a:cubicBezTo>
                    <a:pt x="687743" y="47253"/>
                    <a:pt x="701712" y="49158"/>
                    <a:pt x="699172" y="37728"/>
                  </a:cubicBezTo>
                  <a:cubicBezTo>
                    <a:pt x="692187" y="30743"/>
                    <a:pt x="679487" y="37093"/>
                    <a:pt x="680122" y="4979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4" name="Google Shape;574;p11"/>
            <p:cNvSpPr/>
            <p:nvPr/>
          </p:nvSpPr>
          <p:spPr>
            <a:xfrm rot="3013936">
              <a:off x="1856192" y="906044"/>
              <a:ext cx="112704" cy="289910"/>
            </a:xfrm>
            <a:custGeom>
              <a:avLst/>
              <a:gdLst/>
              <a:ahLst/>
              <a:cxnLst/>
              <a:rect l="l" t="t" r="r" b="b"/>
              <a:pathLst>
                <a:path w="232561" h="598221" extrusionOk="0">
                  <a:moveTo>
                    <a:pt x="113282" y="495986"/>
                  </a:moveTo>
                  <a:cubicBezTo>
                    <a:pt x="77722" y="519481"/>
                    <a:pt x="56132" y="585521"/>
                    <a:pt x="22477" y="598221"/>
                  </a:cubicBezTo>
                  <a:cubicBezTo>
                    <a:pt x="-37848" y="484556"/>
                    <a:pt x="39622" y="335966"/>
                    <a:pt x="64388" y="215316"/>
                  </a:cubicBezTo>
                  <a:cubicBezTo>
                    <a:pt x="82802" y="153086"/>
                    <a:pt x="100582" y="90856"/>
                    <a:pt x="115822" y="27991"/>
                  </a:cubicBezTo>
                  <a:cubicBezTo>
                    <a:pt x="125982" y="-24714"/>
                    <a:pt x="192657" y="10846"/>
                    <a:pt x="223772" y="23546"/>
                  </a:cubicBezTo>
                  <a:cubicBezTo>
                    <a:pt x="247268" y="47041"/>
                    <a:pt x="216788" y="92761"/>
                    <a:pt x="211707" y="121971"/>
                  </a:cubicBezTo>
                  <a:cubicBezTo>
                    <a:pt x="177418" y="245161"/>
                    <a:pt x="139952" y="370891"/>
                    <a:pt x="113282" y="495986"/>
                  </a:cubicBezTo>
                  <a:close/>
                  <a:moveTo>
                    <a:pt x="45338" y="459156"/>
                  </a:moveTo>
                  <a:cubicBezTo>
                    <a:pt x="74547" y="330886"/>
                    <a:pt x="116457" y="203886"/>
                    <a:pt x="145668" y="76886"/>
                  </a:cubicBezTo>
                  <a:cubicBezTo>
                    <a:pt x="109472" y="78156"/>
                    <a:pt x="92963" y="222301"/>
                    <a:pt x="77088" y="257861"/>
                  </a:cubicBezTo>
                  <a:cubicBezTo>
                    <a:pt x="76452" y="295961"/>
                    <a:pt x="252" y="454076"/>
                    <a:pt x="45972" y="458521"/>
                  </a:cubicBezTo>
                  <a:cubicBezTo>
                    <a:pt x="56768" y="469316"/>
                    <a:pt x="69468" y="475666"/>
                    <a:pt x="85977" y="474396"/>
                  </a:cubicBezTo>
                  <a:cubicBezTo>
                    <a:pt x="99313" y="448996"/>
                    <a:pt x="223772" y="55296"/>
                    <a:pt x="175513" y="85776"/>
                  </a:cubicBezTo>
                  <a:cubicBezTo>
                    <a:pt x="122807" y="140386"/>
                    <a:pt x="105027" y="464871"/>
                    <a:pt x="45338" y="459156"/>
                  </a:cubicBezTo>
                  <a:close/>
                  <a:moveTo>
                    <a:pt x="202818" y="67361"/>
                  </a:moveTo>
                  <a:cubicBezTo>
                    <a:pt x="204722" y="55296"/>
                    <a:pt x="205357" y="47676"/>
                    <a:pt x="206627" y="40691"/>
                  </a:cubicBezTo>
                  <a:cubicBezTo>
                    <a:pt x="183768" y="22276"/>
                    <a:pt x="139318" y="7671"/>
                    <a:pt x="136777" y="48311"/>
                  </a:cubicBezTo>
                  <a:cubicBezTo>
                    <a:pt x="156463" y="61011"/>
                    <a:pt x="178052" y="61646"/>
                    <a:pt x="202818" y="67361"/>
                  </a:cubicBezTo>
                  <a:close/>
                  <a:moveTo>
                    <a:pt x="28193" y="481381"/>
                  </a:moveTo>
                  <a:cubicBezTo>
                    <a:pt x="20572" y="551231"/>
                    <a:pt x="45338" y="558216"/>
                    <a:pt x="77088" y="497891"/>
                  </a:cubicBezTo>
                  <a:cubicBezTo>
                    <a:pt x="61847" y="488366"/>
                    <a:pt x="45972" y="487096"/>
                    <a:pt x="28193" y="48138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5" name="Google Shape;575;p11"/>
            <p:cNvSpPr/>
            <p:nvPr/>
          </p:nvSpPr>
          <p:spPr>
            <a:xfrm rot="2198047">
              <a:off x="3510054" y="793341"/>
              <a:ext cx="140231" cy="367055"/>
            </a:xfrm>
            <a:custGeom>
              <a:avLst/>
              <a:gdLst/>
              <a:ahLst/>
              <a:cxnLst/>
              <a:rect l="l" t="t" r="r" b="b"/>
              <a:pathLst>
                <a:path w="288538" h="755251" extrusionOk="0">
                  <a:moveTo>
                    <a:pt x="159385" y="203835"/>
                  </a:moveTo>
                  <a:cubicBezTo>
                    <a:pt x="135890" y="116840"/>
                    <a:pt x="239395" y="74295"/>
                    <a:pt x="262890" y="0"/>
                  </a:cubicBezTo>
                  <a:cubicBezTo>
                    <a:pt x="320675" y="52070"/>
                    <a:pt x="269240" y="174625"/>
                    <a:pt x="222250" y="224155"/>
                  </a:cubicBezTo>
                  <a:cubicBezTo>
                    <a:pt x="234950" y="327660"/>
                    <a:pt x="174625" y="408305"/>
                    <a:pt x="143510" y="500380"/>
                  </a:cubicBezTo>
                  <a:cubicBezTo>
                    <a:pt x="127635" y="528955"/>
                    <a:pt x="31750" y="815975"/>
                    <a:pt x="0" y="743585"/>
                  </a:cubicBezTo>
                  <a:cubicBezTo>
                    <a:pt x="43180" y="565150"/>
                    <a:pt x="33020" y="346710"/>
                    <a:pt x="159385" y="203835"/>
                  </a:cubicBezTo>
                  <a:close/>
                  <a:moveTo>
                    <a:pt x="43180" y="661035"/>
                  </a:moveTo>
                  <a:cubicBezTo>
                    <a:pt x="103505" y="576580"/>
                    <a:pt x="121920" y="466725"/>
                    <a:pt x="172085" y="375285"/>
                  </a:cubicBezTo>
                  <a:cubicBezTo>
                    <a:pt x="180340" y="353060"/>
                    <a:pt x="195580" y="327025"/>
                    <a:pt x="191135" y="303530"/>
                  </a:cubicBezTo>
                  <a:cubicBezTo>
                    <a:pt x="171450" y="297815"/>
                    <a:pt x="151765" y="292735"/>
                    <a:pt x="130810" y="287020"/>
                  </a:cubicBezTo>
                  <a:cubicBezTo>
                    <a:pt x="74295" y="403225"/>
                    <a:pt x="55880" y="534035"/>
                    <a:pt x="43180" y="661035"/>
                  </a:cubicBezTo>
                  <a:close/>
                  <a:moveTo>
                    <a:pt x="261620" y="67945"/>
                  </a:moveTo>
                  <a:cubicBezTo>
                    <a:pt x="259715" y="67310"/>
                    <a:pt x="257175" y="66040"/>
                    <a:pt x="255270" y="65405"/>
                  </a:cubicBezTo>
                  <a:cubicBezTo>
                    <a:pt x="223520" y="100965"/>
                    <a:pt x="139700" y="176530"/>
                    <a:pt x="197485" y="217805"/>
                  </a:cubicBezTo>
                  <a:cubicBezTo>
                    <a:pt x="239395" y="175260"/>
                    <a:pt x="261620" y="126365"/>
                    <a:pt x="261620" y="67945"/>
                  </a:cubicBezTo>
                  <a:close/>
                  <a:moveTo>
                    <a:pt x="194945" y="281305"/>
                  </a:moveTo>
                  <a:cubicBezTo>
                    <a:pt x="201295" y="267970"/>
                    <a:pt x="201930" y="255905"/>
                    <a:pt x="198120" y="244475"/>
                  </a:cubicBezTo>
                  <a:cubicBezTo>
                    <a:pt x="167640" y="227330"/>
                    <a:pt x="156210" y="233045"/>
                    <a:pt x="146685" y="267335"/>
                  </a:cubicBezTo>
                  <a:cubicBezTo>
                    <a:pt x="158750" y="282575"/>
                    <a:pt x="175260" y="283210"/>
                    <a:pt x="194945" y="281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6" name="Google Shape;576;p11"/>
            <p:cNvSpPr/>
            <p:nvPr/>
          </p:nvSpPr>
          <p:spPr>
            <a:xfrm rot="9906392">
              <a:off x="7295836" y="1033664"/>
              <a:ext cx="191420" cy="182909"/>
            </a:xfrm>
            <a:custGeom>
              <a:avLst/>
              <a:gdLst/>
              <a:ahLst/>
              <a:cxnLst/>
              <a:rect l="l" t="t" r="r" b="b"/>
              <a:pathLst>
                <a:path w="393594" h="376095" extrusionOk="0">
                  <a:moveTo>
                    <a:pt x="214418" y="305042"/>
                  </a:moveTo>
                  <a:cubicBezTo>
                    <a:pt x="268393" y="256783"/>
                    <a:pt x="326179" y="286627"/>
                    <a:pt x="373168" y="327902"/>
                  </a:cubicBezTo>
                  <a:cubicBezTo>
                    <a:pt x="334433" y="348222"/>
                    <a:pt x="287443" y="358383"/>
                    <a:pt x="242358" y="352667"/>
                  </a:cubicBezTo>
                  <a:cubicBezTo>
                    <a:pt x="242358" y="360922"/>
                    <a:pt x="242358" y="367908"/>
                    <a:pt x="242358" y="374892"/>
                  </a:cubicBezTo>
                  <a:cubicBezTo>
                    <a:pt x="208704" y="387592"/>
                    <a:pt x="190289" y="296152"/>
                    <a:pt x="189654" y="269483"/>
                  </a:cubicBezTo>
                  <a:cubicBezTo>
                    <a:pt x="-846" y="341237"/>
                    <a:pt x="-74507" y="101208"/>
                    <a:pt x="94404" y="17387"/>
                  </a:cubicBezTo>
                  <a:cubicBezTo>
                    <a:pt x="178858" y="4052"/>
                    <a:pt x="289983" y="-24523"/>
                    <a:pt x="357293" y="44058"/>
                  </a:cubicBezTo>
                  <a:cubicBezTo>
                    <a:pt x="419523" y="101208"/>
                    <a:pt x="399839" y="240272"/>
                    <a:pt x="312843" y="258687"/>
                  </a:cubicBezTo>
                  <a:cubicBezTo>
                    <a:pt x="260139" y="256147"/>
                    <a:pt x="199179" y="220587"/>
                    <a:pt x="214418" y="305042"/>
                  </a:cubicBezTo>
                  <a:close/>
                  <a:moveTo>
                    <a:pt x="369993" y="131687"/>
                  </a:moveTo>
                  <a:cubicBezTo>
                    <a:pt x="377614" y="58662"/>
                    <a:pt x="298873" y="-2298"/>
                    <a:pt x="229658" y="22467"/>
                  </a:cubicBezTo>
                  <a:cubicBezTo>
                    <a:pt x="215054" y="28817"/>
                    <a:pt x="199179" y="30722"/>
                    <a:pt x="183304" y="23737"/>
                  </a:cubicBezTo>
                  <a:cubicBezTo>
                    <a:pt x="79164" y="3417"/>
                    <a:pt x="-14182" y="120258"/>
                    <a:pt x="37254" y="217412"/>
                  </a:cubicBezTo>
                  <a:cubicBezTo>
                    <a:pt x="86148" y="318377"/>
                    <a:pt x="176954" y="218047"/>
                    <a:pt x="249979" y="231383"/>
                  </a:cubicBezTo>
                  <a:cubicBezTo>
                    <a:pt x="321098" y="265037"/>
                    <a:pt x="372533" y="203442"/>
                    <a:pt x="369993" y="131687"/>
                  </a:cubicBezTo>
                  <a:close/>
                  <a:moveTo>
                    <a:pt x="329354" y="320283"/>
                  </a:moveTo>
                  <a:cubicBezTo>
                    <a:pt x="316654" y="302502"/>
                    <a:pt x="260773" y="284087"/>
                    <a:pt x="255693" y="313297"/>
                  </a:cubicBezTo>
                  <a:cubicBezTo>
                    <a:pt x="266489" y="313297"/>
                    <a:pt x="288714" y="301233"/>
                    <a:pt x="289348" y="318377"/>
                  </a:cubicBezTo>
                  <a:cubicBezTo>
                    <a:pt x="289348" y="327902"/>
                    <a:pt x="272839" y="324092"/>
                    <a:pt x="275379" y="337427"/>
                  </a:cubicBezTo>
                  <a:cubicBezTo>
                    <a:pt x="293158" y="336158"/>
                    <a:pt x="310304" y="333617"/>
                    <a:pt x="329354" y="3202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7" name="Google Shape;577;p11"/>
            <p:cNvSpPr/>
            <p:nvPr/>
          </p:nvSpPr>
          <p:spPr>
            <a:xfrm>
              <a:off x="301831" y="611168"/>
              <a:ext cx="314135" cy="349552"/>
            </a:xfrm>
            <a:custGeom>
              <a:avLst/>
              <a:gdLst/>
              <a:ahLst/>
              <a:cxnLst/>
              <a:rect l="l" t="t" r="r" b="b"/>
              <a:pathLst>
                <a:path w="647700" h="720725" extrusionOk="0">
                  <a:moveTo>
                    <a:pt x="513080" y="323850"/>
                  </a:moveTo>
                  <a:cubicBezTo>
                    <a:pt x="517525" y="130810"/>
                    <a:pt x="228600" y="72390"/>
                    <a:pt x="142240" y="236220"/>
                  </a:cubicBezTo>
                  <a:cubicBezTo>
                    <a:pt x="74930" y="348615"/>
                    <a:pt x="219075" y="481330"/>
                    <a:pt x="144145" y="591820"/>
                  </a:cubicBezTo>
                  <a:cubicBezTo>
                    <a:pt x="140970" y="600710"/>
                    <a:pt x="146685" y="608965"/>
                    <a:pt x="156210" y="609600"/>
                  </a:cubicBezTo>
                  <a:cubicBezTo>
                    <a:pt x="183515" y="603250"/>
                    <a:pt x="471170" y="659130"/>
                    <a:pt x="370205" y="597535"/>
                  </a:cubicBezTo>
                  <a:cubicBezTo>
                    <a:pt x="366395" y="480695"/>
                    <a:pt x="525780" y="439420"/>
                    <a:pt x="513080" y="323850"/>
                  </a:cubicBezTo>
                  <a:close/>
                  <a:moveTo>
                    <a:pt x="249555" y="588010"/>
                  </a:moveTo>
                  <a:cubicBezTo>
                    <a:pt x="230505" y="510540"/>
                    <a:pt x="259080" y="430530"/>
                    <a:pt x="233680" y="354965"/>
                  </a:cubicBezTo>
                  <a:cubicBezTo>
                    <a:pt x="264795" y="384175"/>
                    <a:pt x="260985" y="381635"/>
                    <a:pt x="294640" y="368300"/>
                  </a:cubicBezTo>
                  <a:cubicBezTo>
                    <a:pt x="311785" y="385445"/>
                    <a:pt x="311785" y="385445"/>
                    <a:pt x="334010" y="392430"/>
                  </a:cubicBezTo>
                  <a:cubicBezTo>
                    <a:pt x="320675" y="454660"/>
                    <a:pt x="300355" y="514985"/>
                    <a:pt x="284480" y="576580"/>
                  </a:cubicBezTo>
                  <a:cubicBezTo>
                    <a:pt x="281305" y="594995"/>
                    <a:pt x="267335" y="597535"/>
                    <a:pt x="249555" y="588010"/>
                  </a:cubicBezTo>
                  <a:close/>
                  <a:moveTo>
                    <a:pt x="340360" y="595630"/>
                  </a:moveTo>
                  <a:cubicBezTo>
                    <a:pt x="326390" y="598805"/>
                    <a:pt x="316865" y="598805"/>
                    <a:pt x="306070" y="589280"/>
                  </a:cubicBezTo>
                  <a:cubicBezTo>
                    <a:pt x="324485" y="520065"/>
                    <a:pt x="330200" y="430530"/>
                    <a:pt x="379730" y="377825"/>
                  </a:cubicBezTo>
                  <a:cubicBezTo>
                    <a:pt x="368300" y="346075"/>
                    <a:pt x="354965" y="335915"/>
                    <a:pt x="327025" y="359410"/>
                  </a:cubicBezTo>
                  <a:cubicBezTo>
                    <a:pt x="293370" y="341630"/>
                    <a:pt x="296545" y="333375"/>
                    <a:pt x="266700" y="354330"/>
                  </a:cubicBezTo>
                  <a:cubicBezTo>
                    <a:pt x="259715" y="342900"/>
                    <a:pt x="253365" y="331470"/>
                    <a:pt x="246380" y="320040"/>
                  </a:cubicBezTo>
                  <a:cubicBezTo>
                    <a:pt x="173355" y="307975"/>
                    <a:pt x="207010" y="382905"/>
                    <a:pt x="216535" y="386715"/>
                  </a:cubicBezTo>
                  <a:cubicBezTo>
                    <a:pt x="220345" y="452120"/>
                    <a:pt x="218440" y="519430"/>
                    <a:pt x="220980" y="584835"/>
                  </a:cubicBezTo>
                  <a:cubicBezTo>
                    <a:pt x="203200" y="588645"/>
                    <a:pt x="203200" y="589280"/>
                    <a:pt x="184785" y="581660"/>
                  </a:cubicBezTo>
                  <a:cubicBezTo>
                    <a:pt x="217170" y="478790"/>
                    <a:pt x="132080" y="381635"/>
                    <a:pt x="150495" y="281305"/>
                  </a:cubicBezTo>
                  <a:cubicBezTo>
                    <a:pt x="176530" y="188595"/>
                    <a:pt x="277495" y="156210"/>
                    <a:pt x="364490" y="170180"/>
                  </a:cubicBezTo>
                  <a:cubicBezTo>
                    <a:pt x="437515" y="178435"/>
                    <a:pt x="478155" y="247650"/>
                    <a:pt x="485140" y="314325"/>
                  </a:cubicBezTo>
                  <a:cubicBezTo>
                    <a:pt x="493395" y="430530"/>
                    <a:pt x="337820" y="475615"/>
                    <a:pt x="340360" y="595630"/>
                  </a:cubicBezTo>
                  <a:close/>
                  <a:moveTo>
                    <a:pt x="325755" y="644525"/>
                  </a:moveTo>
                  <a:cubicBezTo>
                    <a:pt x="270510" y="646430"/>
                    <a:pt x="215900" y="626745"/>
                    <a:pt x="161925" y="631190"/>
                  </a:cubicBezTo>
                  <a:cubicBezTo>
                    <a:pt x="137795" y="666750"/>
                    <a:pt x="304165" y="661035"/>
                    <a:pt x="325120" y="671195"/>
                  </a:cubicBezTo>
                  <a:cubicBezTo>
                    <a:pt x="360680" y="675640"/>
                    <a:pt x="353695" y="645160"/>
                    <a:pt x="325755" y="644525"/>
                  </a:cubicBezTo>
                  <a:close/>
                  <a:moveTo>
                    <a:pt x="176530" y="681990"/>
                  </a:moveTo>
                  <a:cubicBezTo>
                    <a:pt x="167005" y="729615"/>
                    <a:pt x="273050" y="708025"/>
                    <a:pt x="304165" y="720725"/>
                  </a:cubicBezTo>
                  <a:cubicBezTo>
                    <a:pt x="378460" y="691515"/>
                    <a:pt x="199390" y="686435"/>
                    <a:pt x="176530" y="681990"/>
                  </a:cubicBezTo>
                  <a:close/>
                  <a:moveTo>
                    <a:pt x="555625" y="214630"/>
                  </a:moveTo>
                  <a:cubicBezTo>
                    <a:pt x="588010" y="198755"/>
                    <a:pt x="614045" y="179705"/>
                    <a:pt x="647700" y="162560"/>
                  </a:cubicBezTo>
                  <a:cubicBezTo>
                    <a:pt x="629285" y="140335"/>
                    <a:pt x="513080" y="196850"/>
                    <a:pt x="555625" y="214630"/>
                  </a:cubicBezTo>
                  <a:close/>
                  <a:moveTo>
                    <a:pt x="0" y="465455"/>
                  </a:moveTo>
                  <a:cubicBezTo>
                    <a:pt x="14605" y="500380"/>
                    <a:pt x="64135" y="459105"/>
                    <a:pt x="78105" y="439420"/>
                  </a:cubicBezTo>
                  <a:cubicBezTo>
                    <a:pt x="49530" y="413385"/>
                    <a:pt x="29210" y="454660"/>
                    <a:pt x="0" y="465455"/>
                  </a:cubicBezTo>
                  <a:close/>
                  <a:moveTo>
                    <a:pt x="30480" y="86360"/>
                  </a:moveTo>
                  <a:cubicBezTo>
                    <a:pt x="35560" y="98425"/>
                    <a:pt x="99060" y="177800"/>
                    <a:pt x="105410" y="149860"/>
                  </a:cubicBezTo>
                  <a:cubicBezTo>
                    <a:pt x="90170" y="130175"/>
                    <a:pt x="60325" y="67945"/>
                    <a:pt x="30480" y="86360"/>
                  </a:cubicBezTo>
                  <a:close/>
                  <a:moveTo>
                    <a:pt x="351790" y="76200"/>
                  </a:moveTo>
                  <a:cubicBezTo>
                    <a:pt x="374015" y="69215"/>
                    <a:pt x="363220" y="30480"/>
                    <a:pt x="369570" y="11430"/>
                  </a:cubicBezTo>
                  <a:cubicBezTo>
                    <a:pt x="370205" y="5080"/>
                    <a:pt x="364490" y="0"/>
                    <a:pt x="357505" y="0"/>
                  </a:cubicBezTo>
                  <a:cubicBezTo>
                    <a:pt x="335915" y="635"/>
                    <a:pt x="345440" y="30480"/>
                    <a:pt x="342265" y="45085"/>
                  </a:cubicBezTo>
                  <a:cubicBezTo>
                    <a:pt x="342265" y="45085"/>
                    <a:pt x="342265" y="45085"/>
                    <a:pt x="342900" y="45085"/>
                  </a:cubicBezTo>
                  <a:cubicBezTo>
                    <a:pt x="342265" y="55245"/>
                    <a:pt x="336550" y="75565"/>
                    <a:pt x="351790" y="76200"/>
                  </a:cubicBezTo>
                  <a:close/>
                  <a:moveTo>
                    <a:pt x="519430" y="487045"/>
                  </a:moveTo>
                  <a:cubicBezTo>
                    <a:pt x="540385" y="495935"/>
                    <a:pt x="566420" y="540385"/>
                    <a:pt x="589280" y="520700"/>
                  </a:cubicBezTo>
                  <a:cubicBezTo>
                    <a:pt x="585470" y="502920"/>
                    <a:pt x="500380" y="438785"/>
                    <a:pt x="519430" y="48704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8" name="Google Shape;578;p11"/>
            <p:cNvSpPr/>
            <p:nvPr/>
          </p:nvSpPr>
          <p:spPr>
            <a:xfrm>
              <a:off x="5200465" y="821938"/>
              <a:ext cx="313748" cy="356086"/>
            </a:xfrm>
            <a:custGeom>
              <a:avLst/>
              <a:gdLst/>
              <a:ahLst/>
              <a:cxnLst/>
              <a:rect l="l" t="t" r="r" b="b"/>
              <a:pathLst>
                <a:path w="646904" h="734197" extrusionOk="0">
                  <a:moveTo>
                    <a:pt x="624840" y="487872"/>
                  </a:moveTo>
                  <a:cubicBezTo>
                    <a:pt x="596265" y="353252"/>
                    <a:pt x="540386" y="227522"/>
                    <a:pt x="497840" y="97347"/>
                  </a:cubicBezTo>
                  <a:cubicBezTo>
                    <a:pt x="482600" y="59247"/>
                    <a:pt x="474345" y="-1078"/>
                    <a:pt x="420370" y="28132"/>
                  </a:cubicBezTo>
                  <a:cubicBezTo>
                    <a:pt x="389255" y="44007"/>
                    <a:pt x="387986" y="-11238"/>
                    <a:pt x="354330" y="2097"/>
                  </a:cubicBezTo>
                  <a:cubicBezTo>
                    <a:pt x="234315" y="31307"/>
                    <a:pt x="104775" y="90362"/>
                    <a:pt x="0" y="151322"/>
                  </a:cubicBezTo>
                  <a:cubicBezTo>
                    <a:pt x="163195" y="779972"/>
                    <a:pt x="226061" y="866332"/>
                    <a:pt x="21590" y="162117"/>
                  </a:cubicBezTo>
                  <a:cubicBezTo>
                    <a:pt x="130811" y="105602"/>
                    <a:pt x="241300" y="40832"/>
                    <a:pt x="364490" y="23687"/>
                  </a:cubicBezTo>
                  <a:cubicBezTo>
                    <a:pt x="395605" y="56707"/>
                    <a:pt x="396240" y="56072"/>
                    <a:pt x="402590" y="79567"/>
                  </a:cubicBezTo>
                  <a:cubicBezTo>
                    <a:pt x="463550" y="226252"/>
                    <a:pt x="509905" y="375477"/>
                    <a:pt x="556261" y="526607"/>
                  </a:cubicBezTo>
                  <a:cubicBezTo>
                    <a:pt x="426086" y="593917"/>
                    <a:pt x="282575" y="667577"/>
                    <a:pt x="134620" y="680912"/>
                  </a:cubicBezTo>
                  <a:cubicBezTo>
                    <a:pt x="128270" y="680912"/>
                    <a:pt x="125095" y="689167"/>
                    <a:pt x="130175" y="693612"/>
                  </a:cubicBezTo>
                  <a:cubicBezTo>
                    <a:pt x="151765" y="709487"/>
                    <a:pt x="182245" y="690437"/>
                    <a:pt x="204470" y="688532"/>
                  </a:cubicBezTo>
                  <a:cubicBezTo>
                    <a:pt x="226061" y="700597"/>
                    <a:pt x="211455" y="728537"/>
                    <a:pt x="238125" y="732982"/>
                  </a:cubicBezTo>
                  <a:cubicBezTo>
                    <a:pt x="331470" y="744412"/>
                    <a:pt x="414655" y="672022"/>
                    <a:pt x="503555" y="649162"/>
                  </a:cubicBezTo>
                  <a:cubicBezTo>
                    <a:pt x="545465" y="633922"/>
                    <a:pt x="589280" y="623762"/>
                    <a:pt x="627380" y="599632"/>
                  </a:cubicBezTo>
                  <a:cubicBezTo>
                    <a:pt x="671830" y="579312"/>
                    <a:pt x="626745" y="524067"/>
                    <a:pt x="624840" y="487872"/>
                  </a:cubicBezTo>
                  <a:close/>
                  <a:moveTo>
                    <a:pt x="504825" y="628842"/>
                  </a:moveTo>
                  <a:cubicBezTo>
                    <a:pt x="418465" y="663132"/>
                    <a:pt x="337186" y="702502"/>
                    <a:pt x="245745" y="724092"/>
                  </a:cubicBezTo>
                  <a:cubicBezTo>
                    <a:pt x="241936" y="710122"/>
                    <a:pt x="238761" y="698057"/>
                    <a:pt x="234950" y="684087"/>
                  </a:cubicBezTo>
                  <a:cubicBezTo>
                    <a:pt x="339725" y="641542"/>
                    <a:pt x="449580" y="602172"/>
                    <a:pt x="553086" y="554547"/>
                  </a:cubicBezTo>
                  <a:cubicBezTo>
                    <a:pt x="556261" y="557087"/>
                    <a:pt x="591820" y="542482"/>
                    <a:pt x="588645" y="522797"/>
                  </a:cubicBezTo>
                  <a:cubicBezTo>
                    <a:pt x="537211" y="472632"/>
                    <a:pt x="544830" y="386907"/>
                    <a:pt x="516255" y="324677"/>
                  </a:cubicBezTo>
                  <a:cubicBezTo>
                    <a:pt x="488315" y="235142"/>
                    <a:pt x="447040" y="152592"/>
                    <a:pt x="418465" y="62422"/>
                  </a:cubicBezTo>
                  <a:cubicBezTo>
                    <a:pt x="469900" y="-53148"/>
                    <a:pt x="604520" y="513272"/>
                    <a:pt x="619761" y="552642"/>
                  </a:cubicBezTo>
                  <a:cubicBezTo>
                    <a:pt x="631825" y="607887"/>
                    <a:pt x="539750" y="607887"/>
                    <a:pt x="504825" y="628842"/>
                  </a:cubicBezTo>
                  <a:close/>
                  <a:moveTo>
                    <a:pt x="180975" y="522162"/>
                  </a:moveTo>
                  <a:cubicBezTo>
                    <a:pt x="182880" y="565977"/>
                    <a:pt x="377825" y="458027"/>
                    <a:pt x="415925" y="453582"/>
                  </a:cubicBezTo>
                  <a:cubicBezTo>
                    <a:pt x="636270" y="342457"/>
                    <a:pt x="215265" y="507557"/>
                    <a:pt x="180975" y="522162"/>
                  </a:cubicBezTo>
                  <a:close/>
                  <a:moveTo>
                    <a:pt x="90170" y="144972"/>
                  </a:moveTo>
                  <a:cubicBezTo>
                    <a:pt x="73661" y="159577"/>
                    <a:pt x="67945" y="299277"/>
                    <a:pt x="104140" y="277687"/>
                  </a:cubicBezTo>
                  <a:cubicBezTo>
                    <a:pt x="104775" y="271337"/>
                    <a:pt x="105411" y="264987"/>
                    <a:pt x="106045" y="258637"/>
                  </a:cubicBezTo>
                  <a:cubicBezTo>
                    <a:pt x="122555" y="253557"/>
                    <a:pt x="137795" y="248477"/>
                    <a:pt x="151765" y="244032"/>
                  </a:cubicBezTo>
                  <a:cubicBezTo>
                    <a:pt x="161290" y="252287"/>
                    <a:pt x="167640" y="270702"/>
                    <a:pt x="180975" y="258637"/>
                  </a:cubicBezTo>
                  <a:cubicBezTo>
                    <a:pt x="158115" y="219902"/>
                    <a:pt x="127000" y="169102"/>
                    <a:pt x="90170" y="144972"/>
                  </a:cubicBezTo>
                  <a:close/>
                  <a:moveTo>
                    <a:pt x="137161" y="222442"/>
                  </a:moveTo>
                  <a:cubicBezTo>
                    <a:pt x="128905" y="233872"/>
                    <a:pt x="118745" y="235777"/>
                    <a:pt x="105411" y="233872"/>
                  </a:cubicBezTo>
                  <a:cubicBezTo>
                    <a:pt x="100965" y="218632"/>
                    <a:pt x="99061" y="204662"/>
                    <a:pt x="104140" y="188152"/>
                  </a:cubicBezTo>
                  <a:cubicBezTo>
                    <a:pt x="121286" y="195137"/>
                    <a:pt x="127636" y="209742"/>
                    <a:pt x="137161" y="222442"/>
                  </a:cubicBezTo>
                  <a:close/>
                  <a:moveTo>
                    <a:pt x="400050" y="245937"/>
                  </a:moveTo>
                  <a:cubicBezTo>
                    <a:pt x="407670" y="200852"/>
                    <a:pt x="140336" y="324677"/>
                    <a:pt x="111761" y="337377"/>
                  </a:cubicBezTo>
                  <a:cubicBezTo>
                    <a:pt x="191136" y="350712"/>
                    <a:pt x="314325" y="265622"/>
                    <a:pt x="400050" y="245937"/>
                  </a:cubicBezTo>
                  <a:close/>
                  <a:moveTo>
                    <a:pt x="462915" y="478347"/>
                  </a:moveTo>
                  <a:cubicBezTo>
                    <a:pt x="382905" y="475807"/>
                    <a:pt x="304165" y="539942"/>
                    <a:pt x="224155" y="558357"/>
                  </a:cubicBezTo>
                  <a:cubicBezTo>
                    <a:pt x="88900" y="640907"/>
                    <a:pt x="455930" y="496127"/>
                    <a:pt x="462915" y="478347"/>
                  </a:cubicBezTo>
                  <a:close/>
                  <a:moveTo>
                    <a:pt x="168275" y="373572"/>
                  </a:moveTo>
                  <a:cubicBezTo>
                    <a:pt x="155575" y="376747"/>
                    <a:pt x="143511" y="387542"/>
                    <a:pt x="154940" y="399607"/>
                  </a:cubicBezTo>
                  <a:cubicBezTo>
                    <a:pt x="441325" y="299277"/>
                    <a:pt x="540386" y="220537"/>
                    <a:pt x="168275" y="373572"/>
                  </a:cubicBezTo>
                  <a:close/>
                  <a:moveTo>
                    <a:pt x="262890" y="426912"/>
                  </a:moveTo>
                  <a:cubicBezTo>
                    <a:pt x="226695" y="428817"/>
                    <a:pt x="195580" y="449772"/>
                    <a:pt x="158750" y="459297"/>
                  </a:cubicBezTo>
                  <a:cubicBezTo>
                    <a:pt x="159386" y="473902"/>
                    <a:pt x="169545" y="479617"/>
                    <a:pt x="182245" y="473902"/>
                  </a:cubicBezTo>
                  <a:cubicBezTo>
                    <a:pt x="198120" y="463742"/>
                    <a:pt x="290830" y="451042"/>
                    <a:pt x="262890" y="426912"/>
                  </a:cubicBezTo>
                  <a:close/>
                  <a:moveTo>
                    <a:pt x="179070" y="182437"/>
                  </a:moveTo>
                  <a:cubicBezTo>
                    <a:pt x="177165" y="163387"/>
                    <a:pt x="179705" y="157672"/>
                    <a:pt x="190500" y="141797"/>
                  </a:cubicBezTo>
                  <a:cubicBezTo>
                    <a:pt x="161290" y="150687"/>
                    <a:pt x="162561" y="113857"/>
                    <a:pt x="143511" y="124017"/>
                  </a:cubicBezTo>
                  <a:cubicBezTo>
                    <a:pt x="144145" y="146877"/>
                    <a:pt x="144145" y="146877"/>
                    <a:pt x="137161" y="163387"/>
                  </a:cubicBezTo>
                  <a:cubicBezTo>
                    <a:pt x="150495" y="169102"/>
                    <a:pt x="163195" y="175452"/>
                    <a:pt x="179070" y="182437"/>
                  </a:cubicBezTo>
                  <a:close/>
                  <a:moveTo>
                    <a:pt x="372111" y="153227"/>
                  </a:moveTo>
                  <a:cubicBezTo>
                    <a:pt x="307340" y="148147"/>
                    <a:pt x="240665" y="219902"/>
                    <a:pt x="346711" y="174817"/>
                  </a:cubicBezTo>
                  <a:cubicBezTo>
                    <a:pt x="358775" y="169737"/>
                    <a:pt x="368936" y="169737"/>
                    <a:pt x="372111" y="153227"/>
                  </a:cubicBezTo>
                  <a:close/>
                  <a:moveTo>
                    <a:pt x="304800" y="228792"/>
                  </a:moveTo>
                  <a:cubicBezTo>
                    <a:pt x="324486" y="222442"/>
                    <a:pt x="358775" y="224347"/>
                    <a:pt x="360045" y="197042"/>
                  </a:cubicBezTo>
                  <a:cubicBezTo>
                    <a:pt x="343536" y="202757"/>
                    <a:pt x="276861" y="207837"/>
                    <a:pt x="304800" y="2287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79" name="Google Shape;579;p11"/>
            <p:cNvSpPr/>
            <p:nvPr/>
          </p:nvSpPr>
          <p:spPr>
            <a:xfrm rot="-988374">
              <a:off x="8793699" y="981136"/>
              <a:ext cx="395858" cy="320125"/>
            </a:xfrm>
            <a:custGeom>
              <a:avLst/>
              <a:gdLst/>
              <a:ahLst/>
              <a:cxnLst/>
              <a:rect l="l" t="t" r="r" b="b"/>
              <a:pathLst>
                <a:path w="816364" h="660184" extrusionOk="0">
                  <a:moveTo>
                    <a:pt x="816263" y="506476"/>
                  </a:moveTo>
                  <a:cubicBezTo>
                    <a:pt x="711488" y="-86613"/>
                    <a:pt x="921672" y="-14858"/>
                    <a:pt x="306357" y="27051"/>
                  </a:cubicBezTo>
                  <a:cubicBezTo>
                    <a:pt x="279052" y="-13588"/>
                    <a:pt x="225077" y="19432"/>
                    <a:pt x="186342" y="20701"/>
                  </a:cubicBezTo>
                  <a:cubicBezTo>
                    <a:pt x="182532" y="28957"/>
                    <a:pt x="179357" y="35942"/>
                    <a:pt x="174912" y="45467"/>
                  </a:cubicBezTo>
                  <a:cubicBezTo>
                    <a:pt x="147607" y="9907"/>
                    <a:pt x="110142" y="29592"/>
                    <a:pt x="73312" y="35307"/>
                  </a:cubicBezTo>
                  <a:cubicBezTo>
                    <a:pt x="70137" y="42292"/>
                    <a:pt x="67597" y="48007"/>
                    <a:pt x="65057" y="54357"/>
                  </a:cubicBezTo>
                  <a:cubicBezTo>
                    <a:pt x="7272" y="56897"/>
                    <a:pt x="-8603" y="109601"/>
                    <a:pt x="4097" y="159132"/>
                  </a:cubicBezTo>
                  <a:cubicBezTo>
                    <a:pt x="10447" y="316612"/>
                    <a:pt x="42832" y="472822"/>
                    <a:pt x="51722" y="630301"/>
                  </a:cubicBezTo>
                  <a:cubicBezTo>
                    <a:pt x="86647" y="676657"/>
                    <a:pt x="126652" y="659512"/>
                    <a:pt x="171737" y="642367"/>
                  </a:cubicBezTo>
                  <a:cubicBezTo>
                    <a:pt x="243492" y="636017"/>
                    <a:pt x="313977" y="620142"/>
                    <a:pt x="385732" y="615062"/>
                  </a:cubicBezTo>
                  <a:cubicBezTo>
                    <a:pt x="477172" y="610617"/>
                    <a:pt x="567342" y="594742"/>
                    <a:pt x="657513" y="588392"/>
                  </a:cubicBezTo>
                  <a:cubicBezTo>
                    <a:pt x="715933" y="571247"/>
                    <a:pt x="820072" y="597282"/>
                    <a:pt x="816263" y="506476"/>
                  </a:cubicBezTo>
                  <a:close/>
                  <a:moveTo>
                    <a:pt x="761652" y="549022"/>
                  </a:moveTo>
                  <a:cubicBezTo>
                    <a:pt x="573692" y="583947"/>
                    <a:pt x="382557" y="591567"/>
                    <a:pt x="193962" y="618872"/>
                  </a:cubicBezTo>
                  <a:cubicBezTo>
                    <a:pt x="156497" y="613792"/>
                    <a:pt x="82202" y="665226"/>
                    <a:pt x="73312" y="606172"/>
                  </a:cubicBezTo>
                  <a:cubicBezTo>
                    <a:pt x="59977" y="492507"/>
                    <a:pt x="45372" y="378842"/>
                    <a:pt x="32037" y="265176"/>
                  </a:cubicBezTo>
                  <a:cubicBezTo>
                    <a:pt x="36482" y="210567"/>
                    <a:pt x="-8603" y="112142"/>
                    <a:pt x="52357" y="82297"/>
                  </a:cubicBezTo>
                  <a:cubicBezTo>
                    <a:pt x="189517" y="63247"/>
                    <a:pt x="327312" y="41022"/>
                    <a:pt x="466377" y="38482"/>
                  </a:cubicBezTo>
                  <a:cubicBezTo>
                    <a:pt x="769272" y="14351"/>
                    <a:pt x="740697" y="-41528"/>
                    <a:pt x="764192" y="281687"/>
                  </a:cubicBezTo>
                  <a:cubicBezTo>
                    <a:pt x="755302" y="281051"/>
                    <a:pt x="757842" y="274067"/>
                    <a:pt x="755302" y="270257"/>
                  </a:cubicBezTo>
                  <a:cubicBezTo>
                    <a:pt x="741967" y="249301"/>
                    <a:pt x="721647" y="263272"/>
                    <a:pt x="709583" y="277242"/>
                  </a:cubicBezTo>
                  <a:cubicBezTo>
                    <a:pt x="686088" y="242317"/>
                    <a:pt x="697517" y="60707"/>
                    <a:pt x="653702" y="63882"/>
                  </a:cubicBezTo>
                  <a:cubicBezTo>
                    <a:pt x="461297" y="91187"/>
                    <a:pt x="268257" y="108967"/>
                    <a:pt x="75217" y="126747"/>
                  </a:cubicBezTo>
                  <a:cubicBezTo>
                    <a:pt x="87917" y="245492"/>
                    <a:pt x="110777" y="356617"/>
                    <a:pt x="119667" y="474726"/>
                  </a:cubicBezTo>
                  <a:cubicBezTo>
                    <a:pt x="127287" y="501397"/>
                    <a:pt x="109507" y="568072"/>
                    <a:pt x="150782" y="565532"/>
                  </a:cubicBezTo>
                  <a:cubicBezTo>
                    <a:pt x="333027" y="540767"/>
                    <a:pt x="519717" y="557276"/>
                    <a:pt x="700058" y="507112"/>
                  </a:cubicBezTo>
                  <a:cubicBezTo>
                    <a:pt x="759747" y="495047"/>
                    <a:pt x="701327" y="358522"/>
                    <a:pt x="705138" y="312167"/>
                  </a:cubicBezTo>
                  <a:cubicBezTo>
                    <a:pt x="729267" y="306451"/>
                    <a:pt x="721647" y="345187"/>
                    <a:pt x="761652" y="308357"/>
                  </a:cubicBezTo>
                  <a:cubicBezTo>
                    <a:pt x="775622" y="349632"/>
                    <a:pt x="820072" y="536957"/>
                    <a:pt x="761652" y="549022"/>
                  </a:cubicBezTo>
                  <a:close/>
                  <a:moveTo>
                    <a:pt x="700692" y="478537"/>
                  </a:moveTo>
                  <a:cubicBezTo>
                    <a:pt x="522892" y="538862"/>
                    <a:pt x="337472" y="526162"/>
                    <a:pt x="152687" y="542037"/>
                  </a:cubicBezTo>
                  <a:cubicBezTo>
                    <a:pt x="130462" y="412497"/>
                    <a:pt x="112682" y="276607"/>
                    <a:pt x="102522" y="144526"/>
                  </a:cubicBezTo>
                  <a:cubicBezTo>
                    <a:pt x="282227" y="127382"/>
                    <a:pt x="467012" y="96901"/>
                    <a:pt x="647988" y="93726"/>
                  </a:cubicBezTo>
                  <a:cubicBezTo>
                    <a:pt x="682913" y="218187"/>
                    <a:pt x="694342" y="348997"/>
                    <a:pt x="700692" y="478537"/>
                  </a:cubicBezTo>
                  <a:close/>
                  <a:moveTo>
                    <a:pt x="502572" y="293751"/>
                  </a:moveTo>
                  <a:cubicBezTo>
                    <a:pt x="436532" y="277876"/>
                    <a:pt x="374937" y="230251"/>
                    <a:pt x="307627" y="228982"/>
                  </a:cubicBezTo>
                  <a:cubicBezTo>
                    <a:pt x="338107" y="506476"/>
                    <a:pt x="291752" y="420117"/>
                    <a:pt x="515907" y="325501"/>
                  </a:cubicBezTo>
                  <a:cubicBezTo>
                    <a:pt x="562263" y="307722"/>
                    <a:pt x="538132" y="292482"/>
                    <a:pt x="502572" y="293751"/>
                  </a:cubicBezTo>
                  <a:close/>
                  <a:moveTo>
                    <a:pt x="352077" y="378207"/>
                  </a:moveTo>
                  <a:cubicBezTo>
                    <a:pt x="345727" y="360426"/>
                    <a:pt x="329217" y="301372"/>
                    <a:pt x="334297" y="258192"/>
                  </a:cubicBezTo>
                  <a:cubicBezTo>
                    <a:pt x="382557" y="262637"/>
                    <a:pt x="445422" y="296292"/>
                    <a:pt x="497492" y="306451"/>
                  </a:cubicBezTo>
                  <a:cubicBezTo>
                    <a:pt x="467012" y="341376"/>
                    <a:pt x="396527" y="363601"/>
                    <a:pt x="352077" y="37820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0" name="Google Shape;580;p11"/>
            <p:cNvSpPr/>
            <p:nvPr/>
          </p:nvSpPr>
          <p:spPr>
            <a:xfrm rot="1179229">
              <a:off x="6978602" y="547675"/>
              <a:ext cx="347146" cy="378286"/>
            </a:xfrm>
            <a:custGeom>
              <a:avLst/>
              <a:gdLst/>
              <a:ahLst/>
              <a:cxnLst/>
              <a:rect l="l" t="t" r="r" b="b"/>
              <a:pathLst>
                <a:path w="718509" h="782962" extrusionOk="0">
                  <a:moveTo>
                    <a:pt x="707390" y="178442"/>
                  </a:moveTo>
                  <a:cubicBezTo>
                    <a:pt x="705485" y="163837"/>
                    <a:pt x="700405" y="154947"/>
                    <a:pt x="683895" y="153042"/>
                  </a:cubicBezTo>
                  <a:cubicBezTo>
                    <a:pt x="685800" y="135897"/>
                    <a:pt x="673100" y="127642"/>
                    <a:pt x="665480" y="114942"/>
                  </a:cubicBezTo>
                  <a:cubicBezTo>
                    <a:pt x="664845" y="85097"/>
                    <a:pt x="638810" y="88907"/>
                    <a:pt x="618490" y="95257"/>
                  </a:cubicBezTo>
                  <a:cubicBezTo>
                    <a:pt x="595630" y="74302"/>
                    <a:pt x="582295" y="68587"/>
                    <a:pt x="555625" y="88272"/>
                  </a:cubicBezTo>
                  <a:cubicBezTo>
                    <a:pt x="523875" y="100972"/>
                    <a:pt x="523240" y="30487"/>
                    <a:pt x="488315" y="60332"/>
                  </a:cubicBezTo>
                  <a:cubicBezTo>
                    <a:pt x="445135" y="96527"/>
                    <a:pt x="462915" y="-3803"/>
                    <a:pt x="385445" y="42552"/>
                  </a:cubicBezTo>
                  <a:cubicBezTo>
                    <a:pt x="359410" y="-34918"/>
                    <a:pt x="319405" y="13977"/>
                    <a:pt x="274320" y="29852"/>
                  </a:cubicBezTo>
                  <a:cubicBezTo>
                    <a:pt x="182245" y="239402"/>
                    <a:pt x="65405" y="447047"/>
                    <a:pt x="0" y="662312"/>
                  </a:cubicBezTo>
                  <a:cubicBezTo>
                    <a:pt x="161925" y="678822"/>
                    <a:pt x="313055" y="747402"/>
                    <a:pt x="471170" y="782962"/>
                  </a:cubicBezTo>
                  <a:cubicBezTo>
                    <a:pt x="532130" y="658502"/>
                    <a:pt x="575310" y="535947"/>
                    <a:pt x="636905" y="413392"/>
                  </a:cubicBezTo>
                  <a:cubicBezTo>
                    <a:pt x="664210" y="349892"/>
                    <a:pt x="688975" y="285757"/>
                    <a:pt x="714375" y="221622"/>
                  </a:cubicBezTo>
                  <a:cubicBezTo>
                    <a:pt x="718185" y="205747"/>
                    <a:pt x="723900" y="190507"/>
                    <a:pt x="707390" y="178442"/>
                  </a:cubicBezTo>
                  <a:close/>
                  <a:moveTo>
                    <a:pt x="655955" y="152407"/>
                  </a:moveTo>
                  <a:cubicBezTo>
                    <a:pt x="652780" y="161297"/>
                    <a:pt x="650240" y="170187"/>
                    <a:pt x="646430" y="180347"/>
                  </a:cubicBezTo>
                  <a:cubicBezTo>
                    <a:pt x="604520" y="162567"/>
                    <a:pt x="608330" y="116847"/>
                    <a:pt x="655955" y="152407"/>
                  </a:cubicBezTo>
                  <a:close/>
                  <a:moveTo>
                    <a:pt x="561975" y="127642"/>
                  </a:moveTo>
                  <a:cubicBezTo>
                    <a:pt x="572770" y="118117"/>
                    <a:pt x="577850" y="125737"/>
                    <a:pt x="590550" y="133992"/>
                  </a:cubicBezTo>
                  <a:cubicBezTo>
                    <a:pt x="576580" y="138437"/>
                    <a:pt x="558800" y="146057"/>
                    <a:pt x="561975" y="127642"/>
                  </a:cubicBezTo>
                  <a:close/>
                  <a:moveTo>
                    <a:pt x="353695" y="33027"/>
                  </a:moveTo>
                  <a:cubicBezTo>
                    <a:pt x="351155" y="47632"/>
                    <a:pt x="334010" y="34297"/>
                    <a:pt x="323215" y="31757"/>
                  </a:cubicBezTo>
                  <a:cubicBezTo>
                    <a:pt x="334010" y="17152"/>
                    <a:pt x="350520" y="17787"/>
                    <a:pt x="353695" y="33027"/>
                  </a:cubicBezTo>
                  <a:close/>
                  <a:moveTo>
                    <a:pt x="43180" y="618497"/>
                  </a:moveTo>
                  <a:cubicBezTo>
                    <a:pt x="46990" y="609607"/>
                    <a:pt x="54610" y="612147"/>
                    <a:pt x="59055" y="613417"/>
                  </a:cubicBezTo>
                  <a:cubicBezTo>
                    <a:pt x="99060" y="635642"/>
                    <a:pt x="160020" y="625482"/>
                    <a:pt x="189865" y="659137"/>
                  </a:cubicBezTo>
                  <a:cubicBezTo>
                    <a:pt x="140970" y="652152"/>
                    <a:pt x="87630" y="638817"/>
                    <a:pt x="43180" y="618497"/>
                  </a:cubicBezTo>
                  <a:close/>
                  <a:moveTo>
                    <a:pt x="201295" y="663582"/>
                  </a:moveTo>
                  <a:cubicBezTo>
                    <a:pt x="198755" y="662312"/>
                    <a:pt x="196215" y="661677"/>
                    <a:pt x="193675" y="660407"/>
                  </a:cubicBezTo>
                  <a:cubicBezTo>
                    <a:pt x="196215" y="660407"/>
                    <a:pt x="199390" y="659772"/>
                    <a:pt x="201930" y="659772"/>
                  </a:cubicBezTo>
                  <a:cubicBezTo>
                    <a:pt x="201295" y="661042"/>
                    <a:pt x="201295" y="662312"/>
                    <a:pt x="201295" y="663582"/>
                  </a:cubicBezTo>
                  <a:close/>
                  <a:moveTo>
                    <a:pt x="228600" y="667392"/>
                  </a:moveTo>
                  <a:cubicBezTo>
                    <a:pt x="246380" y="662312"/>
                    <a:pt x="262255" y="666122"/>
                    <a:pt x="276860" y="680727"/>
                  </a:cubicBezTo>
                  <a:cubicBezTo>
                    <a:pt x="256540" y="687077"/>
                    <a:pt x="242570" y="678822"/>
                    <a:pt x="228600" y="667392"/>
                  </a:cubicBezTo>
                  <a:close/>
                  <a:moveTo>
                    <a:pt x="434975" y="704222"/>
                  </a:moveTo>
                  <a:cubicBezTo>
                    <a:pt x="306070" y="664852"/>
                    <a:pt x="177800" y="628657"/>
                    <a:pt x="47625" y="588652"/>
                  </a:cubicBezTo>
                  <a:cubicBezTo>
                    <a:pt x="114935" y="409582"/>
                    <a:pt x="198120" y="233052"/>
                    <a:pt x="284480" y="61602"/>
                  </a:cubicBezTo>
                  <a:cubicBezTo>
                    <a:pt x="314960" y="97162"/>
                    <a:pt x="369570" y="94622"/>
                    <a:pt x="323215" y="62872"/>
                  </a:cubicBezTo>
                  <a:cubicBezTo>
                    <a:pt x="340995" y="59697"/>
                    <a:pt x="354330" y="64777"/>
                    <a:pt x="369570" y="70492"/>
                  </a:cubicBezTo>
                  <a:cubicBezTo>
                    <a:pt x="377825" y="143517"/>
                    <a:pt x="474980" y="111132"/>
                    <a:pt x="398145" y="86367"/>
                  </a:cubicBezTo>
                  <a:cubicBezTo>
                    <a:pt x="411480" y="67952"/>
                    <a:pt x="439420" y="83827"/>
                    <a:pt x="457200" y="89542"/>
                  </a:cubicBezTo>
                  <a:cubicBezTo>
                    <a:pt x="461010" y="179712"/>
                    <a:pt x="532130" y="156852"/>
                    <a:pt x="506095" y="131452"/>
                  </a:cubicBezTo>
                  <a:cubicBezTo>
                    <a:pt x="485140" y="128912"/>
                    <a:pt x="480695" y="129547"/>
                    <a:pt x="483870" y="104147"/>
                  </a:cubicBezTo>
                  <a:cubicBezTo>
                    <a:pt x="501650" y="101607"/>
                    <a:pt x="518795" y="107957"/>
                    <a:pt x="536575" y="110497"/>
                  </a:cubicBezTo>
                  <a:cubicBezTo>
                    <a:pt x="542290" y="147327"/>
                    <a:pt x="556260" y="169552"/>
                    <a:pt x="595630" y="161932"/>
                  </a:cubicBezTo>
                  <a:cubicBezTo>
                    <a:pt x="610235" y="174632"/>
                    <a:pt x="624205" y="186697"/>
                    <a:pt x="638810" y="199397"/>
                  </a:cubicBezTo>
                  <a:cubicBezTo>
                    <a:pt x="590550" y="376562"/>
                    <a:pt x="498475" y="533407"/>
                    <a:pt x="434975" y="704222"/>
                  </a:cubicBezTo>
                  <a:close/>
                  <a:moveTo>
                    <a:pt x="560705" y="508642"/>
                  </a:moveTo>
                  <a:cubicBezTo>
                    <a:pt x="560705" y="508642"/>
                    <a:pt x="560705" y="508007"/>
                    <a:pt x="560705" y="508642"/>
                  </a:cubicBezTo>
                  <a:cubicBezTo>
                    <a:pt x="561340" y="509277"/>
                    <a:pt x="561975" y="509912"/>
                    <a:pt x="562610" y="509912"/>
                  </a:cubicBezTo>
                  <a:cubicBezTo>
                    <a:pt x="561975" y="509277"/>
                    <a:pt x="561340" y="509277"/>
                    <a:pt x="560705" y="508642"/>
                  </a:cubicBezTo>
                  <a:close/>
                  <a:moveTo>
                    <a:pt x="602615" y="438792"/>
                  </a:moveTo>
                  <a:cubicBezTo>
                    <a:pt x="588010" y="457842"/>
                    <a:pt x="586740" y="504832"/>
                    <a:pt x="561340" y="508007"/>
                  </a:cubicBezTo>
                  <a:cubicBezTo>
                    <a:pt x="607695" y="405772"/>
                    <a:pt x="632460" y="297822"/>
                    <a:pt x="690245" y="201302"/>
                  </a:cubicBezTo>
                  <a:cubicBezTo>
                    <a:pt x="678180" y="284487"/>
                    <a:pt x="633730" y="360052"/>
                    <a:pt x="602615" y="438792"/>
                  </a:cubicBezTo>
                  <a:close/>
                  <a:moveTo>
                    <a:pt x="313690" y="335287"/>
                  </a:moveTo>
                  <a:cubicBezTo>
                    <a:pt x="297815" y="333382"/>
                    <a:pt x="197485" y="287027"/>
                    <a:pt x="229870" y="330842"/>
                  </a:cubicBezTo>
                  <a:cubicBezTo>
                    <a:pt x="312420" y="365767"/>
                    <a:pt x="409575" y="363862"/>
                    <a:pt x="485775" y="412757"/>
                  </a:cubicBezTo>
                  <a:cubicBezTo>
                    <a:pt x="496570" y="419107"/>
                    <a:pt x="505460" y="426092"/>
                    <a:pt x="517525" y="415297"/>
                  </a:cubicBezTo>
                  <a:cubicBezTo>
                    <a:pt x="468630" y="357512"/>
                    <a:pt x="381000" y="360052"/>
                    <a:pt x="313690" y="335287"/>
                  </a:cubicBezTo>
                  <a:close/>
                  <a:moveTo>
                    <a:pt x="247650" y="245752"/>
                  </a:moveTo>
                  <a:cubicBezTo>
                    <a:pt x="237490" y="288932"/>
                    <a:pt x="370205" y="285757"/>
                    <a:pt x="402590" y="304172"/>
                  </a:cubicBezTo>
                  <a:cubicBezTo>
                    <a:pt x="441325" y="314332"/>
                    <a:pt x="480060" y="325762"/>
                    <a:pt x="514985" y="346717"/>
                  </a:cubicBezTo>
                  <a:cubicBezTo>
                    <a:pt x="520065" y="349892"/>
                    <a:pt x="526415" y="350527"/>
                    <a:pt x="528955" y="344812"/>
                  </a:cubicBezTo>
                  <a:cubicBezTo>
                    <a:pt x="528955" y="296552"/>
                    <a:pt x="299720" y="266072"/>
                    <a:pt x="247650" y="245752"/>
                  </a:cubicBezTo>
                  <a:close/>
                  <a:moveTo>
                    <a:pt x="190500" y="440062"/>
                  </a:moveTo>
                  <a:cubicBezTo>
                    <a:pt x="114300" y="454032"/>
                    <a:pt x="260350" y="477527"/>
                    <a:pt x="276860" y="483242"/>
                  </a:cubicBezTo>
                  <a:cubicBezTo>
                    <a:pt x="335915" y="490862"/>
                    <a:pt x="387350" y="520072"/>
                    <a:pt x="443230" y="535947"/>
                  </a:cubicBezTo>
                  <a:cubicBezTo>
                    <a:pt x="503555" y="508642"/>
                    <a:pt x="214630" y="446412"/>
                    <a:pt x="190500" y="440062"/>
                  </a:cubicBezTo>
                  <a:close/>
                  <a:moveTo>
                    <a:pt x="268605" y="189237"/>
                  </a:moveTo>
                  <a:cubicBezTo>
                    <a:pt x="246380" y="228607"/>
                    <a:pt x="356870" y="221622"/>
                    <a:pt x="381000" y="234322"/>
                  </a:cubicBezTo>
                  <a:cubicBezTo>
                    <a:pt x="434340" y="241307"/>
                    <a:pt x="481330" y="267977"/>
                    <a:pt x="532130" y="281312"/>
                  </a:cubicBezTo>
                  <a:cubicBezTo>
                    <a:pt x="610870" y="260992"/>
                    <a:pt x="292735" y="193047"/>
                    <a:pt x="268605" y="189237"/>
                  </a:cubicBezTo>
                  <a:close/>
                  <a:moveTo>
                    <a:pt x="529590" y="191777"/>
                  </a:moveTo>
                  <a:cubicBezTo>
                    <a:pt x="450215" y="181617"/>
                    <a:pt x="375920" y="153042"/>
                    <a:pt x="297815" y="136532"/>
                  </a:cubicBezTo>
                  <a:cubicBezTo>
                    <a:pt x="245745" y="161932"/>
                    <a:pt x="375920" y="169552"/>
                    <a:pt x="391795" y="180982"/>
                  </a:cubicBezTo>
                  <a:cubicBezTo>
                    <a:pt x="440055" y="196222"/>
                    <a:pt x="493395" y="197492"/>
                    <a:pt x="538480" y="220352"/>
                  </a:cubicBezTo>
                  <a:cubicBezTo>
                    <a:pt x="547370" y="224797"/>
                    <a:pt x="560070" y="217177"/>
                    <a:pt x="560070" y="205747"/>
                  </a:cubicBezTo>
                  <a:cubicBezTo>
                    <a:pt x="554990" y="193682"/>
                    <a:pt x="541020" y="193682"/>
                    <a:pt x="529590" y="191777"/>
                  </a:cubicBezTo>
                  <a:close/>
                  <a:moveTo>
                    <a:pt x="210185" y="381642"/>
                  </a:moveTo>
                  <a:cubicBezTo>
                    <a:pt x="205105" y="407677"/>
                    <a:pt x="219710" y="401327"/>
                    <a:pt x="234950" y="405137"/>
                  </a:cubicBezTo>
                  <a:cubicBezTo>
                    <a:pt x="308610" y="414027"/>
                    <a:pt x="380365" y="435617"/>
                    <a:pt x="449580" y="460382"/>
                  </a:cubicBezTo>
                  <a:cubicBezTo>
                    <a:pt x="534670" y="436887"/>
                    <a:pt x="233680" y="381007"/>
                    <a:pt x="210185" y="381642"/>
                  </a:cubicBezTo>
                  <a:close/>
                  <a:moveTo>
                    <a:pt x="158115" y="502292"/>
                  </a:moveTo>
                  <a:cubicBezTo>
                    <a:pt x="135890" y="498482"/>
                    <a:pt x="132080" y="519437"/>
                    <a:pt x="150495" y="523247"/>
                  </a:cubicBezTo>
                  <a:cubicBezTo>
                    <a:pt x="202565" y="528327"/>
                    <a:pt x="250190" y="551187"/>
                    <a:pt x="300355" y="561982"/>
                  </a:cubicBezTo>
                  <a:cubicBezTo>
                    <a:pt x="330200" y="530867"/>
                    <a:pt x="177165" y="511182"/>
                    <a:pt x="158115" y="50229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1" name="Google Shape;581;p11"/>
            <p:cNvSpPr/>
            <p:nvPr/>
          </p:nvSpPr>
          <p:spPr>
            <a:xfrm>
              <a:off x="980841" y="910413"/>
              <a:ext cx="326644" cy="367792"/>
            </a:xfrm>
            <a:custGeom>
              <a:avLst/>
              <a:gdLst/>
              <a:ahLst/>
              <a:cxnLst/>
              <a:rect l="l" t="t" r="r" b="b"/>
              <a:pathLst>
                <a:path w="673492" h="758335" extrusionOk="0">
                  <a:moveTo>
                    <a:pt x="673374" y="561486"/>
                  </a:moveTo>
                  <a:cubicBezTo>
                    <a:pt x="620034" y="462426"/>
                    <a:pt x="597174" y="341776"/>
                    <a:pt x="553359" y="235731"/>
                  </a:cubicBezTo>
                  <a:cubicBezTo>
                    <a:pt x="527959" y="165881"/>
                    <a:pt x="499384" y="97301"/>
                    <a:pt x="477794" y="26181"/>
                  </a:cubicBezTo>
                  <a:cubicBezTo>
                    <a:pt x="475254" y="15386"/>
                    <a:pt x="467634" y="-1759"/>
                    <a:pt x="454934" y="146"/>
                  </a:cubicBezTo>
                  <a:cubicBezTo>
                    <a:pt x="404769" y="24276"/>
                    <a:pt x="-2266" y="86506"/>
                    <a:pt x="34564" y="136036"/>
                  </a:cubicBezTo>
                  <a:cubicBezTo>
                    <a:pt x="28849" y="139846"/>
                    <a:pt x="23769" y="143656"/>
                    <a:pt x="17419" y="147466"/>
                  </a:cubicBezTo>
                  <a:cubicBezTo>
                    <a:pt x="22499" y="196996"/>
                    <a:pt x="-33381" y="231286"/>
                    <a:pt x="32024" y="268116"/>
                  </a:cubicBezTo>
                  <a:cubicBezTo>
                    <a:pt x="31389" y="291611"/>
                    <a:pt x="36469" y="315106"/>
                    <a:pt x="54884" y="332886"/>
                  </a:cubicBezTo>
                  <a:cubicBezTo>
                    <a:pt x="36469" y="370986"/>
                    <a:pt x="33929" y="384956"/>
                    <a:pt x="68854" y="435756"/>
                  </a:cubicBezTo>
                  <a:cubicBezTo>
                    <a:pt x="61234" y="452901"/>
                    <a:pt x="66314" y="470046"/>
                    <a:pt x="79014" y="484016"/>
                  </a:cubicBezTo>
                  <a:cubicBezTo>
                    <a:pt x="104414" y="513861"/>
                    <a:pt x="66314" y="558946"/>
                    <a:pt x="104414" y="580536"/>
                  </a:cubicBezTo>
                  <a:cubicBezTo>
                    <a:pt x="115209" y="625621"/>
                    <a:pt x="115209" y="689121"/>
                    <a:pt x="167914" y="701821"/>
                  </a:cubicBezTo>
                  <a:cubicBezTo>
                    <a:pt x="198394" y="706266"/>
                    <a:pt x="186964" y="743096"/>
                    <a:pt x="210459" y="758336"/>
                  </a:cubicBezTo>
                  <a:cubicBezTo>
                    <a:pt x="250464" y="731031"/>
                    <a:pt x="296184" y="718966"/>
                    <a:pt x="342539" y="708806"/>
                  </a:cubicBezTo>
                  <a:cubicBezTo>
                    <a:pt x="399054" y="687216"/>
                    <a:pt x="456839" y="670071"/>
                    <a:pt x="515894" y="651656"/>
                  </a:cubicBezTo>
                  <a:cubicBezTo>
                    <a:pt x="555899" y="628161"/>
                    <a:pt x="620669" y="634511"/>
                    <a:pt x="648609" y="599586"/>
                  </a:cubicBezTo>
                  <a:cubicBezTo>
                    <a:pt x="653689" y="581806"/>
                    <a:pt x="675279" y="581806"/>
                    <a:pt x="673374" y="561486"/>
                  </a:cubicBezTo>
                  <a:close/>
                  <a:moveTo>
                    <a:pt x="30754" y="205886"/>
                  </a:moveTo>
                  <a:cubicBezTo>
                    <a:pt x="33929" y="217951"/>
                    <a:pt x="36469" y="225571"/>
                    <a:pt x="37739" y="233191"/>
                  </a:cubicBezTo>
                  <a:cubicBezTo>
                    <a:pt x="28849" y="257956"/>
                    <a:pt x="5354" y="221761"/>
                    <a:pt x="30754" y="205886"/>
                  </a:cubicBezTo>
                  <a:close/>
                  <a:moveTo>
                    <a:pt x="59964" y="196996"/>
                  </a:moveTo>
                  <a:cubicBezTo>
                    <a:pt x="55519" y="196996"/>
                    <a:pt x="52979" y="196996"/>
                    <a:pt x="53614" y="191916"/>
                  </a:cubicBezTo>
                  <a:cubicBezTo>
                    <a:pt x="56789" y="192551"/>
                    <a:pt x="58694" y="195091"/>
                    <a:pt x="59964" y="196996"/>
                  </a:cubicBezTo>
                  <a:cubicBezTo>
                    <a:pt x="59964" y="200171"/>
                    <a:pt x="59329" y="202711"/>
                    <a:pt x="60599" y="205251"/>
                  </a:cubicBezTo>
                  <a:cubicBezTo>
                    <a:pt x="59329" y="202711"/>
                    <a:pt x="59964" y="199536"/>
                    <a:pt x="59964" y="196996"/>
                  </a:cubicBezTo>
                  <a:close/>
                  <a:moveTo>
                    <a:pt x="80284" y="409721"/>
                  </a:moveTo>
                  <a:cubicBezTo>
                    <a:pt x="61869" y="404641"/>
                    <a:pt x="59964" y="386226"/>
                    <a:pt x="68219" y="366541"/>
                  </a:cubicBezTo>
                  <a:cubicBezTo>
                    <a:pt x="81554" y="380511"/>
                    <a:pt x="84729" y="390036"/>
                    <a:pt x="80284" y="409721"/>
                  </a:cubicBezTo>
                  <a:close/>
                  <a:moveTo>
                    <a:pt x="72664" y="259226"/>
                  </a:moveTo>
                  <a:cubicBezTo>
                    <a:pt x="75204" y="259861"/>
                    <a:pt x="74569" y="260496"/>
                    <a:pt x="73934" y="262401"/>
                  </a:cubicBezTo>
                  <a:cubicBezTo>
                    <a:pt x="71394" y="262401"/>
                    <a:pt x="72029" y="261131"/>
                    <a:pt x="72664" y="259226"/>
                  </a:cubicBezTo>
                  <a:close/>
                  <a:moveTo>
                    <a:pt x="96159" y="445281"/>
                  </a:moveTo>
                  <a:cubicBezTo>
                    <a:pt x="106319" y="456711"/>
                    <a:pt x="113304" y="466236"/>
                    <a:pt x="105684" y="482746"/>
                  </a:cubicBezTo>
                  <a:cubicBezTo>
                    <a:pt x="92349" y="471316"/>
                    <a:pt x="81554" y="462426"/>
                    <a:pt x="96159" y="445281"/>
                  </a:cubicBezTo>
                  <a:close/>
                  <a:moveTo>
                    <a:pt x="98699" y="339236"/>
                  </a:moveTo>
                  <a:cubicBezTo>
                    <a:pt x="103144" y="352571"/>
                    <a:pt x="105684" y="362096"/>
                    <a:pt x="110129" y="376066"/>
                  </a:cubicBezTo>
                  <a:cubicBezTo>
                    <a:pt x="96159" y="359556"/>
                    <a:pt x="96159" y="359556"/>
                    <a:pt x="98699" y="339236"/>
                  </a:cubicBezTo>
                  <a:close/>
                  <a:moveTo>
                    <a:pt x="122829" y="558311"/>
                  </a:moveTo>
                  <a:cubicBezTo>
                    <a:pt x="94254" y="564026"/>
                    <a:pt x="106319" y="529736"/>
                    <a:pt x="119654" y="507511"/>
                  </a:cubicBezTo>
                  <a:cubicBezTo>
                    <a:pt x="126639" y="527196"/>
                    <a:pt x="143784" y="543706"/>
                    <a:pt x="122829" y="558311"/>
                  </a:cubicBezTo>
                  <a:close/>
                  <a:moveTo>
                    <a:pt x="136164" y="584981"/>
                  </a:moveTo>
                  <a:cubicBezTo>
                    <a:pt x="148864" y="589426"/>
                    <a:pt x="148229" y="597681"/>
                    <a:pt x="145689" y="606571"/>
                  </a:cubicBezTo>
                  <a:cubicBezTo>
                    <a:pt x="129814" y="626891"/>
                    <a:pt x="125369" y="595776"/>
                    <a:pt x="136164" y="584981"/>
                  </a:cubicBezTo>
                  <a:close/>
                  <a:moveTo>
                    <a:pt x="148864" y="645941"/>
                  </a:moveTo>
                  <a:cubicBezTo>
                    <a:pt x="166644" y="642131"/>
                    <a:pt x="169819" y="663086"/>
                    <a:pt x="171089" y="675786"/>
                  </a:cubicBezTo>
                  <a:cubicBezTo>
                    <a:pt x="155849" y="687851"/>
                    <a:pt x="141879" y="664356"/>
                    <a:pt x="148864" y="645941"/>
                  </a:cubicBezTo>
                  <a:close/>
                  <a:moveTo>
                    <a:pt x="222524" y="723411"/>
                  </a:moveTo>
                  <a:cubicBezTo>
                    <a:pt x="221889" y="722141"/>
                    <a:pt x="221254" y="720871"/>
                    <a:pt x="220619" y="719601"/>
                  </a:cubicBezTo>
                  <a:cubicBezTo>
                    <a:pt x="222524" y="718331"/>
                    <a:pt x="223794" y="718966"/>
                    <a:pt x="224429" y="721506"/>
                  </a:cubicBezTo>
                  <a:cubicBezTo>
                    <a:pt x="223159" y="722141"/>
                    <a:pt x="223159" y="722776"/>
                    <a:pt x="222524" y="723411"/>
                  </a:cubicBezTo>
                  <a:close/>
                  <a:moveTo>
                    <a:pt x="248559" y="709441"/>
                  </a:moveTo>
                  <a:cubicBezTo>
                    <a:pt x="251099" y="699281"/>
                    <a:pt x="261259" y="696106"/>
                    <a:pt x="269514" y="693566"/>
                  </a:cubicBezTo>
                  <a:cubicBezTo>
                    <a:pt x="355239" y="675151"/>
                    <a:pt x="435884" y="637051"/>
                    <a:pt x="520974" y="623716"/>
                  </a:cubicBezTo>
                  <a:cubicBezTo>
                    <a:pt x="502559" y="639591"/>
                    <a:pt x="282849" y="718966"/>
                    <a:pt x="248559" y="709441"/>
                  </a:cubicBezTo>
                  <a:close/>
                  <a:moveTo>
                    <a:pt x="523514" y="623081"/>
                  </a:moveTo>
                  <a:cubicBezTo>
                    <a:pt x="524784" y="622446"/>
                    <a:pt x="525419" y="621811"/>
                    <a:pt x="526689" y="621176"/>
                  </a:cubicBezTo>
                  <a:cubicBezTo>
                    <a:pt x="526054" y="622446"/>
                    <a:pt x="524784" y="623081"/>
                    <a:pt x="523514" y="623081"/>
                  </a:cubicBezTo>
                  <a:close/>
                  <a:moveTo>
                    <a:pt x="232684" y="682771"/>
                  </a:moveTo>
                  <a:cubicBezTo>
                    <a:pt x="222524" y="671341"/>
                    <a:pt x="222524" y="658006"/>
                    <a:pt x="216809" y="642766"/>
                  </a:cubicBezTo>
                  <a:cubicBezTo>
                    <a:pt x="254274" y="607841"/>
                    <a:pt x="182519" y="602126"/>
                    <a:pt x="206649" y="563391"/>
                  </a:cubicBezTo>
                  <a:cubicBezTo>
                    <a:pt x="190139" y="545611"/>
                    <a:pt x="173629" y="525926"/>
                    <a:pt x="174264" y="497986"/>
                  </a:cubicBezTo>
                  <a:cubicBezTo>
                    <a:pt x="237129" y="492906"/>
                    <a:pt x="139974" y="468141"/>
                    <a:pt x="148229" y="412261"/>
                  </a:cubicBezTo>
                  <a:cubicBezTo>
                    <a:pt x="155849" y="415436"/>
                    <a:pt x="162834" y="418611"/>
                    <a:pt x="172359" y="421786"/>
                  </a:cubicBezTo>
                  <a:cubicBezTo>
                    <a:pt x="172994" y="394481"/>
                    <a:pt x="151404" y="390671"/>
                    <a:pt x="136164" y="381781"/>
                  </a:cubicBezTo>
                  <a:cubicBezTo>
                    <a:pt x="132354" y="370351"/>
                    <a:pt x="127274" y="360191"/>
                    <a:pt x="128544" y="347491"/>
                  </a:cubicBezTo>
                  <a:cubicBezTo>
                    <a:pt x="134894" y="346856"/>
                    <a:pt x="139974" y="346221"/>
                    <a:pt x="145054" y="346221"/>
                  </a:cubicBezTo>
                  <a:cubicBezTo>
                    <a:pt x="160294" y="320821"/>
                    <a:pt x="97429" y="315741"/>
                    <a:pt x="103779" y="266211"/>
                  </a:cubicBezTo>
                  <a:cubicBezTo>
                    <a:pt x="110129" y="264941"/>
                    <a:pt x="115209" y="264306"/>
                    <a:pt x="122194" y="263036"/>
                  </a:cubicBezTo>
                  <a:cubicBezTo>
                    <a:pt x="119654" y="230651"/>
                    <a:pt x="87269" y="233826"/>
                    <a:pt x="84094" y="197631"/>
                  </a:cubicBezTo>
                  <a:cubicBezTo>
                    <a:pt x="89809" y="194456"/>
                    <a:pt x="95524" y="191281"/>
                    <a:pt x="103144" y="186836"/>
                  </a:cubicBezTo>
                  <a:cubicBezTo>
                    <a:pt x="84094" y="166516"/>
                    <a:pt x="63139" y="158261"/>
                    <a:pt x="62504" y="125876"/>
                  </a:cubicBezTo>
                  <a:cubicBezTo>
                    <a:pt x="184424" y="76346"/>
                    <a:pt x="322219" y="50946"/>
                    <a:pt x="451759" y="25546"/>
                  </a:cubicBezTo>
                  <a:cubicBezTo>
                    <a:pt x="519069" y="198266"/>
                    <a:pt x="592094" y="374796"/>
                    <a:pt x="635909" y="555771"/>
                  </a:cubicBezTo>
                  <a:cubicBezTo>
                    <a:pt x="508274" y="616096"/>
                    <a:pt x="366669" y="643401"/>
                    <a:pt x="232684" y="682771"/>
                  </a:cubicBezTo>
                  <a:close/>
                  <a:moveTo>
                    <a:pt x="397784" y="69361"/>
                  </a:moveTo>
                  <a:cubicBezTo>
                    <a:pt x="303804" y="94126"/>
                    <a:pt x="210459" y="117621"/>
                    <a:pt x="117114" y="145561"/>
                  </a:cubicBezTo>
                  <a:cubicBezTo>
                    <a:pt x="171724" y="303041"/>
                    <a:pt x="205379" y="466236"/>
                    <a:pt x="253004" y="625621"/>
                  </a:cubicBezTo>
                  <a:cubicBezTo>
                    <a:pt x="256179" y="635146"/>
                    <a:pt x="265069" y="638956"/>
                    <a:pt x="273324" y="633876"/>
                  </a:cubicBezTo>
                  <a:cubicBezTo>
                    <a:pt x="378734" y="598951"/>
                    <a:pt x="487954" y="572916"/>
                    <a:pt x="593999" y="537356"/>
                  </a:cubicBezTo>
                  <a:cubicBezTo>
                    <a:pt x="560344" y="406546"/>
                    <a:pt x="498749" y="280816"/>
                    <a:pt x="461919" y="148736"/>
                  </a:cubicBezTo>
                  <a:cubicBezTo>
                    <a:pt x="451124" y="116351"/>
                    <a:pt x="444774" y="54756"/>
                    <a:pt x="397784" y="69361"/>
                  </a:cubicBezTo>
                  <a:close/>
                  <a:moveTo>
                    <a:pt x="415564" y="90951"/>
                  </a:moveTo>
                  <a:cubicBezTo>
                    <a:pt x="425089" y="97936"/>
                    <a:pt x="427629" y="107461"/>
                    <a:pt x="426359" y="122066"/>
                  </a:cubicBezTo>
                  <a:cubicBezTo>
                    <a:pt x="375559" y="158896"/>
                    <a:pt x="350159" y="80156"/>
                    <a:pt x="415564" y="90951"/>
                  </a:cubicBezTo>
                  <a:close/>
                  <a:moveTo>
                    <a:pt x="433344" y="378606"/>
                  </a:moveTo>
                  <a:cubicBezTo>
                    <a:pt x="425724" y="381146"/>
                    <a:pt x="418739" y="383051"/>
                    <a:pt x="413024" y="384321"/>
                  </a:cubicBezTo>
                  <a:cubicBezTo>
                    <a:pt x="395879" y="367176"/>
                    <a:pt x="387624" y="339871"/>
                    <a:pt x="425089" y="339871"/>
                  </a:cubicBezTo>
                  <a:cubicBezTo>
                    <a:pt x="430804" y="350666"/>
                    <a:pt x="434614" y="362096"/>
                    <a:pt x="433344" y="378606"/>
                  </a:cubicBezTo>
                  <a:close/>
                  <a:moveTo>
                    <a:pt x="423819" y="437661"/>
                  </a:moveTo>
                  <a:cubicBezTo>
                    <a:pt x="419374" y="426866"/>
                    <a:pt x="416834" y="420516"/>
                    <a:pt x="414294" y="409086"/>
                  </a:cubicBezTo>
                  <a:cubicBezTo>
                    <a:pt x="453664" y="375431"/>
                    <a:pt x="471444" y="442741"/>
                    <a:pt x="423819" y="437661"/>
                  </a:cubicBezTo>
                  <a:close/>
                  <a:moveTo>
                    <a:pt x="284754" y="308756"/>
                  </a:moveTo>
                  <a:cubicBezTo>
                    <a:pt x="299359" y="319551"/>
                    <a:pt x="299994" y="334156"/>
                    <a:pt x="306344" y="350666"/>
                  </a:cubicBezTo>
                  <a:cubicBezTo>
                    <a:pt x="293009" y="362096"/>
                    <a:pt x="280309" y="362096"/>
                    <a:pt x="267609" y="365271"/>
                  </a:cubicBezTo>
                  <a:cubicBezTo>
                    <a:pt x="258719" y="351936"/>
                    <a:pt x="255544" y="338601"/>
                    <a:pt x="254909" y="322091"/>
                  </a:cubicBezTo>
                  <a:cubicBezTo>
                    <a:pt x="265069" y="317646"/>
                    <a:pt x="273959" y="313201"/>
                    <a:pt x="284754" y="308756"/>
                  </a:cubicBezTo>
                  <a:close/>
                  <a:moveTo>
                    <a:pt x="249194" y="297961"/>
                  </a:moveTo>
                  <a:cubicBezTo>
                    <a:pt x="244749" y="285896"/>
                    <a:pt x="240939" y="275101"/>
                    <a:pt x="237129" y="263671"/>
                  </a:cubicBezTo>
                  <a:cubicBezTo>
                    <a:pt x="248559" y="257321"/>
                    <a:pt x="258719" y="252876"/>
                    <a:pt x="272054" y="254146"/>
                  </a:cubicBezTo>
                  <a:cubicBezTo>
                    <a:pt x="287294" y="278276"/>
                    <a:pt x="289834" y="297961"/>
                    <a:pt x="249194" y="297961"/>
                  </a:cubicBezTo>
                  <a:close/>
                  <a:moveTo>
                    <a:pt x="312059" y="285261"/>
                  </a:moveTo>
                  <a:cubicBezTo>
                    <a:pt x="297454" y="273831"/>
                    <a:pt x="299359" y="260496"/>
                    <a:pt x="297454" y="248431"/>
                  </a:cubicBezTo>
                  <a:cubicBezTo>
                    <a:pt x="307614" y="236366"/>
                    <a:pt x="320949" y="233191"/>
                    <a:pt x="334284" y="230651"/>
                  </a:cubicBezTo>
                  <a:cubicBezTo>
                    <a:pt x="346984" y="240811"/>
                    <a:pt x="344444" y="256051"/>
                    <a:pt x="350159" y="268116"/>
                  </a:cubicBezTo>
                  <a:cubicBezTo>
                    <a:pt x="339999" y="283356"/>
                    <a:pt x="322854" y="278276"/>
                    <a:pt x="312059" y="285261"/>
                  </a:cubicBezTo>
                  <a:close/>
                  <a:moveTo>
                    <a:pt x="369209" y="328441"/>
                  </a:moveTo>
                  <a:cubicBezTo>
                    <a:pt x="357144" y="339871"/>
                    <a:pt x="343174" y="344316"/>
                    <a:pt x="327299" y="348126"/>
                  </a:cubicBezTo>
                  <a:cubicBezTo>
                    <a:pt x="322219" y="333521"/>
                    <a:pt x="317139" y="320186"/>
                    <a:pt x="310154" y="301771"/>
                  </a:cubicBezTo>
                  <a:cubicBezTo>
                    <a:pt x="326029" y="297326"/>
                    <a:pt x="338094" y="294151"/>
                    <a:pt x="349524" y="290976"/>
                  </a:cubicBezTo>
                  <a:cubicBezTo>
                    <a:pt x="364764" y="301136"/>
                    <a:pt x="364129" y="315741"/>
                    <a:pt x="369209" y="328441"/>
                  </a:cubicBezTo>
                  <a:close/>
                  <a:moveTo>
                    <a:pt x="308249" y="374796"/>
                  </a:moveTo>
                  <a:cubicBezTo>
                    <a:pt x="317139" y="386226"/>
                    <a:pt x="320949" y="398926"/>
                    <a:pt x="323489" y="416071"/>
                  </a:cubicBezTo>
                  <a:cubicBezTo>
                    <a:pt x="308884" y="420516"/>
                    <a:pt x="298724" y="428136"/>
                    <a:pt x="284119" y="423056"/>
                  </a:cubicBezTo>
                  <a:cubicBezTo>
                    <a:pt x="280944" y="412261"/>
                    <a:pt x="278404" y="401466"/>
                    <a:pt x="275229" y="390036"/>
                  </a:cubicBezTo>
                  <a:cubicBezTo>
                    <a:pt x="282849" y="378606"/>
                    <a:pt x="294914" y="375431"/>
                    <a:pt x="308249" y="374796"/>
                  </a:cubicBezTo>
                  <a:close/>
                  <a:moveTo>
                    <a:pt x="327934" y="435756"/>
                  </a:moveTo>
                  <a:cubicBezTo>
                    <a:pt x="338729" y="444011"/>
                    <a:pt x="340634" y="456076"/>
                    <a:pt x="343174" y="468141"/>
                  </a:cubicBezTo>
                  <a:cubicBezTo>
                    <a:pt x="334284" y="478936"/>
                    <a:pt x="322219" y="480206"/>
                    <a:pt x="310789" y="484016"/>
                  </a:cubicBezTo>
                  <a:cubicBezTo>
                    <a:pt x="298724" y="475761"/>
                    <a:pt x="292374" y="464331"/>
                    <a:pt x="291739" y="450361"/>
                  </a:cubicBezTo>
                  <a:cubicBezTo>
                    <a:pt x="308249" y="438296"/>
                    <a:pt x="308249" y="437661"/>
                    <a:pt x="327934" y="435756"/>
                  </a:cubicBezTo>
                  <a:close/>
                  <a:moveTo>
                    <a:pt x="332379" y="373526"/>
                  </a:moveTo>
                  <a:cubicBezTo>
                    <a:pt x="344444" y="361461"/>
                    <a:pt x="358414" y="357016"/>
                    <a:pt x="375559" y="353206"/>
                  </a:cubicBezTo>
                  <a:cubicBezTo>
                    <a:pt x="384449" y="366541"/>
                    <a:pt x="385084" y="377971"/>
                    <a:pt x="384449" y="390671"/>
                  </a:cubicBezTo>
                  <a:cubicBezTo>
                    <a:pt x="373654" y="401466"/>
                    <a:pt x="360319" y="405276"/>
                    <a:pt x="345714" y="406546"/>
                  </a:cubicBezTo>
                  <a:cubicBezTo>
                    <a:pt x="336189" y="397021"/>
                    <a:pt x="334919" y="385591"/>
                    <a:pt x="332379" y="373526"/>
                  </a:cubicBezTo>
                  <a:close/>
                  <a:moveTo>
                    <a:pt x="386989" y="414166"/>
                  </a:moveTo>
                  <a:cubicBezTo>
                    <a:pt x="398419" y="421786"/>
                    <a:pt x="399689" y="434486"/>
                    <a:pt x="402229" y="446551"/>
                  </a:cubicBezTo>
                  <a:cubicBezTo>
                    <a:pt x="392704" y="456076"/>
                    <a:pt x="381909" y="457981"/>
                    <a:pt x="369844" y="458616"/>
                  </a:cubicBezTo>
                  <a:cubicBezTo>
                    <a:pt x="360954" y="450361"/>
                    <a:pt x="358414" y="439566"/>
                    <a:pt x="355874" y="428771"/>
                  </a:cubicBezTo>
                  <a:cubicBezTo>
                    <a:pt x="363494" y="417341"/>
                    <a:pt x="375559" y="417976"/>
                    <a:pt x="386989" y="414166"/>
                  </a:cubicBezTo>
                  <a:close/>
                  <a:moveTo>
                    <a:pt x="404769" y="279546"/>
                  </a:moveTo>
                  <a:cubicBezTo>
                    <a:pt x="412389" y="289071"/>
                    <a:pt x="413024" y="302406"/>
                    <a:pt x="420009" y="314471"/>
                  </a:cubicBezTo>
                  <a:cubicBezTo>
                    <a:pt x="388894" y="350666"/>
                    <a:pt x="352699" y="279546"/>
                    <a:pt x="404769" y="279546"/>
                  </a:cubicBezTo>
                  <a:close/>
                  <a:moveTo>
                    <a:pt x="372384" y="263036"/>
                  </a:moveTo>
                  <a:cubicBezTo>
                    <a:pt x="363494" y="251606"/>
                    <a:pt x="361589" y="238906"/>
                    <a:pt x="363494" y="223031"/>
                  </a:cubicBezTo>
                  <a:cubicBezTo>
                    <a:pt x="370479" y="220491"/>
                    <a:pt x="376829" y="218586"/>
                    <a:pt x="382544" y="216681"/>
                  </a:cubicBezTo>
                  <a:cubicBezTo>
                    <a:pt x="400324" y="230016"/>
                    <a:pt x="413659" y="260496"/>
                    <a:pt x="372384" y="263036"/>
                  </a:cubicBezTo>
                  <a:close/>
                  <a:moveTo>
                    <a:pt x="354604" y="201441"/>
                  </a:moveTo>
                  <a:cubicBezTo>
                    <a:pt x="345714" y="193186"/>
                    <a:pt x="344444" y="181756"/>
                    <a:pt x="341904" y="168421"/>
                  </a:cubicBezTo>
                  <a:cubicBezTo>
                    <a:pt x="349524" y="165246"/>
                    <a:pt x="356509" y="161436"/>
                    <a:pt x="366669" y="156991"/>
                  </a:cubicBezTo>
                  <a:cubicBezTo>
                    <a:pt x="378099" y="179216"/>
                    <a:pt x="393339" y="203346"/>
                    <a:pt x="354604" y="201441"/>
                  </a:cubicBezTo>
                  <a:close/>
                  <a:moveTo>
                    <a:pt x="363494" y="137306"/>
                  </a:moveTo>
                  <a:cubicBezTo>
                    <a:pt x="354604" y="143656"/>
                    <a:pt x="346984" y="145561"/>
                    <a:pt x="337459" y="146831"/>
                  </a:cubicBezTo>
                  <a:cubicBezTo>
                    <a:pt x="299359" y="106826"/>
                    <a:pt x="355239" y="80791"/>
                    <a:pt x="363494" y="137306"/>
                  </a:cubicBezTo>
                  <a:close/>
                  <a:moveTo>
                    <a:pt x="328569" y="207791"/>
                  </a:moveTo>
                  <a:cubicBezTo>
                    <a:pt x="311424" y="219221"/>
                    <a:pt x="311424" y="219221"/>
                    <a:pt x="293009" y="221761"/>
                  </a:cubicBezTo>
                  <a:cubicBezTo>
                    <a:pt x="268879" y="193821"/>
                    <a:pt x="277134" y="170326"/>
                    <a:pt x="315869" y="174771"/>
                  </a:cubicBezTo>
                  <a:cubicBezTo>
                    <a:pt x="324759" y="187471"/>
                    <a:pt x="324759" y="187471"/>
                    <a:pt x="328569" y="207791"/>
                  </a:cubicBezTo>
                  <a:close/>
                  <a:moveTo>
                    <a:pt x="312694" y="154451"/>
                  </a:moveTo>
                  <a:cubicBezTo>
                    <a:pt x="299994" y="162706"/>
                    <a:pt x="289199" y="165246"/>
                    <a:pt x="276499" y="163341"/>
                  </a:cubicBezTo>
                  <a:cubicBezTo>
                    <a:pt x="267609" y="153816"/>
                    <a:pt x="265069" y="141751"/>
                    <a:pt x="261894" y="127781"/>
                  </a:cubicBezTo>
                  <a:cubicBezTo>
                    <a:pt x="290469" y="104286"/>
                    <a:pt x="308249" y="123336"/>
                    <a:pt x="312694" y="154451"/>
                  </a:cubicBezTo>
                  <a:close/>
                  <a:moveTo>
                    <a:pt x="269514" y="229381"/>
                  </a:moveTo>
                  <a:cubicBezTo>
                    <a:pt x="254909" y="238906"/>
                    <a:pt x="243479" y="242716"/>
                    <a:pt x="230144" y="238906"/>
                  </a:cubicBezTo>
                  <a:cubicBezTo>
                    <a:pt x="222524" y="226841"/>
                    <a:pt x="218714" y="214141"/>
                    <a:pt x="218714" y="200171"/>
                  </a:cubicBezTo>
                  <a:cubicBezTo>
                    <a:pt x="228239" y="191281"/>
                    <a:pt x="238399" y="188106"/>
                    <a:pt x="251734" y="189376"/>
                  </a:cubicBezTo>
                  <a:cubicBezTo>
                    <a:pt x="263799" y="198901"/>
                    <a:pt x="262529" y="214141"/>
                    <a:pt x="269514" y="229381"/>
                  </a:cubicBezTo>
                  <a:close/>
                  <a:moveTo>
                    <a:pt x="205379" y="139846"/>
                  </a:moveTo>
                  <a:cubicBezTo>
                    <a:pt x="241574" y="132861"/>
                    <a:pt x="244114" y="134131"/>
                    <a:pt x="248559" y="165881"/>
                  </a:cubicBezTo>
                  <a:cubicBezTo>
                    <a:pt x="233954" y="174771"/>
                    <a:pt x="233954" y="175406"/>
                    <a:pt x="212364" y="176041"/>
                  </a:cubicBezTo>
                  <a:cubicBezTo>
                    <a:pt x="205379" y="166516"/>
                    <a:pt x="202204" y="155086"/>
                    <a:pt x="205379" y="139846"/>
                  </a:cubicBezTo>
                  <a:close/>
                  <a:moveTo>
                    <a:pt x="146959" y="160166"/>
                  </a:moveTo>
                  <a:cubicBezTo>
                    <a:pt x="155849" y="153181"/>
                    <a:pt x="164739" y="148736"/>
                    <a:pt x="177439" y="151911"/>
                  </a:cubicBezTo>
                  <a:cubicBezTo>
                    <a:pt x="182519" y="162071"/>
                    <a:pt x="186964" y="172231"/>
                    <a:pt x="185694" y="184296"/>
                  </a:cubicBezTo>
                  <a:cubicBezTo>
                    <a:pt x="172359" y="193821"/>
                    <a:pt x="172359" y="193821"/>
                    <a:pt x="154579" y="195726"/>
                  </a:cubicBezTo>
                  <a:cubicBezTo>
                    <a:pt x="149499" y="183026"/>
                    <a:pt x="145689" y="172231"/>
                    <a:pt x="146959" y="160166"/>
                  </a:cubicBezTo>
                  <a:close/>
                  <a:moveTo>
                    <a:pt x="194584" y="209696"/>
                  </a:moveTo>
                  <a:cubicBezTo>
                    <a:pt x="204109" y="225571"/>
                    <a:pt x="203474" y="225571"/>
                    <a:pt x="204744" y="245891"/>
                  </a:cubicBezTo>
                  <a:cubicBezTo>
                    <a:pt x="199029" y="254781"/>
                    <a:pt x="189504" y="257956"/>
                    <a:pt x="176804" y="259861"/>
                  </a:cubicBezTo>
                  <a:cubicBezTo>
                    <a:pt x="160929" y="240811"/>
                    <a:pt x="160294" y="202076"/>
                    <a:pt x="194584" y="209696"/>
                  </a:cubicBezTo>
                  <a:close/>
                  <a:moveTo>
                    <a:pt x="181884" y="289071"/>
                  </a:moveTo>
                  <a:cubicBezTo>
                    <a:pt x="188869" y="277641"/>
                    <a:pt x="200299" y="273196"/>
                    <a:pt x="212999" y="271291"/>
                  </a:cubicBezTo>
                  <a:cubicBezTo>
                    <a:pt x="222524" y="281451"/>
                    <a:pt x="225699" y="292881"/>
                    <a:pt x="226334" y="305581"/>
                  </a:cubicBezTo>
                  <a:cubicBezTo>
                    <a:pt x="211729" y="316376"/>
                    <a:pt x="211729" y="316376"/>
                    <a:pt x="195219" y="317646"/>
                  </a:cubicBezTo>
                  <a:cubicBezTo>
                    <a:pt x="187599" y="310026"/>
                    <a:pt x="186964" y="299231"/>
                    <a:pt x="181884" y="289071"/>
                  </a:cubicBezTo>
                  <a:close/>
                  <a:moveTo>
                    <a:pt x="230779" y="331616"/>
                  </a:moveTo>
                  <a:cubicBezTo>
                    <a:pt x="240304" y="344316"/>
                    <a:pt x="254274" y="374161"/>
                    <a:pt x="232684" y="379876"/>
                  </a:cubicBezTo>
                  <a:cubicBezTo>
                    <a:pt x="193314" y="386226"/>
                    <a:pt x="192679" y="330981"/>
                    <a:pt x="230779" y="331616"/>
                  </a:cubicBezTo>
                  <a:close/>
                  <a:moveTo>
                    <a:pt x="217444" y="409721"/>
                  </a:moveTo>
                  <a:cubicBezTo>
                    <a:pt x="228874" y="401466"/>
                    <a:pt x="239669" y="397656"/>
                    <a:pt x="251734" y="397656"/>
                  </a:cubicBezTo>
                  <a:cubicBezTo>
                    <a:pt x="261259" y="406546"/>
                    <a:pt x="263164" y="417976"/>
                    <a:pt x="261894" y="431311"/>
                  </a:cubicBezTo>
                  <a:cubicBezTo>
                    <a:pt x="252369" y="439566"/>
                    <a:pt x="242209" y="445281"/>
                    <a:pt x="228239" y="444646"/>
                  </a:cubicBezTo>
                  <a:cubicBezTo>
                    <a:pt x="219984" y="435121"/>
                    <a:pt x="219984" y="423691"/>
                    <a:pt x="217444" y="409721"/>
                  </a:cubicBezTo>
                  <a:close/>
                  <a:moveTo>
                    <a:pt x="235224" y="469411"/>
                  </a:moveTo>
                  <a:cubicBezTo>
                    <a:pt x="244749" y="464966"/>
                    <a:pt x="253639" y="460521"/>
                    <a:pt x="262529" y="456076"/>
                  </a:cubicBezTo>
                  <a:cubicBezTo>
                    <a:pt x="276499" y="464966"/>
                    <a:pt x="280309" y="477666"/>
                    <a:pt x="280944" y="492271"/>
                  </a:cubicBezTo>
                  <a:cubicBezTo>
                    <a:pt x="271419" y="503066"/>
                    <a:pt x="259989" y="508781"/>
                    <a:pt x="244749" y="507511"/>
                  </a:cubicBezTo>
                  <a:cubicBezTo>
                    <a:pt x="237129" y="496081"/>
                    <a:pt x="235224" y="484016"/>
                    <a:pt x="235224" y="469411"/>
                  </a:cubicBezTo>
                  <a:close/>
                  <a:moveTo>
                    <a:pt x="256179" y="560851"/>
                  </a:moveTo>
                  <a:cubicBezTo>
                    <a:pt x="253639" y="550691"/>
                    <a:pt x="251734" y="542436"/>
                    <a:pt x="249194" y="534816"/>
                  </a:cubicBezTo>
                  <a:cubicBezTo>
                    <a:pt x="259354" y="524021"/>
                    <a:pt x="271419" y="520846"/>
                    <a:pt x="282849" y="517671"/>
                  </a:cubicBezTo>
                  <a:cubicBezTo>
                    <a:pt x="294279" y="524656"/>
                    <a:pt x="294914" y="535451"/>
                    <a:pt x="297454" y="546246"/>
                  </a:cubicBezTo>
                  <a:cubicBezTo>
                    <a:pt x="286659" y="556406"/>
                    <a:pt x="273959" y="558311"/>
                    <a:pt x="256179" y="560851"/>
                  </a:cubicBezTo>
                  <a:close/>
                  <a:moveTo>
                    <a:pt x="276499" y="606571"/>
                  </a:moveTo>
                  <a:cubicBezTo>
                    <a:pt x="267609" y="600221"/>
                    <a:pt x="265704" y="592601"/>
                    <a:pt x="268879" y="581171"/>
                  </a:cubicBezTo>
                  <a:cubicBezTo>
                    <a:pt x="315869" y="551961"/>
                    <a:pt x="331109" y="608476"/>
                    <a:pt x="276499" y="606571"/>
                  </a:cubicBezTo>
                  <a:close/>
                  <a:moveTo>
                    <a:pt x="348889" y="487826"/>
                  </a:moveTo>
                  <a:cubicBezTo>
                    <a:pt x="362224" y="494811"/>
                    <a:pt x="362859" y="506876"/>
                    <a:pt x="364129" y="523386"/>
                  </a:cubicBezTo>
                  <a:cubicBezTo>
                    <a:pt x="350159" y="528466"/>
                    <a:pt x="338729" y="532911"/>
                    <a:pt x="327934" y="536721"/>
                  </a:cubicBezTo>
                  <a:cubicBezTo>
                    <a:pt x="296819" y="511321"/>
                    <a:pt x="317774" y="493541"/>
                    <a:pt x="348889" y="487826"/>
                  </a:cubicBezTo>
                  <a:close/>
                  <a:moveTo>
                    <a:pt x="339364" y="593871"/>
                  </a:moveTo>
                  <a:cubicBezTo>
                    <a:pt x="329839" y="585616"/>
                    <a:pt x="333014" y="572916"/>
                    <a:pt x="329204" y="562121"/>
                  </a:cubicBezTo>
                  <a:cubicBezTo>
                    <a:pt x="338729" y="548151"/>
                    <a:pt x="353969" y="546246"/>
                    <a:pt x="366669" y="541166"/>
                  </a:cubicBezTo>
                  <a:cubicBezTo>
                    <a:pt x="378099" y="555771"/>
                    <a:pt x="378099" y="555771"/>
                    <a:pt x="380004" y="579266"/>
                  </a:cubicBezTo>
                  <a:cubicBezTo>
                    <a:pt x="362859" y="591331"/>
                    <a:pt x="362859" y="591331"/>
                    <a:pt x="339364" y="593871"/>
                  </a:cubicBezTo>
                  <a:close/>
                  <a:moveTo>
                    <a:pt x="378099" y="481476"/>
                  </a:moveTo>
                  <a:cubicBezTo>
                    <a:pt x="385719" y="471951"/>
                    <a:pt x="394609" y="468141"/>
                    <a:pt x="406674" y="468776"/>
                  </a:cubicBezTo>
                  <a:cubicBezTo>
                    <a:pt x="414294" y="477666"/>
                    <a:pt x="418739" y="487826"/>
                    <a:pt x="420009" y="499256"/>
                  </a:cubicBezTo>
                  <a:cubicBezTo>
                    <a:pt x="413024" y="509416"/>
                    <a:pt x="402864" y="512591"/>
                    <a:pt x="390164" y="515131"/>
                  </a:cubicBezTo>
                  <a:cubicBezTo>
                    <a:pt x="380639" y="504971"/>
                    <a:pt x="380639" y="492906"/>
                    <a:pt x="378099" y="481476"/>
                  </a:cubicBezTo>
                  <a:close/>
                  <a:moveTo>
                    <a:pt x="411119" y="571646"/>
                  </a:moveTo>
                  <a:cubicBezTo>
                    <a:pt x="393339" y="550056"/>
                    <a:pt x="389529" y="530371"/>
                    <a:pt x="425724" y="524021"/>
                  </a:cubicBezTo>
                  <a:cubicBezTo>
                    <a:pt x="432074" y="536721"/>
                    <a:pt x="437154" y="550056"/>
                    <a:pt x="441599" y="564026"/>
                  </a:cubicBezTo>
                  <a:cubicBezTo>
                    <a:pt x="432074" y="571011"/>
                    <a:pt x="422549" y="573551"/>
                    <a:pt x="411119" y="571646"/>
                  </a:cubicBezTo>
                  <a:close/>
                  <a:moveTo>
                    <a:pt x="435884" y="480841"/>
                  </a:moveTo>
                  <a:cubicBezTo>
                    <a:pt x="425724" y="454806"/>
                    <a:pt x="442869" y="452901"/>
                    <a:pt x="462554" y="447821"/>
                  </a:cubicBezTo>
                  <a:cubicBezTo>
                    <a:pt x="487954" y="483381"/>
                    <a:pt x="456204" y="514496"/>
                    <a:pt x="435884" y="480841"/>
                  </a:cubicBezTo>
                  <a:close/>
                  <a:moveTo>
                    <a:pt x="466364" y="555136"/>
                  </a:moveTo>
                  <a:cubicBezTo>
                    <a:pt x="458744" y="541166"/>
                    <a:pt x="447949" y="529736"/>
                    <a:pt x="451759" y="508781"/>
                  </a:cubicBezTo>
                  <a:lnTo>
                    <a:pt x="483509" y="508781"/>
                  </a:lnTo>
                  <a:cubicBezTo>
                    <a:pt x="486684" y="519576"/>
                    <a:pt x="489224" y="530371"/>
                    <a:pt x="491764" y="539261"/>
                  </a:cubicBezTo>
                  <a:cubicBezTo>
                    <a:pt x="486049" y="551961"/>
                    <a:pt x="476524" y="552596"/>
                    <a:pt x="466364" y="555136"/>
                  </a:cubicBezTo>
                  <a:close/>
                  <a:moveTo>
                    <a:pt x="551454" y="482111"/>
                  </a:moveTo>
                  <a:cubicBezTo>
                    <a:pt x="560344" y="494811"/>
                    <a:pt x="569234" y="508146"/>
                    <a:pt x="571139" y="525926"/>
                  </a:cubicBezTo>
                  <a:cubicBezTo>
                    <a:pt x="553359" y="529101"/>
                    <a:pt x="537484" y="532911"/>
                    <a:pt x="520339" y="539261"/>
                  </a:cubicBezTo>
                  <a:cubicBezTo>
                    <a:pt x="509544" y="525926"/>
                    <a:pt x="510179" y="511321"/>
                    <a:pt x="508274" y="496081"/>
                  </a:cubicBezTo>
                  <a:cubicBezTo>
                    <a:pt x="522244" y="487826"/>
                    <a:pt x="534309" y="480841"/>
                    <a:pt x="551454" y="482111"/>
                  </a:cubicBezTo>
                  <a:close/>
                  <a:moveTo>
                    <a:pt x="543199" y="456076"/>
                  </a:moveTo>
                  <a:cubicBezTo>
                    <a:pt x="529229" y="464331"/>
                    <a:pt x="516529" y="470681"/>
                    <a:pt x="501289" y="473856"/>
                  </a:cubicBezTo>
                  <a:cubicBezTo>
                    <a:pt x="492399" y="464966"/>
                    <a:pt x="489224" y="454171"/>
                    <a:pt x="487954" y="441471"/>
                  </a:cubicBezTo>
                  <a:cubicBezTo>
                    <a:pt x="500019" y="428771"/>
                    <a:pt x="515894" y="429406"/>
                    <a:pt x="531769" y="423056"/>
                  </a:cubicBezTo>
                  <a:cubicBezTo>
                    <a:pt x="536214" y="435756"/>
                    <a:pt x="539389" y="445281"/>
                    <a:pt x="543199" y="456076"/>
                  </a:cubicBezTo>
                  <a:close/>
                  <a:moveTo>
                    <a:pt x="481604" y="419246"/>
                  </a:moveTo>
                  <a:cubicBezTo>
                    <a:pt x="477794" y="409721"/>
                    <a:pt x="475254" y="403371"/>
                    <a:pt x="472714" y="396386"/>
                  </a:cubicBezTo>
                  <a:cubicBezTo>
                    <a:pt x="517799" y="362096"/>
                    <a:pt x="550184" y="405276"/>
                    <a:pt x="481604" y="419246"/>
                  </a:cubicBezTo>
                  <a:close/>
                  <a:moveTo>
                    <a:pt x="510179" y="353206"/>
                  </a:moveTo>
                  <a:cubicBezTo>
                    <a:pt x="496209" y="364636"/>
                    <a:pt x="480969" y="369081"/>
                    <a:pt x="458744" y="367811"/>
                  </a:cubicBezTo>
                  <a:cubicBezTo>
                    <a:pt x="455569" y="354476"/>
                    <a:pt x="453029" y="342411"/>
                    <a:pt x="449854" y="330346"/>
                  </a:cubicBezTo>
                  <a:cubicBezTo>
                    <a:pt x="462554" y="318916"/>
                    <a:pt x="475254" y="312566"/>
                    <a:pt x="493034" y="317011"/>
                  </a:cubicBezTo>
                  <a:cubicBezTo>
                    <a:pt x="500019" y="328441"/>
                    <a:pt x="505734" y="339871"/>
                    <a:pt x="510179" y="353206"/>
                  </a:cubicBezTo>
                  <a:close/>
                  <a:moveTo>
                    <a:pt x="484144" y="289706"/>
                  </a:moveTo>
                  <a:cubicBezTo>
                    <a:pt x="470174" y="295421"/>
                    <a:pt x="457474" y="303041"/>
                    <a:pt x="442234" y="304946"/>
                  </a:cubicBezTo>
                  <a:cubicBezTo>
                    <a:pt x="430804" y="295421"/>
                    <a:pt x="430169" y="282721"/>
                    <a:pt x="428899" y="271926"/>
                  </a:cubicBezTo>
                  <a:cubicBezTo>
                    <a:pt x="437789" y="259861"/>
                    <a:pt x="449219" y="264941"/>
                    <a:pt x="459379" y="264306"/>
                  </a:cubicBezTo>
                  <a:cubicBezTo>
                    <a:pt x="479699" y="259861"/>
                    <a:pt x="481604" y="270656"/>
                    <a:pt x="484144" y="289706"/>
                  </a:cubicBezTo>
                  <a:close/>
                  <a:moveTo>
                    <a:pt x="465729" y="238271"/>
                  </a:moveTo>
                  <a:cubicBezTo>
                    <a:pt x="451759" y="240811"/>
                    <a:pt x="439059" y="242716"/>
                    <a:pt x="424454" y="245256"/>
                  </a:cubicBezTo>
                  <a:cubicBezTo>
                    <a:pt x="416199" y="233191"/>
                    <a:pt x="410484" y="221761"/>
                    <a:pt x="413024" y="206521"/>
                  </a:cubicBezTo>
                  <a:cubicBezTo>
                    <a:pt x="423819" y="198266"/>
                    <a:pt x="437154" y="198901"/>
                    <a:pt x="451759" y="193186"/>
                  </a:cubicBezTo>
                  <a:cubicBezTo>
                    <a:pt x="460649" y="208426"/>
                    <a:pt x="465094" y="221761"/>
                    <a:pt x="465729" y="238271"/>
                  </a:cubicBezTo>
                  <a:close/>
                  <a:moveTo>
                    <a:pt x="443504" y="167786"/>
                  </a:moveTo>
                  <a:cubicBezTo>
                    <a:pt x="433979" y="181121"/>
                    <a:pt x="418739" y="181756"/>
                    <a:pt x="404769" y="183661"/>
                  </a:cubicBezTo>
                  <a:cubicBezTo>
                    <a:pt x="395244" y="175406"/>
                    <a:pt x="392069" y="165881"/>
                    <a:pt x="395244" y="152546"/>
                  </a:cubicBezTo>
                  <a:cubicBezTo>
                    <a:pt x="406039" y="149371"/>
                    <a:pt x="418104" y="145561"/>
                    <a:pt x="428899" y="142386"/>
                  </a:cubicBezTo>
                  <a:cubicBezTo>
                    <a:pt x="440964" y="147466"/>
                    <a:pt x="441599" y="157626"/>
                    <a:pt x="443504" y="16778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2" name="Google Shape;582;p11"/>
            <p:cNvSpPr/>
            <p:nvPr/>
          </p:nvSpPr>
          <p:spPr>
            <a:xfrm>
              <a:off x="8699186" y="523462"/>
              <a:ext cx="403969" cy="323646"/>
            </a:xfrm>
            <a:custGeom>
              <a:avLst/>
              <a:gdLst/>
              <a:ahLst/>
              <a:cxnLst/>
              <a:rect l="l" t="t" r="r" b="b"/>
              <a:pathLst>
                <a:path w="832925" h="667312" extrusionOk="0">
                  <a:moveTo>
                    <a:pt x="832654" y="510467"/>
                  </a:moveTo>
                  <a:cubicBezTo>
                    <a:pt x="829479" y="434902"/>
                    <a:pt x="811699" y="361242"/>
                    <a:pt x="802174" y="286312"/>
                  </a:cubicBezTo>
                  <a:cubicBezTo>
                    <a:pt x="772964" y="118672"/>
                    <a:pt x="808524" y="-22933"/>
                    <a:pt x="580559" y="3102"/>
                  </a:cubicBezTo>
                  <a:cubicBezTo>
                    <a:pt x="476419" y="-8963"/>
                    <a:pt x="405934" y="116132"/>
                    <a:pt x="355134" y="85652"/>
                  </a:cubicBezTo>
                  <a:cubicBezTo>
                    <a:pt x="259884" y="32312"/>
                    <a:pt x="139869" y="51362"/>
                    <a:pt x="38269" y="73587"/>
                  </a:cubicBezTo>
                  <a:cubicBezTo>
                    <a:pt x="-11261" y="84382"/>
                    <a:pt x="-2371" y="107242"/>
                    <a:pt x="8424" y="146612"/>
                  </a:cubicBezTo>
                  <a:cubicBezTo>
                    <a:pt x="29379" y="309172"/>
                    <a:pt x="48429" y="470462"/>
                    <a:pt x="82084" y="629847"/>
                  </a:cubicBezTo>
                  <a:cubicBezTo>
                    <a:pt x="83989" y="650802"/>
                    <a:pt x="107484" y="641277"/>
                    <a:pt x="120184" y="636197"/>
                  </a:cubicBezTo>
                  <a:cubicBezTo>
                    <a:pt x="129709" y="645722"/>
                    <a:pt x="124629" y="663502"/>
                    <a:pt x="143044" y="667312"/>
                  </a:cubicBezTo>
                  <a:cubicBezTo>
                    <a:pt x="237024" y="612067"/>
                    <a:pt x="358309" y="609527"/>
                    <a:pt x="463084" y="627942"/>
                  </a:cubicBezTo>
                  <a:cubicBezTo>
                    <a:pt x="553254" y="563807"/>
                    <a:pt x="668824" y="563172"/>
                    <a:pt x="774869" y="573967"/>
                  </a:cubicBezTo>
                  <a:cubicBezTo>
                    <a:pt x="792014" y="565712"/>
                    <a:pt x="786299" y="546027"/>
                    <a:pt x="793919" y="532692"/>
                  </a:cubicBezTo>
                  <a:cubicBezTo>
                    <a:pt x="810429" y="527612"/>
                    <a:pt x="835829" y="539677"/>
                    <a:pt x="832654" y="510467"/>
                  </a:cubicBezTo>
                  <a:close/>
                  <a:moveTo>
                    <a:pt x="377359" y="595557"/>
                  </a:moveTo>
                  <a:cubicBezTo>
                    <a:pt x="298619" y="600002"/>
                    <a:pt x="222419" y="601907"/>
                    <a:pt x="148759" y="633022"/>
                  </a:cubicBezTo>
                  <a:cubicBezTo>
                    <a:pt x="134789" y="583492"/>
                    <a:pt x="351959" y="558092"/>
                    <a:pt x="385614" y="586667"/>
                  </a:cubicBezTo>
                  <a:cubicBezTo>
                    <a:pt x="385614" y="594287"/>
                    <a:pt x="381804" y="595557"/>
                    <a:pt x="377359" y="595557"/>
                  </a:cubicBezTo>
                  <a:close/>
                  <a:moveTo>
                    <a:pt x="432604" y="585397"/>
                  </a:moveTo>
                  <a:cubicBezTo>
                    <a:pt x="332909" y="518722"/>
                    <a:pt x="209084" y="561267"/>
                    <a:pt x="107484" y="605717"/>
                  </a:cubicBezTo>
                  <a:cubicBezTo>
                    <a:pt x="60494" y="509832"/>
                    <a:pt x="77639" y="394897"/>
                    <a:pt x="47159" y="292662"/>
                  </a:cubicBezTo>
                  <a:cubicBezTo>
                    <a:pt x="51604" y="252022"/>
                    <a:pt x="2074" y="106607"/>
                    <a:pt x="45254" y="97082"/>
                  </a:cubicBezTo>
                  <a:cubicBezTo>
                    <a:pt x="143044" y="74857"/>
                    <a:pt x="338624" y="38027"/>
                    <a:pt x="385614" y="152962"/>
                  </a:cubicBezTo>
                  <a:cubicBezTo>
                    <a:pt x="410379" y="295837"/>
                    <a:pt x="436414" y="439347"/>
                    <a:pt x="432604" y="585397"/>
                  </a:cubicBezTo>
                  <a:close/>
                  <a:moveTo>
                    <a:pt x="766614" y="547297"/>
                  </a:moveTo>
                  <a:cubicBezTo>
                    <a:pt x="691049" y="546662"/>
                    <a:pt x="619294" y="547297"/>
                    <a:pt x="546269" y="561267"/>
                  </a:cubicBezTo>
                  <a:cubicBezTo>
                    <a:pt x="548809" y="521262"/>
                    <a:pt x="785664" y="490782"/>
                    <a:pt x="766614" y="547297"/>
                  </a:cubicBezTo>
                  <a:close/>
                  <a:moveTo>
                    <a:pt x="804714" y="505387"/>
                  </a:moveTo>
                  <a:cubicBezTo>
                    <a:pt x="673269" y="483162"/>
                    <a:pt x="569129" y="493322"/>
                    <a:pt x="464354" y="577777"/>
                  </a:cubicBezTo>
                  <a:cubicBezTo>
                    <a:pt x="442129" y="429187"/>
                    <a:pt x="440224" y="275517"/>
                    <a:pt x="403394" y="128197"/>
                  </a:cubicBezTo>
                  <a:cubicBezTo>
                    <a:pt x="464989" y="31677"/>
                    <a:pt x="617389" y="-10233"/>
                    <a:pt x="717084" y="45647"/>
                  </a:cubicBezTo>
                  <a:cubicBezTo>
                    <a:pt x="772964" y="92637"/>
                    <a:pt x="754549" y="188522"/>
                    <a:pt x="772329" y="255197"/>
                  </a:cubicBezTo>
                  <a:cubicBezTo>
                    <a:pt x="776774" y="340287"/>
                    <a:pt x="809159" y="420932"/>
                    <a:pt x="804714" y="505387"/>
                  </a:cubicBezTo>
                  <a:close/>
                  <a:moveTo>
                    <a:pt x="634534" y="306632"/>
                  </a:moveTo>
                  <a:cubicBezTo>
                    <a:pt x="633264" y="339652"/>
                    <a:pt x="643424" y="370132"/>
                    <a:pt x="639614" y="404422"/>
                  </a:cubicBezTo>
                  <a:cubicBezTo>
                    <a:pt x="447209" y="426012"/>
                    <a:pt x="456734" y="468557"/>
                    <a:pt x="644059" y="424107"/>
                  </a:cubicBezTo>
                  <a:cubicBezTo>
                    <a:pt x="648504" y="439347"/>
                    <a:pt x="652314" y="453317"/>
                    <a:pt x="656759" y="468557"/>
                  </a:cubicBezTo>
                  <a:cubicBezTo>
                    <a:pt x="692954" y="465382"/>
                    <a:pt x="738674" y="470462"/>
                    <a:pt x="767249" y="447602"/>
                  </a:cubicBezTo>
                  <a:cubicBezTo>
                    <a:pt x="737404" y="353622"/>
                    <a:pt x="781219" y="259007"/>
                    <a:pt x="634534" y="306632"/>
                  </a:cubicBezTo>
                  <a:close/>
                  <a:moveTo>
                    <a:pt x="675809" y="441887"/>
                  </a:moveTo>
                  <a:cubicBezTo>
                    <a:pt x="660569" y="405692"/>
                    <a:pt x="656759" y="376482"/>
                    <a:pt x="661839" y="327587"/>
                  </a:cubicBezTo>
                  <a:cubicBezTo>
                    <a:pt x="682159" y="317427"/>
                    <a:pt x="701844" y="319967"/>
                    <a:pt x="721529" y="322507"/>
                  </a:cubicBezTo>
                  <a:cubicBezTo>
                    <a:pt x="738039" y="356162"/>
                    <a:pt x="730419" y="395532"/>
                    <a:pt x="736134" y="433632"/>
                  </a:cubicBezTo>
                  <a:cubicBezTo>
                    <a:pt x="715814" y="436172"/>
                    <a:pt x="696129" y="443792"/>
                    <a:pt x="675809" y="441887"/>
                  </a:cubicBezTo>
                  <a:close/>
                  <a:moveTo>
                    <a:pt x="732959" y="166932"/>
                  </a:moveTo>
                  <a:cubicBezTo>
                    <a:pt x="737404" y="169472"/>
                    <a:pt x="744389" y="166932"/>
                    <a:pt x="745659" y="161217"/>
                  </a:cubicBezTo>
                  <a:cubicBezTo>
                    <a:pt x="744389" y="125657"/>
                    <a:pt x="672634" y="141532"/>
                    <a:pt x="657394" y="133912"/>
                  </a:cubicBezTo>
                  <a:cubicBezTo>
                    <a:pt x="623104" y="134547"/>
                    <a:pt x="419904" y="153597"/>
                    <a:pt x="476419" y="191697"/>
                  </a:cubicBezTo>
                  <a:cubicBezTo>
                    <a:pt x="556429" y="162487"/>
                    <a:pt x="649774" y="134547"/>
                    <a:pt x="732959" y="166932"/>
                  </a:cubicBezTo>
                  <a:close/>
                  <a:moveTo>
                    <a:pt x="726609" y="92002"/>
                  </a:moveTo>
                  <a:cubicBezTo>
                    <a:pt x="717719" y="29772"/>
                    <a:pt x="482134" y="92002"/>
                    <a:pt x="449114" y="126927"/>
                  </a:cubicBezTo>
                  <a:cubicBezTo>
                    <a:pt x="452924" y="132642"/>
                    <a:pt x="455464" y="137087"/>
                    <a:pt x="459274" y="143437"/>
                  </a:cubicBezTo>
                  <a:cubicBezTo>
                    <a:pt x="539284" y="94542"/>
                    <a:pt x="635169" y="79937"/>
                    <a:pt x="726609" y="92002"/>
                  </a:cubicBezTo>
                  <a:close/>
                  <a:moveTo>
                    <a:pt x="494199" y="248847"/>
                  </a:moveTo>
                  <a:cubicBezTo>
                    <a:pt x="562144" y="217097"/>
                    <a:pt x="643424" y="223447"/>
                    <a:pt x="716449" y="235512"/>
                  </a:cubicBezTo>
                  <a:cubicBezTo>
                    <a:pt x="743119" y="187887"/>
                    <a:pt x="480229" y="199317"/>
                    <a:pt x="478959" y="238687"/>
                  </a:cubicBezTo>
                  <a:cubicBezTo>
                    <a:pt x="478959" y="246942"/>
                    <a:pt x="487214" y="252657"/>
                    <a:pt x="494199" y="248847"/>
                  </a:cubicBezTo>
                  <a:close/>
                  <a:moveTo>
                    <a:pt x="528489" y="290122"/>
                  </a:moveTo>
                  <a:cubicBezTo>
                    <a:pt x="592624" y="271707"/>
                    <a:pt x="654854" y="280597"/>
                    <a:pt x="720259" y="272977"/>
                  </a:cubicBezTo>
                  <a:cubicBezTo>
                    <a:pt x="682159" y="245037"/>
                    <a:pt x="508804" y="252022"/>
                    <a:pt x="482769" y="285677"/>
                  </a:cubicBezTo>
                  <a:cubicBezTo>
                    <a:pt x="488484" y="303457"/>
                    <a:pt x="515154" y="290122"/>
                    <a:pt x="528489" y="290122"/>
                  </a:cubicBezTo>
                  <a:close/>
                  <a:moveTo>
                    <a:pt x="487214" y="344097"/>
                  </a:moveTo>
                  <a:cubicBezTo>
                    <a:pt x="524679" y="329492"/>
                    <a:pt x="568494" y="330762"/>
                    <a:pt x="602784" y="322507"/>
                  </a:cubicBezTo>
                  <a:cubicBezTo>
                    <a:pt x="610404" y="283772"/>
                    <a:pt x="438954" y="313617"/>
                    <a:pt x="487214" y="344097"/>
                  </a:cubicBezTo>
                  <a:close/>
                  <a:moveTo>
                    <a:pt x="570399" y="357432"/>
                  </a:moveTo>
                  <a:cubicBezTo>
                    <a:pt x="570399" y="356797"/>
                    <a:pt x="570399" y="356162"/>
                    <a:pt x="569764" y="355527"/>
                  </a:cubicBezTo>
                  <a:cubicBezTo>
                    <a:pt x="552619" y="361242"/>
                    <a:pt x="472609" y="361242"/>
                    <a:pt x="503089" y="389817"/>
                  </a:cubicBezTo>
                  <a:cubicBezTo>
                    <a:pt x="527219" y="389817"/>
                    <a:pt x="663744" y="368862"/>
                    <a:pt x="570399" y="357432"/>
                  </a:cubicBezTo>
                  <a:close/>
                  <a:moveTo>
                    <a:pt x="527219" y="465382"/>
                  </a:moveTo>
                  <a:cubicBezTo>
                    <a:pt x="531029" y="504752"/>
                    <a:pt x="577384" y="471097"/>
                    <a:pt x="599609" y="467287"/>
                  </a:cubicBezTo>
                  <a:cubicBezTo>
                    <a:pt x="643424" y="424742"/>
                    <a:pt x="545634" y="460937"/>
                    <a:pt x="527219" y="465382"/>
                  </a:cubicBezTo>
                  <a:close/>
                  <a:moveTo>
                    <a:pt x="80814" y="149152"/>
                  </a:moveTo>
                  <a:cubicBezTo>
                    <a:pt x="89069" y="207572"/>
                    <a:pt x="91609" y="268532"/>
                    <a:pt x="106849" y="325682"/>
                  </a:cubicBezTo>
                  <a:cubicBezTo>
                    <a:pt x="121454" y="349812"/>
                    <a:pt x="158284" y="325047"/>
                    <a:pt x="180509" y="323777"/>
                  </a:cubicBezTo>
                  <a:cubicBezTo>
                    <a:pt x="231944" y="314887"/>
                    <a:pt x="315129" y="299647"/>
                    <a:pt x="360849" y="323777"/>
                  </a:cubicBezTo>
                  <a:cubicBezTo>
                    <a:pt x="404029" y="299647"/>
                    <a:pt x="364024" y="247577"/>
                    <a:pt x="364024" y="210112"/>
                  </a:cubicBezTo>
                  <a:cubicBezTo>
                    <a:pt x="369104" y="76127"/>
                    <a:pt x="162729" y="123752"/>
                    <a:pt x="80814" y="149152"/>
                  </a:cubicBezTo>
                  <a:close/>
                  <a:moveTo>
                    <a:pt x="354499" y="290122"/>
                  </a:moveTo>
                  <a:cubicBezTo>
                    <a:pt x="277029" y="288852"/>
                    <a:pt x="202099" y="298377"/>
                    <a:pt x="125899" y="307902"/>
                  </a:cubicBezTo>
                  <a:cubicBezTo>
                    <a:pt x="118914" y="262817"/>
                    <a:pt x="111929" y="218367"/>
                    <a:pt x="104944" y="172647"/>
                  </a:cubicBezTo>
                  <a:cubicBezTo>
                    <a:pt x="172254" y="133277"/>
                    <a:pt x="262424" y="130102"/>
                    <a:pt x="332909" y="165662"/>
                  </a:cubicBezTo>
                  <a:cubicBezTo>
                    <a:pt x="350054" y="232337"/>
                    <a:pt x="357039" y="269802"/>
                    <a:pt x="354499" y="290122"/>
                  </a:cubicBezTo>
                  <a:close/>
                  <a:moveTo>
                    <a:pt x="227499" y="369497"/>
                  </a:moveTo>
                  <a:cubicBezTo>
                    <a:pt x="222419" y="351082"/>
                    <a:pt x="220514" y="348542"/>
                    <a:pt x="210989" y="347907"/>
                  </a:cubicBezTo>
                  <a:cubicBezTo>
                    <a:pt x="187494" y="351082"/>
                    <a:pt x="103039" y="349812"/>
                    <a:pt x="130344" y="388547"/>
                  </a:cubicBezTo>
                  <a:cubicBezTo>
                    <a:pt x="161459" y="381562"/>
                    <a:pt x="191304" y="365687"/>
                    <a:pt x="227499" y="369497"/>
                  </a:cubicBezTo>
                  <a:close/>
                  <a:moveTo>
                    <a:pt x="143679" y="431727"/>
                  </a:moveTo>
                  <a:cubicBezTo>
                    <a:pt x="177334" y="419662"/>
                    <a:pt x="207814" y="421567"/>
                    <a:pt x="243374" y="420297"/>
                  </a:cubicBezTo>
                  <a:cubicBezTo>
                    <a:pt x="233849" y="382832"/>
                    <a:pt x="99864" y="399342"/>
                    <a:pt x="143679" y="431727"/>
                  </a:cubicBezTo>
                  <a:close/>
                  <a:moveTo>
                    <a:pt x="288459" y="401882"/>
                  </a:moveTo>
                  <a:cubicBezTo>
                    <a:pt x="315764" y="406327"/>
                    <a:pt x="342434" y="389817"/>
                    <a:pt x="369739" y="399977"/>
                  </a:cubicBezTo>
                  <a:cubicBezTo>
                    <a:pt x="371644" y="400612"/>
                    <a:pt x="375454" y="395532"/>
                    <a:pt x="379899" y="392357"/>
                  </a:cubicBezTo>
                  <a:cubicBezTo>
                    <a:pt x="375454" y="363147"/>
                    <a:pt x="253534" y="375212"/>
                    <a:pt x="288459" y="401882"/>
                  </a:cubicBezTo>
                  <a:close/>
                  <a:moveTo>
                    <a:pt x="207179" y="439982"/>
                  </a:moveTo>
                  <a:cubicBezTo>
                    <a:pt x="207179" y="440617"/>
                    <a:pt x="207179" y="440617"/>
                    <a:pt x="207179" y="441252"/>
                  </a:cubicBezTo>
                  <a:cubicBezTo>
                    <a:pt x="190034" y="445697"/>
                    <a:pt x="151934" y="438077"/>
                    <a:pt x="148759" y="460302"/>
                  </a:cubicBezTo>
                  <a:cubicBezTo>
                    <a:pt x="155109" y="492687"/>
                    <a:pt x="295444" y="438712"/>
                    <a:pt x="207179" y="439982"/>
                  </a:cubicBezTo>
                  <a:close/>
                  <a:moveTo>
                    <a:pt x="297984" y="448237"/>
                  </a:moveTo>
                  <a:cubicBezTo>
                    <a:pt x="320844" y="443792"/>
                    <a:pt x="368469" y="461572"/>
                    <a:pt x="371009" y="427282"/>
                  </a:cubicBezTo>
                  <a:cubicBezTo>
                    <a:pt x="350054" y="426012"/>
                    <a:pt x="270044" y="410772"/>
                    <a:pt x="297984" y="448237"/>
                  </a:cubicBezTo>
                  <a:close/>
                  <a:moveTo>
                    <a:pt x="291634" y="359972"/>
                  </a:moveTo>
                  <a:cubicBezTo>
                    <a:pt x="311954" y="347907"/>
                    <a:pt x="353864" y="361242"/>
                    <a:pt x="362754" y="339652"/>
                  </a:cubicBezTo>
                  <a:cubicBezTo>
                    <a:pt x="350054" y="319332"/>
                    <a:pt x="244009" y="335207"/>
                    <a:pt x="291634" y="359972"/>
                  </a:cubicBezTo>
                  <a:close/>
                  <a:moveTo>
                    <a:pt x="177969" y="519357"/>
                  </a:moveTo>
                  <a:cubicBezTo>
                    <a:pt x="199559" y="512372"/>
                    <a:pt x="228134" y="521897"/>
                    <a:pt x="239564" y="497132"/>
                  </a:cubicBezTo>
                  <a:cubicBezTo>
                    <a:pt x="217974" y="490147"/>
                    <a:pt x="144314" y="494592"/>
                    <a:pt x="177969" y="519357"/>
                  </a:cubicBezTo>
                  <a:close/>
                  <a:moveTo>
                    <a:pt x="332274" y="485067"/>
                  </a:moveTo>
                  <a:cubicBezTo>
                    <a:pt x="311954" y="485702"/>
                    <a:pt x="265599" y="490782"/>
                    <a:pt x="301794" y="508562"/>
                  </a:cubicBezTo>
                  <a:cubicBezTo>
                    <a:pt x="326559" y="509832"/>
                    <a:pt x="396409" y="498402"/>
                    <a:pt x="332274" y="485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3" name="Google Shape;583;p11"/>
            <p:cNvSpPr/>
            <p:nvPr/>
          </p:nvSpPr>
          <p:spPr>
            <a:xfrm>
              <a:off x="6870722" y="1009504"/>
              <a:ext cx="256151" cy="229019"/>
            </a:xfrm>
            <a:custGeom>
              <a:avLst/>
              <a:gdLst/>
              <a:ahLst/>
              <a:cxnLst/>
              <a:rect l="l" t="t" r="r" b="b"/>
              <a:pathLst>
                <a:path w="528147" h="472205" extrusionOk="0">
                  <a:moveTo>
                    <a:pt x="395469" y="177165"/>
                  </a:moveTo>
                  <a:cubicBezTo>
                    <a:pt x="443094" y="36830"/>
                    <a:pt x="381499" y="-53340"/>
                    <a:pt x="264659" y="86360"/>
                  </a:cubicBezTo>
                  <a:cubicBezTo>
                    <a:pt x="239894" y="41275"/>
                    <a:pt x="195444" y="0"/>
                    <a:pt x="143374" y="0"/>
                  </a:cubicBezTo>
                  <a:cubicBezTo>
                    <a:pt x="65269" y="15240"/>
                    <a:pt x="123054" y="139065"/>
                    <a:pt x="131944" y="187325"/>
                  </a:cubicBezTo>
                  <a:cubicBezTo>
                    <a:pt x="76064" y="179070"/>
                    <a:pt x="-40776" y="242570"/>
                    <a:pt x="14469" y="300990"/>
                  </a:cubicBezTo>
                  <a:cubicBezTo>
                    <a:pt x="41774" y="327660"/>
                    <a:pt x="81144" y="321945"/>
                    <a:pt x="109719" y="344170"/>
                  </a:cubicBezTo>
                  <a:cubicBezTo>
                    <a:pt x="102734" y="370840"/>
                    <a:pt x="109084" y="399415"/>
                    <a:pt x="92574" y="423545"/>
                  </a:cubicBezTo>
                  <a:cubicBezTo>
                    <a:pt x="86859" y="433070"/>
                    <a:pt x="90034" y="441960"/>
                    <a:pt x="95749" y="450215"/>
                  </a:cubicBezTo>
                  <a:cubicBezTo>
                    <a:pt x="112259" y="475615"/>
                    <a:pt x="147819" y="474345"/>
                    <a:pt x="159249" y="450850"/>
                  </a:cubicBezTo>
                  <a:cubicBezTo>
                    <a:pt x="175759" y="424180"/>
                    <a:pt x="207509" y="409575"/>
                    <a:pt x="235449" y="397510"/>
                  </a:cubicBezTo>
                  <a:cubicBezTo>
                    <a:pt x="289424" y="513715"/>
                    <a:pt x="403724" y="490220"/>
                    <a:pt x="379594" y="355600"/>
                  </a:cubicBezTo>
                  <a:cubicBezTo>
                    <a:pt x="470399" y="330200"/>
                    <a:pt x="493259" y="345440"/>
                    <a:pt x="525009" y="245110"/>
                  </a:cubicBezTo>
                  <a:cubicBezTo>
                    <a:pt x="549139" y="182880"/>
                    <a:pt x="427219" y="204470"/>
                    <a:pt x="395469" y="177165"/>
                  </a:cubicBezTo>
                  <a:close/>
                  <a:moveTo>
                    <a:pt x="392294" y="59055"/>
                  </a:moveTo>
                  <a:cubicBezTo>
                    <a:pt x="393564" y="106680"/>
                    <a:pt x="391659" y="133985"/>
                    <a:pt x="363719" y="175260"/>
                  </a:cubicBezTo>
                  <a:cubicBezTo>
                    <a:pt x="314824" y="185420"/>
                    <a:pt x="309744" y="137795"/>
                    <a:pt x="290059" y="103505"/>
                  </a:cubicBezTo>
                  <a:cubicBezTo>
                    <a:pt x="316094" y="73025"/>
                    <a:pt x="348479" y="12065"/>
                    <a:pt x="392294" y="59055"/>
                  </a:cubicBezTo>
                  <a:close/>
                  <a:moveTo>
                    <a:pt x="347209" y="325755"/>
                  </a:moveTo>
                  <a:cubicBezTo>
                    <a:pt x="331969" y="330835"/>
                    <a:pt x="317999" y="330200"/>
                    <a:pt x="298314" y="327025"/>
                  </a:cubicBezTo>
                  <a:cubicBezTo>
                    <a:pt x="311649" y="308610"/>
                    <a:pt x="318634" y="292100"/>
                    <a:pt x="333239" y="278130"/>
                  </a:cubicBezTo>
                  <a:cubicBezTo>
                    <a:pt x="345304" y="292735"/>
                    <a:pt x="349749" y="307975"/>
                    <a:pt x="347209" y="325755"/>
                  </a:cubicBezTo>
                  <a:close/>
                  <a:moveTo>
                    <a:pt x="271009" y="130175"/>
                  </a:moveTo>
                  <a:cubicBezTo>
                    <a:pt x="287519" y="140970"/>
                    <a:pt x="288789" y="144145"/>
                    <a:pt x="293234" y="172720"/>
                  </a:cubicBezTo>
                  <a:cubicBezTo>
                    <a:pt x="277359" y="178435"/>
                    <a:pt x="262119" y="180975"/>
                    <a:pt x="244339" y="174625"/>
                  </a:cubicBezTo>
                  <a:cubicBezTo>
                    <a:pt x="247514" y="155575"/>
                    <a:pt x="259579" y="142875"/>
                    <a:pt x="271009" y="130175"/>
                  </a:cubicBezTo>
                  <a:close/>
                  <a:moveTo>
                    <a:pt x="131309" y="77470"/>
                  </a:moveTo>
                  <a:cubicBezTo>
                    <a:pt x="173854" y="74930"/>
                    <a:pt x="176394" y="73025"/>
                    <a:pt x="187189" y="26670"/>
                  </a:cubicBezTo>
                  <a:cubicBezTo>
                    <a:pt x="208779" y="61595"/>
                    <a:pt x="240529" y="69215"/>
                    <a:pt x="250689" y="109220"/>
                  </a:cubicBezTo>
                  <a:cubicBezTo>
                    <a:pt x="229099" y="140970"/>
                    <a:pt x="209414" y="200025"/>
                    <a:pt x="161154" y="180975"/>
                  </a:cubicBezTo>
                  <a:cubicBezTo>
                    <a:pt x="144644" y="148590"/>
                    <a:pt x="124324" y="116840"/>
                    <a:pt x="131309" y="77470"/>
                  </a:cubicBezTo>
                  <a:close/>
                  <a:moveTo>
                    <a:pt x="191634" y="321310"/>
                  </a:moveTo>
                  <a:cubicBezTo>
                    <a:pt x="176394" y="325755"/>
                    <a:pt x="165599" y="326390"/>
                    <a:pt x="154169" y="320040"/>
                  </a:cubicBezTo>
                  <a:cubicBezTo>
                    <a:pt x="156074" y="305435"/>
                    <a:pt x="160519" y="293370"/>
                    <a:pt x="172584" y="283210"/>
                  </a:cubicBezTo>
                  <a:cubicBezTo>
                    <a:pt x="185284" y="292735"/>
                    <a:pt x="185919" y="306070"/>
                    <a:pt x="191634" y="321310"/>
                  </a:cubicBezTo>
                  <a:close/>
                  <a:moveTo>
                    <a:pt x="23359" y="274955"/>
                  </a:moveTo>
                  <a:cubicBezTo>
                    <a:pt x="39869" y="215265"/>
                    <a:pt x="92574" y="210185"/>
                    <a:pt x="145279" y="213995"/>
                  </a:cubicBezTo>
                  <a:cubicBezTo>
                    <a:pt x="175759" y="248285"/>
                    <a:pt x="140834" y="281305"/>
                    <a:pt x="124959" y="314960"/>
                  </a:cubicBezTo>
                  <a:cubicBezTo>
                    <a:pt x="83049" y="313690"/>
                    <a:pt x="43679" y="297815"/>
                    <a:pt x="23359" y="274955"/>
                  </a:cubicBezTo>
                  <a:close/>
                  <a:moveTo>
                    <a:pt x="163059" y="412115"/>
                  </a:moveTo>
                  <a:cubicBezTo>
                    <a:pt x="152264" y="408940"/>
                    <a:pt x="142739" y="405765"/>
                    <a:pt x="131944" y="402590"/>
                  </a:cubicBezTo>
                  <a:cubicBezTo>
                    <a:pt x="125594" y="382905"/>
                    <a:pt x="126229" y="365125"/>
                    <a:pt x="143374" y="347345"/>
                  </a:cubicBezTo>
                  <a:cubicBezTo>
                    <a:pt x="170044" y="349250"/>
                    <a:pt x="208144" y="337185"/>
                    <a:pt x="214494" y="377190"/>
                  </a:cubicBezTo>
                  <a:cubicBezTo>
                    <a:pt x="196714" y="389255"/>
                    <a:pt x="180204" y="400685"/>
                    <a:pt x="163059" y="412115"/>
                  </a:cubicBezTo>
                  <a:close/>
                  <a:moveTo>
                    <a:pt x="225289" y="327025"/>
                  </a:moveTo>
                  <a:cubicBezTo>
                    <a:pt x="170679" y="248285"/>
                    <a:pt x="196079" y="189230"/>
                    <a:pt x="295139" y="198120"/>
                  </a:cubicBezTo>
                  <a:cubicBezTo>
                    <a:pt x="326254" y="193040"/>
                    <a:pt x="331969" y="241935"/>
                    <a:pt x="314824" y="260350"/>
                  </a:cubicBezTo>
                  <a:cubicBezTo>
                    <a:pt x="285614" y="290830"/>
                    <a:pt x="279264" y="341630"/>
                    <a:pt x="225289" y="327025"/>
                  </a:cubicBezTo>
                  <a:close/>
                  <a:moveTo>
                    <a:pt x="253864" y="379095"/>
                  </a:moveTo>
                  <a:cubicBezTo>
                    <a:pt x="271644" y="343535"/>
                    <a:pt x="316729" y="349885"/>
                    <a:pt x="350384" y="355600"/>
                  </a:cubicBezTo>
                  <a:cubicBezTo>
                    <a:pt x="385309" y="470535"/>
                    <a:pt x="287519" y="482600"/>
                    <a:pt x="253864" y="379095"/>
                  </a:cubicBezTo>
                  <a:close/>
                  <a:moveTo>
                    <a:pt x="377689" y="327025"/>
                  </a:moveTo>
                  <a:cubicBezTo>
                    <a:pt x="365624" y="281305"/>
                    <a:pt x="337684" y="234950"/>
                    <a:pt x="383404" y="201295"/>
                  </a:cubicBezTo>
                  <a:cubicBezTo>
                    <a:pt x="408804" y="207645"/>
                    <a:pt x="434204" y="213360"/>
                    <a:pt x="460239" y="219710"/>
                  </a:cubicBezTo>
                  <a:cubicBezTo>
                    <a:pt x="462779" y="241300"/>
                    <a:pt x="469764" y="257175"/>
                    <a:pt x="488179" y="269875"/>
                  </a:cubicBezTo>
                  <a:cubicBezTo>
                    <a:pt x="492624" y="324485"/>
                    <a:pt x="417059" y="320675"/>
                    <a:pt x="377689" y="327025"/>
                  </a:cubicBezTo>
                  <a:close/>
                  <a:moveTo>
                    <a:pt x="257039" y="222250"/>
                  </a:moveTo>
                  <a:cubicBezTo>
                    <a:pt x="196714" y="216535"/>
                    <a:pt x="185284" y="288290"/>
                    <a:pt x="248149" y="290830"/>
                  </a:cubicBezTo>
                  <a:cubicBezTo>
                    <a:pt x="289424" y="291465"/>
                    <a:pt x="307204" y="229235"/>
                    <a:pt x="257039" y="222250"/>
                  </a:cubicBezTo>
                  <a:close/>
                  <a:moveTo>
                    <a:pt x="243069" y="266700"/>
                  </a:moveTo>
                  <a:cubicBezTo>
                    <a:pt x="215764" y="264795"/>
                    <a:pt x="229099" y="242570"/>
                    <a:pt x="248149" y="240030"/>
                  </a:cubicBezTo>
                  <a:cubicBezTo>
                    <a:pt x="272279" y="237490"/>
                    <a:pt x="262119" y="269240"/>
                    <a:pt x="243069" y="26670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4" name="Google Shape;584;p11"/>
            <p:cNvSpPr/>
            <p:nvPr/>
          </p:nvSpPr>
          <p:spPr>
            <a:xfrm rot="-2424567">
              <a:off x="1204048" y="475241"/>
              <a:ext cx="211213" cy="278694"/>
            </a:xfrm>
            <a:custGeom>
              <a:avLst/>
              <a:gdLst/>
              <a:ahLst/>
              <a:cxnLst/>
              <a:rect l="l" t="t" r="r" b="b"/>
              <a:pathLst>
                <a:path w="434661" h="573530" extrusionOk="0">
                  <a:moveTo>
                    <a:pt x="430380" y="417373"/>
                  </a:moveTo>
                  <a:cubicBezTo>
                    <a:pt x="427840" y="354508"/>
                    <a:pt x="363705" y="334823"/>
                    <a:pt x="311635" y="329743"/>
                  </a:cubicBezTo>
                  <a:cubicBezTo>
                    <a:pt x="264010" y="315138"/>
                    <a:pt x="297665" y="236398"/>
                    <a:pt x="288775" y="197028"/>
                  </a:cubicBezTo>
                  <a:cubicBezTo>
                    <a:pt x="290680" y="118923"/>
                    <a:pt x="325605" y="15418"/>
                    <a:pt x="217655" y="178"/>
                  </a:cubicBezTo>
                  <a:cubicBezTo>
                    <a:pt x="211305" y="-1092"/>
                    <a:pt x="199875" y="4623"/>
                    <a:pt x="202415" y="11608"/>
                  </a:cubicBezTo>
                  <a:cubicBezTo>
                    <a:pt x="207495" y="87808"/>
                    <a:pt x="223370" y="169088"/>
                    <a:pt x="197335" y="242748"/>
                  </a:cubicBezTo>
                  <a:cubicBezTo>
                    <a:pt x="158600" y="220523"/>
                    <a:pt x="52555" y="59868"/>
                    <a:pt x="24615" y="87173"/>
                  </a:cubicBezTo>
                  <a:cubicBezTo>
                    <a:pt x="-68095" y="172263"/>
                    <a:pt x="127485" y="297993"/>
                    <a:pt x="175745" y="366573"/>
                  </a:cubicBezTo>
                  <a:cubicBezTo>
                    <a:pt x="205590" y="403403"/>
                    <a:pt x="41760" y="420548"/>
                    <a:pt x="141455" y="548818"/>
                  </a:cubicBezTo>
                  <a:cubicBezTo>
                    <a:pt x="221465" y="630733"/>
                    <a:pt x="298935" y="488493"/>
                    <a:pt x="240515" y="419913"/>
                  </a:cubicBezTo>
                  <a:cubicBezTo>
                    <a:pt x="234165" y="409753"/>
                    <a:pt x="241150" y="384353"/>
                    <a:pt x="256390" y="395148"/>
                  </a:cubicBezTo>
                  <a:cubicBezTo>
                    <a:pt x="288775" y="436423"/>
                    <a:pt x="313540" y="498653"/>
                    <a:pt x="379580" y="489128"/>
                  </a:cubicBezTo>
                  <a:cubicBezTo>
                    <a:pt x="412600" y="482778"/>
                    <a:pt x="446890" y="451028"/>
                    <a:pt x="430380" y="417373"/>
                  </a:cubicBezTo>
                  <a:close/>
                  <a:moveTo>
                    <a:pt x="227180" y="242748"/>
                  </a:moveTo>
                  <a:cubicBezTo>
                    <a:pt x="237975" y="171628"/>
                    <a:pt x="223370" y="100508"/>
                    <a:pt x="232260" y="30023"/>
                  </a:cubicBezTo>
                  <a:cubicBezTo>
                    <a:pt x="277980" y="26213"/>
                    <a:pt x="280520" y="81458"/>
                    <a:pt x="275440" y="113843"/>
                  </a:cubicBezTo>
                  <a:cubicBezTo>
                    <a:pt x="264645" y="171628"/>
                    <a:pt x="276075" y="233858"/>
                    <a:pt x="262105" y="290373"/>
                  </a:cubicBezTo>
                  <a:cubicBezTo>
                    <a:pt x="234800" y="280848"/>
                    <a:pt x="224640" y="268148"/>
                    <a:pt x="227180" y="242748"/>
                  </a:cubicBezTo>
                  <a:close/>
                  <a:moveTo>
                    <a:pt x="152885" y="518338"/>
                  </a:moveTo>
                  <a:cubicBezTo>
                    <a:pt x="152885" y="518338"/>
                    <a:pt x="152885" y="517703"/>
                    <a:pt x="152250" y="517703"/>
                  </a:cubicBezTo>
                  <a:cubicBezTo>
                    <a:pt x="95735" y="500558"/>
                    <a:pt x="151615" y="386258"/>
                    <a:pt x="202415" y="423088"/>
                  </a:cubicBezTo>
                  <a:cubicBezTo>
                    <a:pt x="199240" y="431978"/>
                    <a:pt x="190985" y="433883"/>
                    <a:pt x="182730" y="436423"/>
                  </a:cubicBezTo>
                  <a:cubicBezTo>
                    <a:pt x="152885" y="442773"/>
                    <a:pt x="133835" y="484683"/>
                    <a:pt x="152885" y="518338"/>
                  </a:cubicBezTo>
                  <a:cubicBezTo>
                    <a:pt x="152885" y="518338"/>
                    <a:pt x="152885" y="518338"/>
                    <a:pt x="152885" y="518338"/>
                  </a:cubicBezTo>
                  <a:close/>
                  <a:moveTo>
                    <a:pt x="211305" y="402133"/>
                  </a:moveTo>
                  <a:cubicBezTo>
                    <a:pt x="200510" y="403403"/>
                    <a:pt x="196065" y="378003"/>
                    <a:pt x="209400" y="376733"/>
                  </a:cubicBezTo>
                  <a:cubicBezTo>
                    <a:pt x="225910" y="374828"/>
                    <a:pt x="228450" y="402133"/>
                    <a:pt x="211305" y="402133"/>
                  </a:cubicBezTo>
                  <a:close/>
                  <a:moveTo>
                    <a:pt x="235435" y="458648"/>
                  </a:moveTo>
                  <a:cubicBezTo>
                    <a:pt x="227180" y="451663"/>
                    <a:pt x="220830" y="444043"/>
                    <a:pt x="220195" y="433248"/>
                  </a:cubicBezTo>
                  <a:cubicBezTo>
                    <a:pt x="237340" y="439598"/>
                    <a:pt x="237340" y="439598"/>
                    <a:pt x="235435" y="458648"/>
                  </a:cubicBezTo>
                  <a:close/>
                  <a:moveTo>
                    <a:pt x="177015" y="545008"/>
                  </a:moveTo>
                  <a:cubicBezTo>
                    <a:pt x="180825" y="545008"/>
                    <a:pt x="184000" y="545643"/>
                    <a:pt x="188445" y="545643"/>
                  </a:cubicBezTo>
                  <a:cubicBezTo>
                    <a:pt x="187175" y="555168"/>
                    <a:pt x="175110" y="553263"/>
                    <a:pt x="177015" y="545008"/>
                  </a:cubicBezTo>
                  <a:close/>
                  <a:moveTo>
                    <a:pt x="164950" y="510718"/>
                  </a:moveTo>
                  <a:cubicBezTo>
                    <a:pt x="148440" y="469443"/>
                    <a:pt x="209400" y="428803"/>
                    <a:pt x="222735" y="484048"/>
                  </a:cubicBezTo>
                  <a:cubicBezTo>
                    <a:pt x="217020" y="511988"/>
                    <a:pt x="186540" y="543738"/>
                    <a:pt x="164950" y="510718"/>
                  </a:cubicBezTo>
                  <a:close/>
                  <a:moveTo>
                    <a:pt x="241150" y="477698"/>
                  </a:moveTo>
                  <a:cubicBezTo>
                    <a:pt x="247500" y="493573"/>
                    <a:pt x="240515" y="504368"/>
                    <a:pt x="241785" y="515163"/>
                  </a:cubicBezTo>
                  <a:cubicBezTo>
                    <a:pt x="240515" y="504368"/>
                    <a:pt x="236070" y="493573"/>
                    <a:pt x="241150" y="477698"/>
                  </a:cubicBezTo>
                  <a:close/>
                  <a:moveTo>
                    <a:pt x="242420" y="515163"/>
                  </a:moveTo>
                  <a:cubicBezTo>
                    <a:pt x="237975" y="520878"/>
                    <a:pt x="233530" y="526593"/>
                    <a:pt x="228450" y="532943"/>
                  </a:cubicBezTo>
                  <a:cubicBezTo>
                    <a:pt x="229085" y="513893"/>
                    <a:pt x="229085" y="513893"/>
                    <a:pt x="242420" y="515163"/>
                  </a:cubicBezTo>
                  <a:close/>
                  <a:moveTo>
                    <a:pt x="27155" y="113208"/>
                  </a:moveTo>
                  <a:cubicBezTo>
                    <a:pt x="65890" y="91618"/>
                    <a:pt x="171300" y="284658"/>
                    <a:pt x="220195" y="293548"/>
                  </a:cubicBezTo>
                  <a:lnTo>
                    <a:pt x="219560" y="300533"/>
                  </a:lnTo>
                  <a:cubicBezTo>
                    <a:pt x="140185" y="304978"/>
                    <a:pt x="221465" y="384353"/>
                    <a:pt x="237340" y="308788"/>
                  </a:cubicBezTo>
                  <a:cubicBezTo>
                    <a:pt x="257025" y="318313"/>
                    <a:pt x="270995" y="334188"/>
                    <a:pt x="287505" y="345618"/>
                  </a:cubicBezTo>
                  <a:cubicBezTo>
                    <a:pt x="250675" y="449123"/>
                    <a:pt x="-15390" y="171628"/>
                    <a:pt x="27155" y="113208"/>
                  </a:cubicBezTo>
                  <a:close/>
                  <a:moveTo>
                    <a:pt x="361165" y="474523"/>
                  </a:moveTo>
                  <a:cubicBezTo>
                    <a:pt x="306555" y="467538"/>
                    <a:pt x="248770" y="360858"/>
                    <a:pt x="328780" y="350063"/>
                  </a:cubicBezTo>
                  <a:cubicBezTo>
                    <a:pt x="400535" y="349428"/>
                    <a:pt x="460860" y="469443"/>
                    <a:pt x="361165" y="474523"/>
                  </a:cubicBezTo>
                  <a:close/>
                  <a:moveTo>
                    <a:pt x="305285" y="380543"/>
                  </a:moveTo>
                  <a:cubicBezTo>
                    <a:pt x="314810" y="401498"/>
                    <a:pt x="324970" y="421818"/>
                    <a:pt x="340845" y="439598"/>
                  </a:cubicBezTo>
                  <a:cubicBezTo>
                    <a:pt x="368785" y="464363"/>
                    <a:pt x="409425" y="441503"/>
                    <a:pt x="387835" y="405308"/>
                  </a:cubicBezTo>
                  <a:cubicBezTo>
                    <a:pt x="365610" y="382448"/>
                    <a:pt x="336400" y="346888"/>
                    <a:pt x="305285" y="380543"/>
                  </a:cubicBezTo>
                  <a:close/>
                  <a:moveTo>
                    <a:pt x="368785" y="429438"/>
                  </a:moveTo>
                  <a:cubicBezTo>
                    <a:pt x="350370" y="433248"/>
                    <a:pt x="342115" y="409118"/>
                    <a:pt x="336400" y="390068"/>
                  </a:cubicBezTo>
                  <a:cubicBezTo>
                    <a:pt x="355450" y="395148"/>
                    <a:pt x="378310" y="411658"/>
                    <a:pt x="368785" y="4294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5" name="Google Shape;585;p11"/>
            <p:cNvSpPr/>
            <p:nvPr/>
          </p:nvSpPr>
          <p:spPr>
            <a:xfrm>
              <a:off x="7556769" y="607048"/>
              <a:ext cx="402022" cy="236475"/>
            </a:xfrm>
            <a:custGeom>
              <a:avLst/>
              <a:gdLst/>
              <a:ahLst/>
              <a:cxnLst/>
              <a:rect l="l" t="t" r="r" b="b"/>
              <a:pathLst>
                <a:path w="828912" h="487578" extrusionOk="0">
                  <a:moveTo>
                    <a:pt x="827267" y="15774"/>
                  </a:moveTo>
                  <a:cubicBezTo>
                    <a:pt x="786627" y="19584"/>
                    <a:pt x="770117" y="89434"/>
                    <a:pt x="721857" y="88164"/>
                  </a:cubicBezTo>
                  <a:cubicBezTo>
                    <a:pt x="653277" y="104674"/>
                    <a:pt x="606287" y="35459"/>
                    <a:pt x="552947" y="2438"/>
                  </a:cubicBezTo>
                  <a:cubicBezTo>
                    <a:pt x="500877" y="-14706"/>
                    <a:pt x="457697" y="63399"/>
                    <a:pt x="413882" y="85624"/>
                  </a:cubicBezTo>
                  <a:cubicBezTo>
                    <a:pt x="335142" y="62764"/>
                    <a:pt x="264657" y="16409"/>
                    <a:pt x="182107" y="6884"/>
                  </a:cubicBezTo>
                  <a:cubicBezTo>
                    <a:pt x="13832" y="196114"/>
                    <a:pt x="114797" y="109119"/>
                    <a:pt x="77332" y="279934"/>
                  </a:cubicBezTo>
                  <a:cubicBezTo>
                    <a:pt x="66537" y="291999"/>
                    <a:pt x="-29983" y="332004"/>
                    <a:pt x="9387" y="343434"/>
                  </a:cubicBezTo>
                  <a:cubicBezTo>
                    <a:pt x="50662" y="334544"/>
                    <a:pt x="84952" y="279934"/>
                    <a:pt x="129402" y="297079"/>
                  </a:cubicBezTo>
                  <a:cubicBezTo>
                    <a:pt x="176392" y="312319"/>
                    <a:pt x="222747" y="330099"/>
                    <a:pt x="265292" y="356134"/>
                  </a:cubicBezTo>
                  <a:cubicBezTo>
                    <a:pt x="276087" y="364389"/>
                    <a:pt x="284977" y="365024"/>
                    <a:pt x="293867" y="356134"/>
                  </a:cubicBezTo>
                  <a:cubicBezTo>
                    <a:pt x="393562" y="278029"/>
                    <a:pt x="442457" y="290094"/>
                    <a:pt x="533897" y="372644"/>
                  </a:cubicBezTo>
                  <a:cubicBezTo>
                    <a:pt x="545962" y="407569"/>
                    <a:pt x="526277" y="473609"/>
                    <a:pt x="568187" y="487579"/>
                  </a:cubicBezTo>
                  <a:cubicBezTo>
                    <a:pt x="606922" y="460909"/>
                    <a:pt x="664707" y="478054"/>
                    <a:pt x="703442" y="453289"/>
                  </a:cubicBezTo>
                  <a:cubicBezTo>
                    <a:pt x="697092" y="439954"/>
                    <a:pt x="694552" y="438049"/>
                    <a:pt x="685662" y="441224"/>
                  </a:cubicBezTo>
                  <a:cubicBezTo>
                    <a:pt x="647562" y="453924"/>
                    <a:pt x="608192" y="451384"/>
                    <a:pt x="565647" y="457099"/>
                  </a:cubicBezTo>
                  <a:cubicBezTo>
                    <a:pt x="530722" y="351054"/>
                    <a:pt x="638037" y="335179"/>
                    <a:pt x="681852" y="264059"/>
                  </a:cubicBezTo>
                  <a:cubicBezTo>
                    <a:pt x="669152" y="215164"/>
                    <a:pt x="663437" y="157379"/>
                    <a:pt x="683122" y="109754"/>
                  </a:cubicBezTo>
                  <a:cubicBezTo>
                    <a:pt x="714237" y="105309"/>
                    <a:pt x="751067" y="116104"/>
                    <a:pt x="774562" y="91339"/>
                  </a:cubicBezTo>
                  <a:cubicBezTo>
                    <a:pt x="787262" y="69114"/>
                    <a:pt x="838698" y="42444"/>
                    <a:pt x="827267" y="15774"/>
                  </a:cubicBezTo>
                  <a:close/>
                  <a:moveTo>
                    <a:pt x="291962" y="332004"/>
                  </a:moveTo>
                  <a:cubicBezTo>
                    <a:pt x="236082" y="338354"/>
                    <a:pt x="173217" y="285649"/>
                    <a:pt x="115432" y="270409"/>
                  </a:cubicBezTo>
                  <a:cubicBezTo>
                    <a:pt x="90032" y="159284"/>
                    <a:pt x="116067" y="100229"/>
                    <a:pt x="200522" y="26569"/>
                  </a:cubicBezTo>
                  <a:cubicBezTo>
                    <a:pt x="260847" y="58319"/>
                    <a:pt x="361177" y="58954"/>
                    <a:pt x="394832" y="119914"/>
                  </a:cubicBezTo>
                  <a:cubicBezTo>
                    <a:pt x="399912" y="261519"/>
                    <a:pt x="438012" y="269774"/>
                    <a:pt x="291962" y="332004"/>
                  </a:cubicBezTo>
                  <a:close/>
                  <a:moveTo>
                    <a:pt x="550407" y="352324"/>
                  </a:moveTo>
                  <a:cubicBezTo>
                    <a:pt x="510402" y="332004"/>
                    <a:pt x="466587" y="307874"/>
                    <a:pt x="431662" y="278664"/>
                  </a:cubicBezTo>
                  <a:cubicBezTo>
                    <a:pt x="443092" y="255804"/>
                    <a:pt x="535802" y="344069"/>
                    <a:pt x="563107" y="328194"/>
                  </a:cubicBezTo>
                  <a:cubicBezTo>
                    <a:pt x="563742" y="298349"/>
                    <a:pt x="504052" y="297079"/>
                    <a:pt x="486272" y="272949"/>
                  </a:cubicBezTo>
                  <a:cubicBezTo>
                    <a:pt x="462142" y="255169"/>
                    <a:pt x="461507" y="255804"/>
                    <a:pt x="428487" y="257709"/>
                  </a:cubicBezTo>
                  <a:cubicBezTo>
                    <a:pt x="400547" y="118644"/>
                    <a:pt x="415787" y="98324"/>
                    <a:pt x="533262" y="22124"/>
                  </a:cubicBezTo>
                  <a:cubicBezTo>
                    <a:pt x="578347" y="42444"/>
                    <a:pt x="611367" y="76099"/>
                    <a:pt x="651372" y="104039"/>
                  </a:cubicBezTo>
                  <a:cubicBezTo>
                    <a:pt x="649467" y="159284"/>
                    <a:pt x="643752" y="213259"/>
                    <a:pt x="653277" y="267234"/>
                  </a:cubicBezTo>
                  <a:cubicBezTo>
                    <a:pt x="625337" y="299619"/>
                    <a:pt x="599302" y="321209"/>
                    <a:pt x="550407" y="352324"/>
                  </a:cubicBezTo>
                  <a:close/>
                  <a:moveTo>
                    <a:pt x="362447" y="111024"/>
                  </a:moveTo>
                  <a:cubicBezTo>
                    <a:pt x="361812" y="137059"/>
                    <a:pt x="340222" y="276124"/>
                    <a:pt x="384037" y="261519"/>
                  </a:cubicBezTo>
                  <a:cubicBezTo>
                    <a:pt x="370702" y="227229"/>
                    <a:pt x="410072" y="110389"/>
                    <a:pt x="362447" y="111024"/>
                  </a:cubicBezTo>
                  <a:close/>
                  <a:moveTo>
                    <a:pt x="222112" y="274854"/>
                  </a:moveTo>
                  <a:cubicBezTo>
                    <a:pt x="194807" y="267234"/>
                    <a:pt x="166867" y="234849"/>
                    <a:pt x="138292" y="246279"/>
                  </a:cubicBezTo>
                  <a:cubicBezTo>
                    <a:pt x="140832" y="274219"/>
                    <a:pt x="241797" y="302159"/>
                    <a:pt x="269737" y="317399"/>
                  </a:cubicBezTo>
                  <a:cubicBezTo>
                    <a:pt x="303392" y="300254"/>
                    <a:pt x="234812" y="284379"/>
                    <a:pt x="222112" y="274854"/>
                  </a:cubicBezTo>
                  <a:close/>
                  <a:moveTo>
                    <a:pt x="199887" y="46889"/>
                  </a:moveTo>
                  <a:cubicBezTo>
                    <a:pt x="182107" y="69749"/>
                    <a:pt x="105272" y="126264"/>
                    <a:pt x="137657" y="151664"/>
                  </a:cubicBezTo>
                  <a:cubicBezTo>
                    <a:pt x="149722" y="130074"/>
                    <a:pt x="253227" y="46889"/>
                    <a:pt x="199887" y="46889"/>
                  </a:cubicBezTo>
                  <a:close/>
                  <a:moveTo>
                    <a:pt x="446267" y="123724"/>
                  </a:moveTo>
                  <a:cubicBezTo>
                    <a:pt x="410707" y="111659"/>
                    <a:pt x="443727" y="204369"/>
                    <a:pt x="440552" y="224054"/>
                  </a:cubicBezTo>
                  <a:cubicBezTo>
                    <a:pt x="449442" y="248184"/>
                    <a:pt x="468492" y="228499"/>
                    <a:pt x="462777" y="219609"/>
                  </a:cubicBezTo>
                  <a:cubicBezTo>
                    <a:pt x="455792" y="185319"/>
                    <a:pt x="462142" y="151664"/>
                    <a:pt x="446267" y="12372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86" name="Google Shape;586;p11"/>
            <p:cNvGrpSpPr/>
            <p:nvPr/>
          </p:nvGrpSpPr>
          <p:grpSpPr>
            <a:xfrm rot="890855">
              <a:off x="3181660" y="515636"/>
              <a:ext cx="370663" cy="217580"/>
              <a:chOff x="1429156" y="1387535"/>
              <a:chExt cx="657769" cy="386112"/>
            </a:xfrm>
          </p:grpSpPr>
          <p:sp>
            <p:nvSpPr>
              <p:cNvPr id="587" name="Google Shape;587;p11"/>
              <p:cNvSpPr/>
              <p:nvPr/>
            </p:nvSpPr>
            <p:spPr>
              <a:xfrm>
                <a:off x="1429156" y="1387535"/>
                <a:ext cx="657769" cy="386112"/>
              </a:xfrm>
              <a:custGeom>
                <a:avLst/>
                <a:gdLst/>
                <a:ahLst/>
                <a:cxnLst/>
                <a:rect l="l" t="t" r="r" b="b"/>
                <a:pathLst>
                  <a:path w="764848" h="448968" extrusionOk="0">
                    <a:moveTo>
                      <a:pt x="741700" y="448969"/>
                    </a:moveTo>
                    <a:cubicBezTo>
                      <a:pt x="719475" y="440079"/>
                      <a:pt x="715030" y="440714"/>
                      <a:pt x="686455" y="443889"/>
                    </a:cubicBezTo>
                    <a:cubicBezTo>
                      <a:pt x="552470" y="455319"/>
                      <a:pt x="419120" y="428649"/>
                      <a:pt x="285770" y="436269"/>
                    </a:cubicBezTo>
                    <a:cubicBezTo>
                      <a:pt x="193060" y="430554"/>
                      <a:pt x="98445" y="428649"/>
                      <a:pt x="6370" y="441349"/>
                    </a:cubicBezTo>
                    <a:cubicBezTo>
                      <a:pt x="-45700" y="400709"/>
                      <a:pt x="237510" y="281329"/>
                      <a:pt x="273070" y="259739"/>
                    </a:cubicBezTo>
                    <a:cubicBezTo>
                      <a:pt x="431820" y="183539"/>
                      <a:pt x="582950" y="91464"/>
                      <a:pt x="735985" y="3834"/>
                    </a:cubicBezTo>
                    <a:cubicBezTo>
                      <a:pt x="748685" y="-3786"/>
                      <a:pt x="759480" y="24"/>
                      <a:pt x="761385" y="14629"/>
                    </a:cubicBezTo>
                    <a:cubicBezTo>
                      <a:pt x="772180" y="114324"/>
                      <a:pt x="753765" y="215924"/>
                      <a:pt x="759480" y="316889"/>
                    </a:cubicBezTo>
                    <a:cubicBezTo>
                      <a:pt x="752495" y="359434"/>
                      <a:pt x="769640" y="414044"/>
                      <a:pt x="741700" y="448969"/>
                    </a:cubicBezTo>
                    <a:close/>
                    <a:moveTo>
                      <a:pt x="615970" y="418489"/>
                    </a:moveTo>
                    <a:cubicBezTo>
                      <a:pt x="647720" y="425474"/>
                      <a:pt x="636290" y="413409"/>
                      <a:pt x="645815" y="393724"/>
                    </a:cubicBezTo>
                    <a:cubicBezTo>
                      <a:pt x="661690" y="396264"/>
                      <a:pt x="657880" y="414044"/>
                      <a:pt x="669945" y="421029"/>
                    </a:cubicBezTo>
                    <a:cubicBezTo>
                      <a:pt x="675660" y="420394"/>
                      <a:pt x="682645" y="420394"/>
                      <a:pt x="690900" y="419759"/>
                    </a:cubicBezTo>
                    <a:cubicBezTo>
                      <a:pt x="692170" y="410234"/>
                      <a:pt x="692805" y="402614"/>
                      <a:pt x="694075" y="394994"/>
                    </a:cubicBezTo>
                    <a:cubicBezTo>
                      <a:pt x="703600" y="394994"/>
                      <a:pt x="705505" y="401979"/>
                      <a:pt x="708680" y="407059"/>
                    </a:cubicBezTo>
                    <a:cubicBezTo>
                      <a:pt x="718205" y="421664"/>
                      <a:pt x="735350" y="405154"/>
                      <a:pt x="734080" y="391819"/>
                    </a:cubicBezTo>
                    <a:cubicBezTo>
                      <a:pt x="734715" y="274344"/>
                      <a:pt x="747415" y="153059"/>
                      <a:pt x="738525" y="37489"/>
                    </a:cubicBezTo>
                    <a:cubicBezTo>
                      <a:pt x="616605" y="87019"/>
                      <a:pt x="508020" y="171474"/>
                      <a:pt x="388005" y="229259"/>
                    </a:cubicBezTo>
                    <a:cubicBezTo>
                      <a:pt x="278785" y="288314"/>
                      <a:pt x="157500" y="328954"/>
                      <a:pt x="59710" y="406424"/>
                    </a:cubicBezTo>
                    <a:cubicBezTo>
                      <a:pt x="81300" y="415949"/>
                      <a:pt x="101620" y="415949"/>
                      <a:pt x="122575" y="412139"/>
                    </a:cubicBezTo>
                    <a:cubicBezTo>
                      <a:pt x="125115" y="401344"/>
                      <a:pt x="127020" y="392454"/>
                      <a:pt x="128925" y="383564"/>
                    </a:cubicBezTo>
                    <a:cubicBezTo>
                      <a:pt x="154325" y="379119"/>
                      <a:pt x="141625" y="432459"/>
                      <a:pt x="165120" y="404519"/>
                    </a:cubicBezTo>
                    <a:cubicBezTo>
                      <a:pt x="167025" y="400074"/>
                      <a:pt x="165755" y="393724"/>
                      <a:pt x="174010" y="391819"/>
                    </a:cubicBezTo>
                    <a:cubicBezTo>
                      <a:pt x="194965" y="416584"/>
                      <a:pt x="208935" y="421664"/>
                      <a:pt x="221000" y="386104"/>
                    </a:cubicBezTo>
                    <a:cubicBezTo>
                      <a:pt x="238145" y="394994"/>
                      <a:pt x="238780" y="428649"/>
                      <a:pt x="264180" y="408964"/>
                    </a:cubicBezTo>
                    <a:cubicBezTo>
                      <a:pt x="266085" y="401344"/>
                      <a:pt x="267990" y="393724"/>
                      <a:pt x="269895" y="385469"/>
                    </a:cubicBezTo>
                    <a:cubicBezTo>
                      <a:pt x="286405" y="388644"/>
                      <a:pt x="279420" y="407059"/>
                      <a:pt x="292755" y="414044"/>
                    </a:cubicBezTo>
                    <a:cubicBezTo>
                      <a:pt x="299105" y="413409"/>
                      <a:pt x="308630" y="412774"/>
                      <a:pt x="314345" y="412139"/>
                    </a:cubicBezTo>
                    <a:cubicBezTo>
                      <a:pt x="323870" y="404519"/>
                      <a:pt x="314980" y="392454"/>
                      <a:pt x="327045" y="388644"/>
                    </a:cubicBezTo>
                    <a:cubicBezTo>
                      <a:pt x="339745" y="400709"/>
                      <a:pt x="348635" y="422934"/>
                      <a:pt x="374670" y="409599"/>
                    </a:cubicBezTo>
                    <a:cubicBezTo>
                      <a:pt x="374035" y="400709"/>
                      <a:pt x="373400" y="391819"/>
                      <a:pt x="372765" y="379119"/>
                    </a:cubicBezTo>
                    <a:cubicBezTo>
                      <a:pt x="405785" y="384199"/>
                      <a:pt x="385465" y="430554"/>
                      <a:pt x="425470" y="414679"/>
                    </a:cubicBezTo>
                    <a:cubicBezTo>
                      <a:pt x="429915" y="409599"/>
                      <a:pt x="424200" y="399439"/>
                      <a:pt x="434360" y="394994"/>
                    </a:cubicBezTo>
                    <a:cubicBezTo>
                      <a:pt x="445790" y="408329"/>
                      <a:pt x="454045" y="430554"/>
                      <a:pt x="478810" y="416584"/>
                    </a:cubicBezTo>
                    <a:cubicBezTo>
                      <a:pt x="485160" y="407694"/>
                      <a:pt x="473730" y="396264"/>
                      <a:pt x="483890" y="386739"/>
                    </a:cubicBezTo>
                    <a:cubicBezTo>
                      <a:pt x="503575" y="401344"/>
                      <a:pt x="502940" y="441984"/>
                      <a:pt x="535325" y="421029"/>
                    </a:cubicBezTo>
                    <a:cubicBezTo>
                      <a:pt x="535960" y="410234"/>
                      <a:pt x="536595" y="398804"/>
                      <a:pt x="537865" y="386739"/>
                    </a:cubicBezTo>
                    <a:cubicBezTo>
                      <a:pt x="560090" y="389914"/>
                      <a:pt x="549295" y="410869"/>
                      <a:pt x="561360" y="421029"/>
                    </a:cubicBezTo>
                    <a:cubicBezTo>
                      <a:pt x="600730" y="433094"/>
                      <a:pt x="587395" y="409599"/>
                      <a:pt x="600095" y="388009"/>
                    </a:cubicBezTo>
                    <a:cubicBezTo>
                      <a:pt x="605810" y="398169"/>
                      <a:pt x="610255" y="407059"/>
                      <a:pt x="615970" y="41848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88" name="Google Shape;588;p11"/>
              <p:cNvSpPr/>
              <p:nvPr/>
            </p:nvSpPr>
            <p:spPr>
              <a:xfrm>
                <a:off x="1703617" y="1534561"/>
                <a:ext cx="308110" cy="146566"/>
              </a:xfrm>
              <a:custGeom>
                <a:avLst/>
                <a:gdLst/>
                <a:ahLst/>
                <a:cxnLst/>
                <a:rect l="l" t="t" r="r" b="b"/>
                <a:pathLst>
                  <a:path w="358267" h="170426" extrusionOk="0">
                    <a:moveTo>
                      <a:pt x="331351" y="0"/>
                    </a:moveTo>
                    <a:cubicBezTo>
                      <a:pt x="385326" y="29845"/>
                      <a:pt x="340241" y="100330"/>
                      <a:pt x="347226" y="149860"/>
                    </a:cubicBezTo>
                    <a:cubicBezTo>
                      <a:pt x="345956" y="186690"/>
                      <a:pt x="250706" y="162560"/>
                      <a:pt x="222766" y="163830"/>
                    </a:cubicBezTo>
                    <a:cubicBezTo>
                      <a:pt x="152281" y="173990"/>
                      <a:pt x="81796" y="159385"/>
                      <a:pt x="10676" y="165735"/>
                    </a:cubicBezTo>
                    <a:cubicBezTo>
                      <a:pt x="-67429" y="148590"/>
                      <a:pt x="307856" y="15240"/>
                      <a:pt x="331351" y="0"/>
                    </a:cubicBezTo>
                    <a:close/>
                    <a:moveTo>
                      <a:pt x="331986" y="27305"/>
                    </a:moveTo>
                    <a:cubicBezTo>
                      <a:pt x="281821" y="40005"/>
                      <a:pt x="86241" y="122555"/>
                      <a:pt x="64651" y="139700"/>
                    </a:cubicBezTo>
                    <a:cubicBezTo>
                      <a:pt x="146566" y="156845"/>
                      <a:pt x="236736" y="147955"/>
                      <a:pt x="321191" y="142875"/>
                    </a:cubicBezTo>
                    <a:cubicBezTo>
                      <a:pt x="327541" y="104140"/>
                      <a:pt x="333891" y="66675"/>
                      <a:pt x="331986" y="2730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89" name="Google Shape;589;p11"/>
            <p:cNvSpPr/>
            <p:nvPr/>
          </p:nvSpPr>
          <p:spPr>
            <a:xfrm rot="-2499483">
              <a:off x="4165391" y="919169"/>
              <a:ext cx="428994" cy="113072"/>
            </a:xfrm>
            <a:custGeom>
              <a:avLst/>
              <a:gdLst/>
              <a:ahLst/>
              <a:cxnLst/>
              <a:rect l="l" t="t" r="r" b="b"/>
              <a:pathLst>
                <a:path w="884171" h="233045" extrusionOk="0">
                  <a:moveTo>
                    <a:pt x="857928" y="0"/>
                  </a:moveTo>
                  <a:cubicBezTo>
                    <a:pt x="574717" y="35560"/>
                    <a:pt x="287698" y="28575"/>
                    <a:pt x="3218" y="62230"/>
                  </a:cubicBezTo>
                  <a:cubicBezTo>
                    <a:pt x="6393" y="102870"/>
                    <a:pt x="-13927" y="213360"/>
                    <a:pt x="19727" y="233045"/>
                  </a:cubicBezTo>
                  <a:cubicBezTo>
                    <a:pt x="151173" y="226695"/>
                    <a:pt x="281348" y="213995"/>
                    <a:pt x="413427" y="214630"/>
                  </a:cubicBezTo>
                  <a:cubicBezTo>
                    <a:pt x="563923" y="219075"/>
                    <a:pt x="715053" y="208280"/>
                    <a:pt x="865548" y="195580"/>
                  </a:cubicBezTo>
                  <a:cubicBezTo>
                    <a:pt x="899203" y="207010"/>
                    <a:pt x="881423" y="5080"/>
                    <a:pt x="857928" y="0"/>
                  </a:cubicBezTo>
                  <a:close/>
                  <a:moveTo>
                    <a:pt x="860467" y="169545"/>
                  </a:moveTo>
                  <a:cubicBezTo>
                    <a:pt x="825542" y="180340"/>
                    <a:pt x="790617" y="177165"/>
                    <a:pt x="756328" y="185420"/>
                  </a:cubicBezTo>
                  <a:cubicBezTo>
                    <a:pt x="748707" y="175260"/>
                    <a:pt x="742357" y="167005"/>
                    <a:pt x="735373" y="157480"/>
                  </a:cubicBezTo>
                  <a:cubicBezTo>
                    <a:pt x="723942" y="175260"/>
                    <a:pt x="730928" y="186690"/>
                    <a:pt x="703623" y="183515"/>
                  </a:cubicBezTo>
                  <a:cubicBezTo>
                    <a:pt x="699813" y="175895"/>
                    <a:pt x="695367" y="168275"/>
                    <a:pt x="690923" y="160020"/>
                  </a:cubicBezTo>
                  <a:cubicBezTo>
                    <a:pt x="677588" y="164465"/>
                    <a:pt x="685842" y="179070"/>
                    <a:pt x="676317" y="184150"/>
                  </a:cubicBezTo>
                  <a:cubicBezTo>
                    <a:pt x="662982" y="182245"/>
                    <a:pt x="673778" y="159385"/>
                    <a:pt x="654092" y="161290"/>
                  </a:cubicBezTo>
                  <a:cubicBezTo>
                    <a:pt x="652188" y="168910"/>
                    <a:pt x="649648" y="177800"/>
                    <a:pt x="647742" y="186690"/>
                  </a:cubicBezTo>
                  <a:cubicBezTo>
                    <a:pt x="598213" y="209550"/>
                    <a:pt x="632503" y="132080"/>
                    <a:pt x="597578" y="128270"/>
                  </a:cubicBezTo>
                  <a:cubicBezTo>
                    <a:pt x="574717" y="146050"/>
                    <a:pt x="625517" y="198120"/>
                    <a:pt x="575988" y="194310"/>
                  </a:cubicBezTo>
                  <a:cubicBezTo>
                    <a:pt x="571542" y="184150"/>
                    <a:pt x="566463" y="172720"/>
                    <a:pt x="561382" y="160020"/>
                  </a:cubicBezTo>
                  <a:cubicBezTo>
                    <a:pt x="548682" y="168910"/>
                    <a:pt x="555667" y="180975"/>
                    <a:pt x="551223" y="189865"/>
                  </a:cubicBezTo>
                  <a:cubicBezTo>
                    <a:pt x="527727" y="199390"/>
                    <a:pt x="528363" y="180340"/>
                    <a:pt x="515663" y="167640"/>
                  </a:cubicBezTo>
                  <a:cubicBezTo>
                    <a:pt x="506138" y="172720"/>
                    <a:pt x="510582" y="179070"/>
                    <a:pt x="509948" y="184785"/>
                  </a:cubicBezTo>
                  <a:cubicBezTo>
                    <a:pt x="503598" y="211455"/>
                    <a:pt x="478832" y="184150"/>
                    <a:pt x="477563" y="168275"/>
                  </a:cubicBezTo>
                  <a:cubicBezTo>
                    <a:pt x="475657" y="168275"/>
                    <a:pt x="473118" y="168910"/>
                    <a:pt x="471213" y="168910"/>
                  </a:cubicBezTo>
                  <a:cubicBezTo>
                    <a:pt x="468673" y="176530"/>
                    <a:pt x="468038" y="185420"/>
                    <a:pt x="468673" y="192405"/>
                  </a:cubicBezTo>
                  <a:cubicBezTo>
                    <a:pt x="419143" y="222885"/>
                    <a:pt x="449623" y="139065"/>
                    <a:pt x="420413" y="134620"/>
                  </a:cubicBezTo>
                  <a:cubicBezTo>
                    <a:pt x="403268" y="157480"/>
                    <a:pt x="441368" y="204470"/>
                    <a:pt x="384852" y="194310"/>
                  </a:cubicBezTo>
                  <a:cubicBezTo>
                    <a:pt x="379773" y="186690"/>
                    <a:pt x="374057" y="178435"/>
                    <a:pt x="367707" y="168910"/>
                  </a:cubicBezTo>
                  <a:cubicBezTo>
                    <a:pt x="355643" y="175260"/>
                    <a:pt x="365802" y="188595"/>
                    <a:pt x="356277" y="194310"/>
                  </a:cubicBezTo>
                  <a:cubicBezTo>
                    <a:pt x="341038" y="190500"/>
                    <a:pt x="348023" y="171450"/>
                    <a:pt x="337227" y="164465"/>
                  </a:cubicBezTo>
                  <a:cubicBezTo>
                    <a:pt x="323893" y="161290"/>
                    <a:pt x="327702" y="179705"/>
                    <a:pt x="325798" y="187960"/>
                  </a:cubicBezTo>
                  <a:cubicBezTo>
                    <a:pt x="311827" y="185420"/>
                    <a:pt x="316907" y="161290"/>
                    <a:pt x="299763" y="167640"/>
                  </a:cubicBezTo>
                  <a:cubicBezTo>
                    <a:pt x="299127" y="175260"/>
                    <a:pt x="298493" y="183515"/>
                    <a:pt x="297857" y="193040"/>
                  </a:cubicBezTo>
                  <a:cubicBezTo>
                    <a:pt x="284523" y="198120"/>
                    <a:pt x="270552" y="196215"/>
                    <a:pt x="255313" y="193675"/>
                  </a:cubicBezTo>
                  <a:cubicBezTo>
                    <a:pt x="253407" y="123190"/>
                    <a:pt x="226102" y="121285"/>
                    <a:pt x="228643" y="193675"/>
                  </a:cubicBezTo>
                  <a:cubicBezTo>
                    <a:pt x="208957" y="210185"/>
                    <a:pt x="200068" y="191770"/>
                    <a:pt x="189907" y="181610"/>
                  </a:cubicBezTo>
                  <a:cubicBezTo>
                    <a:pt x="187368" y="183515"/>
                    <a:pt x="184827" y="184150"/>
                    <a:pt x="184193" y="185420"/>
                  </a:cubicBezTo>
                  <a:cubicBezTo>
                    <a:pt x="179748" y="215265"/>
                    <a:pt x="160063" y="195580"/>
                    <a:pt x="153713" y="178435"/>
                  </a:cubicBezTo>
                  <a:cubicBezTo>
                    <a:pt x="136568" y="176530"/>
                    <a:pt x="152443" y="219075"/>
                    <a:pt x="127043" y="200025"/>
                  </a:cubicBezTo>
                  <a:cubicBezTo>
                    <a:pt x="124502" y="193040"/>
                    <a:pt x="122598" y="184150"/>
                    <a:pt x="116248" y="179070"/>
                  </a:cubicBezTo>
                  <a:cubicBezTo>
                    <a:pt x="104818" y="182245"/>
                    <a:pt x="108627" y="191135"/>
                    <a:pt x="106088" y="197485"/>
                  </a:cubicBezTo>
                  <a:cubicBezTo>
                    <a:pt x="76877" y="236855"/>
                    <a:pt x="86402" y="157480"/>
                    <a:pt x="76877" y="144780"/>
                  </a:cubicBezTo>
                  <a:cubicBezTo>
                    <a:pt x="43857" y="125095"/>
                    <a:pt x="66718" y="187325"/>
                    <a:pt x="62273" y="203200"/>
                  </a:cubicBezTo>
                  <a:cubicBezTo>
                    <a:pt x="52113" y="213360"/>
                    <a:pt x="41318" y="208280"/>
                    <a:pt x="29888" y="208280"/>
                  </a:cubicBezTo>
                  <a:cubicBezTo>
                    <a:pt x="26077" y="177165"/>
                    <a:pt x="5123" y="95250"/>
                    <a:pt x="35602" y="78740"/>
                  </a:cubicBezTo>
                  <a:cubicBezTo>
                    <a:pt x="133393" y="58420"/>
                    <a:pt x="233723" y="57785"/>
                    <a:pt x="333418" y="53975"/>
                  </a:cubicBezTo>
                  <a:cubicBezTo>
                    <a:pt x="505502" y="41910"/>
                    <a:pt x="680763" y="26670"/>
                    <a:pt x="852213" y="30480"/>
                  </a:cubicBezTo>
                  <a:cubicBezTo>
                    <a:pt x="863007" y="74930"/>
                    <a:pt x="864913" y="125730"/>
                    <a:pt x="860467" y="169545"/>
                  </a:cubicBezTo>
                  <a:close/>
                  <a:moveTo>
                    <a:pt x="776648" y="102235"/>
                  </a:moveTo>
                  <a:cubicBezTo>
                    <a:pt x="776648" y="144780"/>
                    <a:pt x="831892" y="132080"/>
                    <a:pt x="839513" y="100965"/>
                  </a:cubicBezTo>
                  <a:cubicBezTo>
                    <a:pt x="838878" y="50800"/>
                    <a:pt x="779188" y="59055"/>
                    <a:pt x="776648" y="102235"/>
                  </a:cubicBezTo>
                  <a:close/>
                  <a:moveTo>
                    <a:pt x="796967" y="102235"/>
                  </a:moveTo>
                  <a:cubicBezTo>
                    <a:pt x="799507" y="89535"/>
                    <a:pt x="809032" y="91440"/>
                    <a:pt x="817288" y="101600"/>
                  </a:cubicBezTo>
                  <a:cubicBezTo>
                    <a:pt x="809032" y="107315"/>
                    <a:pt x="796332" y="116205"/>
                    <a:pt x="796967" y="1022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0" name="Google Shape;590;p11"/>
            <p:cNvSpPr/>
            <p:nvPr/>
          </p:nvSpPr>
          <p:spPr>
            <a:xfrm>
              <a:off x="674582" y="523294"/>
              <a:ext cx="375105" cy="294447"/>
            </a:xfrm>
            <a:custGeom>
              <a:avLst/>
              <a:gdLst/>
              <a:ahLst/>
              <a:cxnLst/>
              <a:rect l="l" t="t" r="r" b="b"/>
              <a:pathLst>
                <a:path w="773413" h="607108" extrusionOk="0">
                  <a:moveTo>
                    <a:pt x="330200" y="266676"/>
                  </a:moveTo>
                  <a:cubicBezTo>
                    <a:pt x="311785" y="287631"/>
                    <a:pt x="356870" y="297791"/>
                    <a:pt x="365125" y="312396"/>
                  </a:cubicBezTo>
                  <a:cubicBezTo>
                    <a:pt x="452120" y="383516"/>
                    <a:pt x="374650" y="271121"/>
                    <a:pt x="330200" y="266676"/>
                  </a:cubicBezTo>
                  <a:close/>
                  <a:moveTo>
                    <a:pt x="345440" y="379706"/>
                  </a:moveTo>
                  <a:cubicBezTo>
                    <a:pt x="343535" y="361291"/>
                    <a:pt x="321945" y="360021"/>
                    <a:pt x="318770" y="343511"/>
                  </a:cubicBezTo>
                  <a:cubicBezTo>
                    <a:pt x="320675" y="320016"/>
                    <a:pt x="302260" y="323826"/>
                    <a:pt x="288925" y="317476"/>
                  </a:cubicBezTo>
                  <a:cubicBezTo>
                    <a:pt x="288290" y="309856"/>
                    <a:pt x="287655" y="302871"/>
                    <a:pt x="287020" y="295886"/>
                  </a:cubicBezTo>
                  <a:cubicBezTo>
                    <a:pt x="256540" y="302871"/>
                    <a:pt x="237490" y="313031"/>
                    <a:pt x="245745" y="340336"/>
                  </a:cubicBezTo>
                  <a:cubicBezTo>
                    <a:pt x="258445" y="358116"/>
                    <a:pt x="277495" y="337796"/>
                    <a:pt x="294005" y="347956"/>
                  </a:cubicBezTo>
                  <a:cubicBezTo>
                    <a:pt x="292100" y="368911"/>
                    <a:pt x="304800" y="377801"/>
                    <a:pt x="325120" y="377801"/>
                  </a:cubicBezTo>
                  <a:cubicBezTo>
                    <a:pt x="336550" y="404471"/>
                    <a:pt x="335915" y="405106"/>
                    <a:pt x="358775" y="416536"/>
                  </a:cubicBezTo>
                  <a:cubicBezTo>
                    <a:pt x="372110" y="422251"/>
                    <a:pt x="386715" y="457176"/>
                    <a:pt x="400050" y="436221"/>
                  </a:cubicBezTo>
                  <a:cubicBezTo>
                    <a:pt x="391795" y="396851"/>
                    <a:pt x="360680" y="405106"/>
                    <a:pt x="345440" y="379706"/>
                  </a:cubicBezTo>
                  <a:close/>
                  <a:moveTo>
                    <a:pt x="507365" y="428601"/>
                  </a:moveTo>
                  <a:cubicBezTo>
                    <a:pt x="495935" y="401296"/>
                    <a:pt x="474345" y="382881"/>
                    <a:pt x="453390" y="364466"/>
                  </a:cubicBezTo>
                  <a:cubicBezTo>
                    <a:pt x="431165" y="346051"/>
                    <a:pt x="431165" y="391136"/>
                    <a:pt x="451485" y="393676"/>
                  </a:cubicBezTo>
                  <a:cubicBezTo>
                    <a:pt x="487045" y="408916"/>
                    <a:pt x="488315" y="451461"/>
                    <a:pt x="525145" y="467336"/>
                  </a:cubicBezTo>
                  <a:cubicBezTo>
                    <a:pt x="542925" y="447651"/>
                    <a:pt x="513715" y="441301"/>
                    <a:pt x="507365" y="428601"/>
                  </a:cubicBezTo>
                  <a:close/>
                  <a:moveTo>
                    <a:pt x="504825" y="315571"/>
                  </a:moveTo>
                  <a:cubicBezTo>
                    <a:pt x="500380" y="301601"/>
                    <a:pt x="481965" y="299061"/>
                    <a:pt x="480060" y="284456"/>
                  </a:cubicBezTo>
                  <a:cubicBezTo>
                    <a:pt x="474980" y="258421"/>
                    <a:pt x="442595" y="265406"/>
                    <a:pt x="434340" y="241276"/>
                  </a:cubicBezTo>
                  <a:cubicBezTo>
                    <a:pt x="421005" y="238101"/>
                    <a:pt x="410210" y="251436"/>
                    <a:pt x="398145" y="240006"/>
                  </a:cubicBezTo>
                  <a:cubicBezTo>
                    <a:pt x="403860" y="233656"/>
                    <a:pt x="408940" y="232386"/>
                    <a:pt x="417195" y="228576"/>
                  </a:cubicBezTo>
                  <a:cubicBezTo>
                    <a:pt x="400050" y="175871"/>
                    <a:pt x="313690" y="272391"/>
                    <a:pt x="419735" y="267311"/>
                  </a:cubicBezTo>
                  <a:cubicBezTo>
                    <a:pt x="422275" y="289536"/>
                    <a:pt x="445770" y="278741"/>
                    <a:pt x="461645" y="288266"/>
                  </a:cubicBezTo>
                  <a:cubicBezTo>
                    <a:pt x="460375" y="315571"/>
                    <a:pt x="490855" y="330176"/>
                    <a:pt x="508000" y="347321"/>
                  </a:cubicBezTo>
                  <a:cubicBezTo>
                    <a:pt x="532130" y="360656"/>
                    <a:pt x="526415" y="399391"/>
                    <a:pt x="563245" y="392406"/>
                  </a:cubicBezTo>
                  <a:cubicBezTo>
                    <a:pt x="560070" y="370181"/>
                    <a:pt x="537210" y="365101"/>
                    <a:pt x="537210" y="340971"/>
                  </a:cubicBezTo>
                  <a:cubicBezTo>
                    <a:pt x="524510" y="334621"/>
                    <a:pt x="509270" y="329541"/>
                    <a:pt x="504825" y="315571"/>
                  </a:cubicBezTo>
                  <a:close/>
                  <a:moveTo>
                    <a:pt x="744220" y="156186"/>
                  </a:moveTo>
                  <a:cubicBezTo>
                    <a:pt x="658495" y="119991"/>
                    <a:pt x="573405" y="78081"/>
                    <a:pt x="509270" y="8231"/>
                  </a:cubicBezTo>
                  <a:cubicBezTo>
                    <a:pt x="478155" y="-22249"/>
                    <a:pt x="454660" y="40616"/>
                    <a:pt x="430530" y="55856"/>
                  </a:cubicBezTo>
                  <a:cubicBezTo>
                    <a:pt x="309880" y="170156"/>
                    <a:pt x="172720" y="286361"/>
                    <a:pt x="0" y="294616"/>
                  </a:cubicBezTo>
                  <a:cubicBezTo>
                    <a:pt x="14605" y="319381"/>
                    <a:pt x="14605" y="318746"/>
                    <a:pt x="29845" y="328271"/>
                  </a:cubicBezTo>
                  <a:cubicBezTo>
                    <a:pt x="91440" y="365736"/>
                    <a:pt x="144780" y="415901"/>
                    <a:pt x="205740" y="454001"/>
                  </a:cubicBezTo>
                  <a:cubicBezTo>
                    <a:pt x="279400" y="483211"/>
                    <a:pt x="368935" y="638786"/>
                    <a:pt x="440690" y="601322"/>
                  </a:cubicBezTo>
                  <a:cubicBezTo>
                    <a:pt x="623570" y="562586"/>
                    <a:pt x="855980" y="342876"/>
                    <a:pt x="744220" y="156186"/>
                  </a:cubicBezTo>
                  <a:close/>
                  <a:moveTo>
                    <a:pt x="412750" y="585447"/>
                  </a:moveTo>
                  <a:cubicBezTo>
                    <a:pt x="372110" y="579731"/>
                    <a:pt x="340995" y="535916"/>
                    <a:pt x="308610" y="511786"/>
                  </a:cubicBezTo>
                  <a:cubicBezTo>
                    <a:pt x="229235" y="438761"/>
                    <a:pt x="133985" y="389866"/>
                    <a:pt x="57150" y="314301"/>
                  </a:cubicBezTo>
                  <a:cubicBezTo>
                    <a:pt x="231140" y="271756"/>
                    <a:pt x="370840" y="152376"/>
                    <a:pt x="493395" y="26646"/>
                  </a:cubicBezTo>
                  <a:cubicBezTo>
                    <a:pt x="561975" y="90781"/>
                    <a:pt x="644525" y="126976"/>
                    <a:pt x="723265" y="173966"/>
                  </a:cubicBezTo>
                  <a:cubicBezTo>
                    <a:pt x="699135" y="203176"/>
                    <a:pt x="664210" y="216511"/>
                    <a:pt x="643255" y="243816"/>
                  </a:cubicBezTo>
                  <a:cubicBezTo>
                    <a:pt x="660400" y="283186"/>
                    <a:pt x="710565" y="292076"/>
                    <a:pt x="733425" y="327636"/>
                  </a:cubicBezTo>
                  <a:cubicBezTo>
                    <a:pt x="689610" y="466701"/>
                    <a:pt x="548005" y="554966"/>
                    <a:pt x="412750" y="585447"/>
                  </a:cubicBezTo>
                  <a:close/>
                  <a:moveTo>
                    <a:pt x="674370" y="250166"/>
                  </a:moveTo>
                  <a:cubicBezTo>
                    <a:pt x="697865" y="229211"/>
                    <a:pt x="714375" y="205716"/>
                    <a:pt x="743585" y="197461"/>
                  </a:cubicBezTo>
                  <a:cubicBezTo>
                    <a:pt x="744855" y="232386"/>
                    <a:pt x="751205" y="265406"/>
                    <a:pt x="738505" y="299061"/>
                  </a:cubicBezTo>
                  <a:cubicBezTo>
                    <a:pt x="712470" y="288266"/>
                    <a:pt x="697865" y="265406"/>
                    <a:pt x="674370" y="250166"/>
                  </a:cubicBezTo>
                  <a:close/>
                  <a:moveTo>
                    <a:pt x="641985" y="310491"/>
                  </a:moveTo>
                  <a:cubicBezTo>
                    <a:pt x="619760" y="306681"/>
                    <a:pt x="605790" y="289536"/>
                    <a:pt x="589280" y="280011"/>
                  </a:cubicBezTo>
                  <a:cubicBezTo>
                    <a:pt x="587375" y="270486"/>
                    <a:pt x="586105" y="263501"/>
                    <a:pt x="584835" y="255881"/>
                  </a:cubicBezTo>
                  <a:cubicBezTo>
                    <a:pt x="541020" y="246356"/>
                    <a:pt x="568960" y="223496"/>
                    <a:pt x="506095" y="215241"/>
                  </a:cubicBezTo>
                  <a:cubicBezTo>
                    <a:pt x="534670" y="166346"/>
                    <a:pt x="490220" y="189841"/>
                    <a:pt x="461645" y="186031"/>
                  </a:cubicBezTo>
                  <a:cubicBezTo>
                    <a:pt x="436245" y="172061"/>
                    <a:pt x="474345" y="158726"/>
                    <a:pt x="487045" y="156186"/>
                  </a:cubicBezTo>
                  <a:cubicBezTo>
                    <a:pt x="502920" y="130786"/>
                    <a:pt x="456565" y="133961"/>
                    <a:pt x="447040" y="148566"/>
                  </a:cubicBezTo>
                  <a:cubicBezTo>
                    <a:pt x="419100" y="174601"/>
                    <a:pt x="444500" y="210796"/>
                    <a:pt x="478790" y="206986"/>
                  </a:cubicBezTo>
                  <a:cubicBezTo>
                    <a:pt x="490855" y="245086"/>
                    <a:pt x="502285" y="234291"/>
                    <a:pt x="534670" y="244451"/>
                  </a:cubicBezTo>
                  <a:cubicBezTo>
                    <a:pt x="539115" y="264771"/>
                    <a:pt x="565785" y="269851"/>
                    <a:pt x="571500" y="292711"/>
                  </a:cubicBezTo>
                  <a:cubicBezTo>
                    <a:pt x="590550" y="305411"/>
                    <a:pt x="613410" y="332081"/>
                    <a:pt x="638175" y="329541"/>
                  </a:cubicBezTo>
                  <a:cubicBezTo>
                    <a:pt x="647700" y="327636"/>
                    <a:pt x="648335" y="313666"/>
                    <a:pt x="641985" y="31049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591" name="Google Shape;591;p11"/>
            <p:cNvGrpSpPr/>
            <p:nvPr/>
          </p:nvGrpSpPr>
          <p:grpSpPr>
            <a:xfrm>
              <a:off x="3707787" y="505390"/>
              <a:ext cx="212392" cy="256778"/>
              <a:chOff x="1010452" y="1144365"/>
              <a:chExt cx="376916" cy="455685"/>
            </a:xfrm>
          </p:grpSpPr>
          <p:sp>
            <p:nvSpPr>
              <p:cNvPr id="592" name="Google Shape;592;p11"/>
              <p:cNvSpPr/>
              <p:nvPr/>
            </p:nvSpPr>
            <p:spPr>
              <a:xfrm>
                <a:off x="1010452" y="1144365"/>
                <a:ext cx="376916" cy="455685"/>
              </a:xfrm>
              <a:custGeom>
                <a:avLst/>
                <a:gdLst/>
                <a:ahLst/>
                <a:cxnLst/>
                <a:rect l="l" t="t" r="r" b="b"/>
                <a:pathLst>
                  <a:path w="438274" h="529866" extrusionOk="0">
                    <a:moveTo>
                      <a:pt x="42669" y="358775"/>
                    </a:moveTo>
                    <a:cubicBezTo>
                      <a:pt x="32509" y="365760"/>
                      <a:pt x="24889" y="370840"/>
                      <a:pt x="16634" y="376555"/>
                    </a:cubicBezTo>
                    <a:cubicBezTo>
                      <a:pt x="759" y="367030"/>
                      <a:pt x="-511" y="353060"/>
                      <a:pt x="124" y="337820"/>
                    </a:cubicBezTo>
                    <a:cubicBezTo>
                      <a:pt x="25524" y="336550"/>
                      <a:pt x="44574" y="340360"/>
                      <a:pt x="69339" y="353060"/>
                    </a:cubicBezTo>
                    <a:cubicBezTo>
                      <a:pt x="81404" y="349250"/>
                      <a:pt x="94739" y="345440"/>
                      <a:pt x="107439" y="340995"/>
                    </a:cubicBezTo>
                    <a:cubicBezTo>
                      <a:pt x="139189" y="224155"/>
                      <a:pt x="129029" y="254000"/>
                      <a:pt x="172209" y="186055"/>
                    </a:cubicBezTo>
                    <a:cubicBezTo>
                      <a:pt x="136014" y="133985"/>
                      <a:pt x="101089" y="64770"/>
                      <a:pt x="130934" y="0"/>
                    </a:cubicBezTo>
                    <a:cubicBezTo>
                      <a:pt x="181099" y="8255"/>
                      <a:pt x="230629" y="101600"/>
                      <a:pt x="237614" y="151130"/>
                    </a:cubicBezTo>
                    <a:cubicBezTo>
                      <a:pt x="282699" y="160020"/>
                      <a:pt x="330324" y="148590"/>
                      <a:pt x="366519" y="186055"/>
                    </a:cubicBezTo>
                    <a:cubicBezTo>
                      <a:pt x="391284" y="211455"/>
                      <a:pt x="430654" y="226695"/>
                      <a:pt x="438274" y="264795"/>
                    </a:cubicBezTo>
                    <a:cubicBezTo>
                      <a:pt x="363344" y="320040"/>
                      <a:pt x="256029" y="259080"/>
                      <a:pt x="195704" y="205740"/>
                    </a:cubicBezTo>
                    <a:cubicBezTo>
                      <a:pt x="153794" y="228600"/>
                      <a:pt x="141094" y="292100"/>
                      <a:pt x="136649" y="332740"/>
                    </a:cubicBezTo>
                    <a:cubicBezTo>
                      <a:pt x="143634" y="339090"/>
                      <a:pt x="151889" y="345440"/>
                      <a:pt x="160779" y="353060"/>
                    </a:cubicBezTo>
                    <a:cubicBezTo>
                      <a:pt x="169669" y="349885"/>
                      <a:pt x="178559" y="346075"/>
                      <a:pt x="188084" y="342900"/>
                    </a:cubicBezTo>
                    <a:cubicBezTo>
                      <a:pt x="193799" y="347345"/>
                      <a:pt x="199514" y="351790"/>
                      <a:pt x="205864" y="357505"/>
                    </a:cubicBezTo>
                    <a:cubicBezTo>
                      <a:pt x="238249" y="346710"/>
                      <a:pt x="275079" y="366395"/>
                      <a:pt x="310004" y="365125"/>
                    </a:cubicBezTo>
                    <a:cubicBezTo>
                      <a:pt x="348104" y="407670"/>
                      <a:pt x="245869" y="379095"/>
                      <a:pt x="227454" y="375285"/>
                    </a:cubicBezTo>
                    <a:cubicBezTo>
                      <a:pt x="220469" y="379095"/>
                      <a:pt x="212849" y="384175"/>
                      <a:pt x="203959" y="388620"/>
                    </a:cubicBezTo>
                    <a:cubicBezTo>
                      <a:pt x="196974" y="386080"/>
                      <a:pt x="188719" y="381000"/>
                      <a:pt x="184274" y="375920"/>
                    </a:cubicBezTo>
                    <a:cubicBezTo>
                      <a:pt x="167129" y="374650"/>
                      <a:pt x="151889" y="373380"/>
                      <a:pt x="134744" y="372110"/>
                    </a:cubicBezTo>
                    <a:cubicBezTo>
                      <a:pt x="134744" y="381000"/>
                      <a:pt x="139189" y="389890"/>
                      <a:pt x="145539" y="395605"/>
                    </a:cubicBezTo>
                    <a:cubicBezTo>
                      <a:pt x="186179" y="433070"/>
                      <a:pt x="166494" y="499110"/>
                      <a:pt x="128394" y="528955"/>
                    </a:cubicBezTo>
                    <a:cubicBezTo>
                      <a:pt x="69974" y="541020"/>
                      <a:pt x="67434" y="429895"/>
                      <a:pt x="99819" y="396875"/>
                    </a:cubicBezTo>
                    <a:cubicBezTo>
                      <a:pt x="113154" y="386715"/>
                      <a:pt x="109979" y="361315"/>
                      <a:pt x="90294" y="370205"/>
                    </a:cubicBezTo>
                    <a:cubicBezTo>
                      <a:pt x="71244" y="380365"/>
                      <a:pt x="57909" y="368300"/>
                      <a:pt x="42669" y="358775"/>
                    </a:cubicBezTo>
                    <a:close/>
                    <a:moveTo>
                      <a:pt x="111884" y="481965"/>
                    </a:moveTo>
                    <a:cubicBezTo>
                      <a:pt x="107439" y="512445"/>
                      <a:pt x="133474" y="506095"/>
                      <a:pt x="111249" y="482600"/>
                    </a:cubicBezTo>
                    <a:cubicBezTo>
                      <a:pt x="110614" y="470535"/>
                      <a:pt x="109979" y="458470"/>
                      <a:pt x="108709" y="446405"/>
                    </a:cubicBezTo>
                    <a:cubicBezTo>
                      <a:pt x="105534" y="458470"/>
                      <a:pt x="99184" y="471805"/>
                      <a:pt x="111884" y="481965"/>
                    </a:cubicBezTo>
                    <a:close/>
                    <a:moveTo>
                      <a:pt x="200784" y="171450"/>
                    </a:moveTo>
                    <a:cubicBezTo>
                      <a:pt x="233804" y="126365"/>
                      <a:pt x="188084" y="57785"/>
                      <a:pt x="148079" y="34290"/>
                    </a:cubicBezTo>
                    <a:cubicBezTo>
                      <a:pt x="130934" y="70485"/>
                      <a:pt x="156334" y="168910"/>
                      <a:pt x="200784" y="171450"/>
                    </a:cubicBezTo>
                    <a:lnTo>
                      <a:pt x="200784" y="171450"/>
                    </a:lnTo>
                    <a:close/>
                    <a:moveTo>
                      <a:pt x="241424" y="220980"/>
                    </a:moveTo>
                    <a:lnTo>
                      <a:pt x="242059" y="219075"/>
                    </a:lnTo>
                    <a:lnTo>
                      <a:pt x="240154" y="220345"/>
                    </a:lnTo>
                    <a:cubicBezTo>
                      <a:pt x="289684" y="245110"/>
                      <a:pt x="363979" y="292100"/>
                      <a:pt x="412239" y="248920"/>
                    </a:cubicBezTo>
                    <a:cubicBezTo>
                      <a:pt x="370964" y="205740"/>
                      <a:pt x="304289" y="149860"/>
                      <a:pt x="243964" y="186690"/>
                    </a:cubicBezTo>
                    <a:cubicBezTo>
                      <a:pt x="269999" y="217170"/>
                      <a:pt x="344294" y="203835"/>
                      <a:pt x="353819" y="244475"/>
                    </a:cubicBezTo>
                    <a:cubicBezTo>
                      <a:pt x="318259" y="237490"/>
                      <a:pt x="280159" y="214630"/>
                      <a:pt x="241424" y="220980"/>
                    </a:cubicBezTo>
                    <a:close/>
                    <a:moveTo>
                      <a:pt x="139189" y="431165"/>
                    </a:moveTo>
                    <a:cubicBezTo>
                      <a:pt x="135379" y="450215"/>
                      <a:pt x="134744" y="450215"/>
                      <a:pt x="140459" y="465455"/>
                    </a:cubicBezTo>
                    <a:cubicBezTo>
                      <a:pt x="146809" y="453390"/>
                      <a:pt x="145539" y="443230"/>
                      <a:pt x="139189" y="43116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3" name="Google Shape;593;p11"/>
              <p:cNvSpPr/>
              <p:nvPr/>
            </p:nvSpPr>
            <p:spPr>
              <a:xfrm>
                <a:off x="1151008" y="1222803"/>
                <a:ext cx="35003" cy="68520"/>
              </a:xfrm>
              <a:custGeom>
                <a:avLst/>
                <a:gdLst/>
                <a:ahLst/>
                <a:cxnLst/>
                <a:rect l="l" t="t" r="r" b="b"/>
                <a:pathLst>
                  <a:path w="40701" h="79674" extrusionOk="0">
                    <a:moveTo>
                      <a:pt x="38100" y="79674"/>
                    </a:moveTo>
                    <a:cubicBezTo>
                      <a:pt x="20320" y="56179"/>
                      <a:pt x="8255" y="30144"/>
                      <a:pt x="0" y="2840"/>
                    </a:cubicBezTo>
                    <a:cubicBezTo>
                      <a:pt x="24130" y="-16210"/>
                      <a:pt x="48895" y="66340"/>
                      <a:pt x="38100" y="79674"/>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594" name="Google Shape;594;p11"/>
            <p:cNvSpPr/>
            <p:nvPr/>
          </p:nvSpPr>
          <p:spPr>
            <a:xfrm rot="-1100489">
              <a:off x="8420309" y="672386"/>
              <a:ext cx="223722" cy="226855"/>
            </a:xfrm>
            <a:custGeom>
              <a:avLst/>
              <a:gdLst/>
              <a:ahLst/>
              <a:cxnLst/>
              <a:rect l="l" t="t" r="r" b="b"/>
              <a:pathLst>
                <a:path w="461644" h="468109" extrusionOk="0">
                  <a:moveTo>
                    <a:pt x="313055" y="28998"/>
                  </a:moveTo>
                  <a:cubicBezTo>
                    <a:pt x="261620" y="-13547"/>
                    <a:pt x="187960" y="-4022"/>
                    <a:pt x="131445" y="23918"/>
                  </a:cubicBezTo>
                  <a:cubicBezTo>
                    <a:pt x="158750" y="209973"/>
                    <a:pt x="74295" y="277918"/>
                    <a:pt x="0" y="435398"/>
                  </a:cubicBezTo>
                  <a:cubicBezTo>
                    <a:pt x="26670" y="495088"/>
                    <a:pt x="107314" y="453178"/>
                    <a:pt x="158750" y="461433"/>
                  </a:cubicBezTo>
                  <a:cubicBezTo>
                    <a:pt x="257810" y="439208"/>
                    <a:pt x="367664" y="470323"/>
                    <a:pt x="461645" y="435398"/>
                  </a:cubicBezTo>
                  <a:cubicBezTo>
                    <a:pt x="369570" y="280458"/>
                    <a:pt x="297814" y="222038"/>
                    <a:pt x="313055" y="28998"/>
                  </a:cubicBezTo>
                  <a:close/>
                  <a:moveTo>
                    <a:pt x="270510" y="39158"/>
                  </a:moveTo>
                  <a:cubicBezTo>
                    <a:pt x="237489" y="54398"/>
                    <a:pt x="205105" y="51858"/>
                    <a:pt x="172085" y="38523"/>
                  </a:cubicBezTo>
                  <a:cubicBezTo>
                    <a:pt x="197485" y="14393"/>
                    <a:pt x="243205" y="16933"/>
                    <a:pt x="270510" y="39158"/>
                  </a:cubicBezTo>
                  <a:close/>
                  <a:moveTo>
                    <a:pt x="160655" y="63923"/>
                  </a:moveTo>
                  <a:cubicBezTo>
                    <a:pt x="203835" y="69638"/>
                    <a:pt x="242570" y="70273"/>
                    <a:pt x="287020" y="64558"/>
                  </a:cubicBezTo>
                  <a:cubicBezTo>
                    <a:pt x="301625" y="119803"/>
                    <a:pt x="283845" y="182033"/>
                    <a:pt x="306070" y="232833"/>
                  </a:cubicBezTo>
                  <a:cubicBezTo>
                    <a:pt x="314325" y="244898"/>
                    <a:pt x="330835" y="258868"/>
                    <a:pt x="321310" y="274743"/>
                  </a:cubicBezTo>
                  <a:cubicBezTo>
                    <a:pt x="258445" y="376978"/>
                    <a:pt x="194310" y="273473"/>
                    <a:pt x="116839" y="281728"/>
                  </a:cubicBezTo>
                  <a:cubicBezTo>
                    <a:pt x="172085" y="168063"/>
                    <a:pt x="155575" y="180763"/>
                    <a:pt x="160655" y="63923"/>
                  </a:cubicBezTo>
                  <a:close/>
                  <a:moveTo>
                    <a:pt x="350520" y="430318"/>
                  </a:moveTo>
                  <a:cubicBezTo>
                    <a:pt x="243839" y="425238"/>
                    <a:pt x="137795" y="444923"/>
                    <a:pt x="31750" y="441113"/>
                  </a:cubicBezTo>
                  <a:cubicBezTo>
                    <a:pt x="123189" y="141393"/>
                    <a:pt x="212089" y="450003"/>
                    <a:pt x="340360" y="284903"/>
                  </a:cubicBezTo>
                  <a:cubicBezTo>
                    <a:pt x="373380" y="329353"/>
                    <a:pt x="400685" y="368088"/>
                    <a:pt x="425450" y="415713"/>
                  </a:cubicBezTo>
                  <a:cubicBezTo>
                    <a:pt x="418464" y="425238"/>
                    <a:pt x="368935" y="431588"/>
                    <a:pt x="350520" y="430318"/>
                  </a:cubicBezTo>
                  <a:close/>
                  <a:moveTo>
                    <a:pt x="275589" y="413173"/>
                  </a:moveTo>
                  <a:cubicBezTo>
                    <a:pt x="280670" y="396663"/>
                    <a:pt x="275589" y="382058"/>
                    <a:pt x="274320" y="363643"/>
                  </a:cubicBezTo>
                  <a:cubicBezTo>
                    <a:pt x="203200" y="347768"/>
                    <a:pt x="209550" y="449368"/>
                    <a:pt x="275589" y="413173"/>
                  </a:cubicBezTo>
                  <a:close/>
                  <a:moveTo>
                    <a:pt x="250189" y="403648"/>
                  </a:moveTo>
                  <a:cubicBezTo>
                    <a:pt x="236855" y="403013"/>
                    <a:pt x="242570" y="390313"/>
                    <a:pt x="252095" y="387773"/>
                  </a:cubicBezTo>
                  <a:cubicBezTo>
                    <a:pt x="264160" y="389678"/>
                    <a:pt x="259714" y="403013"/>
                    <a:pt x="250189" y="403648"/>
                  </a:cubicBezTo>
                  <a:close/>
                  <a:moveTo>
                    <a:pt x="160020" y="336338"/>
                  </a:moveTo>
                  <a:cubicBezTo>
                    <a:pt x="121920" y="334433"/>
                    <a:pt x="120014" y="387138"/>
                    <a:pt x="158750" y="385233"/>
                  </a:cubicBezTo>
                  <a:cubicBezTo>
                    <a:pt x="191770" y="387773"/>
                    <a:pt x="194310" y="335703"/>
                    <a:pt x="160020" y="336338"/>
                  </a:cubicBezTo>
                  <a:close/>
                  <a:moveTo>
                    <a:pt x="153035" y="363008"/>
                  </a:moveTo>
                  <a:cubicBezTo>
                    <a:pt x="160020" y="361103"/>
                    <a:pt x="163830" y="354118"/>
                    <a:pt x="167639" y="365548"/>
                  </a:cubicBezTo>
                  <a:cubicBezTo>
                    <a:pt x="161289" y="366183"/>
                    <a:pt x="155575" y="370628"/>
                    <a:pt x="153035" y="363008"/>
                  </a:cubicBezTo>
                  <a:close/>
                  <a:moveTo>
                    <a:pt x="235585" y="262678"/>
                  </a:moveTo>
                  <a:cubicBezTo>
                    <a:pt x="268605" y="265218"/>
                    <a:pt x="281305" y="215053"/>
                    <a:pt x="240030" y="211243"/>
                  </a:cubicBezTo>
                  <a:cubicBezTo>
                    <a:pt x="203200" y="206798"/>
                    <a:pt x="203835" y="257598"/>
                    <a:pt x="235585" y="262678"/>
                  </a:cubicBezTo>
                  <a:close/>
                  <a:moveTo>
                    <a:pt x="248285" y="235373"/>
                  </a:moveTo>
                  <a:cubicBezTo>
                    <a:pt x="242570" y="240453"/>
                    <a:pt x="237489" y="246803"/>
                    <a:pt x="232410" y="238548"/>
                  </a:cubicBezTo>
                  <a:cubicBezTo>
                    <a:pt x="231139" y="228388"/>
                    <a:pt x="240664" y="230293"/>
                    <a:pt x="248285" y="235373"/>
                  </a:cubicBezTo>
                  <a:close/>
                  <a:moveTo>
                    <a:pt x="224155" y="133138"/>
                  </a:moveTo>
                  <a:cubicBezTo>
                    <a:pt x="224789" y="115993"/>
                    <a:pt x="196214" y="108373"/>
                    <a:pt x="193675" y="129328"/>
                  </a:cubicBezTo>
                  <a:cubicBezTo>
                    <a:pt x="190500" y="154093"/>
                    <a:pt x="222250" y="155998"/>
                    <a:pt x="224155" y="13313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5" name="Google Shape;595;p11"/>
            <p:cNvSpPr/>
            <p:nvPr/>
          </p:nvSpPr>
          <p:spPr>
            <a:xfrm>
              <a:off x="3572521" y="981550"/>
              <a:ext cx="255529" cy="288428"/>
            </a:xfrm>
            <a:custGeom>
              <a:avLst/>
              <a:gdLst/>
              <a:ahLst/>
              <a:cxnLst/>
              <a:rect l="l" t="t" r="r" b="b"/>
              <a:pathLst>
                <a:path w="526864" h="594697" extrusionOk="0">
                  <a:moveTo>
                    <a:pt x="476936" y="348155"/>
                  </a:moveTo>
                  <a:cubicBezTo>
                    <a:pt x="414706" y="390065"/>
                    <a:pt x="352476" y="373555"/>
                    <a:pt x="427406" y="306880"/>
                  </a:cubicBezTo>
                  <a:cubicBezTo>
                    <a:pt x="588696" y="206550"/>
                    <a:pt x="435661" y="-15065"/>
                    <a:pt x="280086" y="810"/>
                  </a:cubicBezTo>
                  <a:cubicBezTo>
                    <a:pt x="137211" y="13510"/>
                    <a:pt x="14656" y="153845"/>
                    <a:pt x="51" y="293545"/>
                  </a:cubicBezTo>
                  <a:cubicBezTo>
                    <a:pt x="-3759" y="510080"/>
                    <a:pt x="205791" y="675815"/>
                    <a:pt x="402641" y="552625"/>
                  </a:cubicBezTo>
                  <a:cubicBezTo>
                    <a:pt x="461061" y="528495"/>
                    <a:pt x="601396" y="353870"/>
                    <a:pt x="476936" y="348155"/>
                  </a:cubicBezTo>
                  <a:close/>
                  <a:moveTo>
                    <a:pt x="205156" y="568500"/>
                  </a:moveTo>
                  <a:cubicBezTo>
                    <a:pt x="39421" y="529765"/>
                    <a:pt x="-27254" y="296085"/>
                    <a:pt x="67996" y="162735"/>
                  </a:cubicBezTo>
                  <a:cubicBezTo>
                    <a:pt x="139116" y="53515"/>
                    <a:pt x="294691" y="-44275"/>
                    <a:pt x="410896" y="59865"/>
                  </a:cubicBezTo>
                  <a:cubicBezTo>
                    <a:pt x="457251" y="97965"/>
                    <a:pt x="501066" y="170990"/>
                    <a:pt x="469316" y="230045"/>
                  </a:cubicBezTo>
                  <a:cubicBezTo>
                    <a:pt x="447726" y="280845"/>
                    <a:pt x="340411" y="315135"/>
                    <a:pt x="379146" y="376095"/>
                  </a:cubicBezTo>
                  <a:cubicBezTo>
                    <a:pt x="412801" y="414830"/>
                    <a:pt x="457886" y="371650"/>
                    <a:pt x="497256" y="369745"/>
                  </a:cubicBezTo>
                  <a:cubicBezTo>
                    <a:pt x="507416" y="503095"/>
                    <a:pt x="323901" y="594535"/>
                    <a:pt x="205156" y="568500"/>
                  </a:cubicBezTo>
                  <a:close/>
                  <a:moveTo>
                    <a:pt x="132766" y="332915"/>
                  </a:moveTo>
                  <a:cubicBezTo>
                    <a:pt x="154991" y="341805"/>
                    <a:pt x="200076" y="333550"/>
                    <a:pt x="181026" y="301165"/>
                  </a:cubicBezTo>
                  <a:cubicBezTo>
                    <a:pt x="172136" y="286560"/>
                    <a:pt x="167691" y="270050"/>
                    <a:pt x="172771" y="252270"/>
                  </a:cubicBezTo>
                  <a:cubicBezTo>
                    <a:pt x="176581" y="210995"/>
                    <a:pt x="122606" y="217345"/>
                    <a:pt x="95936" y="212900"/>
                  </a:cubicBezTo>
                  <a:cubicBezTo>
                    <a:pt x="30531" y="204645"/>
                    <a:pt x="20371" y="327200"/>
                    <a:pt x="76886" y="346885"/>
                  </a:cubicBezTo>
                  <a:cubicBezTo>
                    <a:pt x="96571" y="336090"/>
                    <a:pt x="109906" y="322755"/>
                    <a:pt x="132766" y="332915"/>
                  </a:cubicBezTo>
                  <a:close/>
                  <a:moveTo>
                    <a:pt x="283261" y="118920"/>
                  </a:moveTo>
                  <a:cubicBezTo>
                    <a:pt x="299771" y="35735"/>
                    <a:pt x="146101" y="25575"/>
                    <a:pt x="179756" y="118920"/>
                  </a:cubicBezTo>
                  <a:cubicBezTo>
                    <a:pt x="116256" y="200835"/>
                    <a:pt x="250241" y="230045"/>
                    <a:pt x="283261" y="118920"/>
                  </a:cubicBezTo>
                  <a:close/>
                  <a:moveTo>
                    <a:pt x="263576" y="96695"/>
                  </a:moveTo>
                  <a:cubicBezTo>
                    <a:pt x="261671" y="99870"/>
                    <a:pt x="260401" y="101775"/>
                    <a:pt x="259766" y="103045"/>
                  </a:cubicBezTo>
                  <a:cubicBezTo>
                    <a:pt x="249606" y="96060"/>
                    <a:pt x="253416" y="87170"/>
                    <a:pt x="263576" y="96695"/>
                  </a:cubicBezTo>
                  <a:close/>
                  <a:moveTo>
                    <a:pt x="229286" y="144320"/>
                  </a:moveTo>
                  <a:cubicBezTo>
                    <a:pt x="232461" y="131620"/>
                    <a:pt x="239446" y="126540"/>
                    <a:pt x="255321" y="121460"/>
                  </a:cubicBezTo>
                  <a:cubicBezTo>
                    <a:pt x="248336" y="136065"/>
                    <a:pt x="245161" y="146225"/>
                    <a:pt x="229286" y="144320"/>
                  </a:cubicBezTo>
                  <a:close/>
                  <a:moveTo>
                    <a:pt x="201346" y="404035"/>
                  </a:moveTo>
                  <a:cubicBezTo>
                    <a:pt x="199441" y="358315"/>
                    <a:pt x="131496" y="364030"/>
                    <a:pt x="106731" y="386890"/>
                  </a:cubicBezTo>
                  <a:cubicBezTo>
                    <a:pt x="81331" y="451660"/>
                    <a:pt x="128956" y="520240"/>
                    <a:pt x="190551" y="461185"/>
                  </a:cubicBezTo>
                  <a:cubicBezTo>
                    <a:pt x="208966" y="445945"/>
                    <a:pt x="200076" y="424355"/>
                    <a:pt x="201346" y="404035"/>
                  </a:cubicBezTo>
                  <a:close/>
                  <a:moveTo>
                    <a:pt x="424866" y="139875"/>
                  </a:moveTo>
                  <a:cubicBezTo>
                    <a:pt x="413436" y="53515"/>
                    <a:pt x="334696" y="68120"/>
                    <a:pt x="334061" y="151305"/>
                  </a:cubicBezTo>
                  <a:cubicBezTo>
                    <a:pt x="334061" y="216075"/>
                    <a:pt x="445821" y="205915"/>
                    <a:pt x="424866" y="139875"/>
                  </a:cubicBezTo>
                  <a:close/>
                  <a:moveTo>
                    <a:pt x="259131" y="467535"/>
                  </a:moveTo>
                  <a:cubicBezTo>
                    <a:pt x="194361" y="477060"/>
                    <a:pt x="205156" y="565960"/>
                    <a:pt x="274371" y="560880"/>
                  </a:cubicBezTo>
                  <a:cubicBezTo>
                    <a:pt x="332791" y="531035"/>
                    <a:pt x="342316" y="461185"/>
                    <a:pt x="259131" y="467535"/>
                  </a:cubicBezTo>
                  <a:close/>
                  <a:moveTo>
                    <a:pt x="410261" y="407210"/>
                  </a:moveTo>
                  <a:cubicBezTo>
                    <a:pt x="370891" y="406575"/>
                    <a:pt x="327711" y="466265"/>
                    <a:pt x="364541" y="497380"/>
                  </a:cubicBezTo>
                  <a:cubicBezTo>
                    <a:pt x="418516" y="538655"/>
                    <a:pt x="504876" y="406575"/>
                    <a:pt x="410261" y="407210"/>
                  </a:cubicBezTo>
                  <a:close/>
                  <a:moveTo>
                    <a:pt x="390576" y="483410"/>
                  </a:moveTo>
                  <a:cubicBezTo>
                    <a:pt x="351206" y="484680"/>
                    <a:pt x="389306" y="425625"/>
                    <a:pt x="413436" y="428165"/>
                  </a:cubicBezTo>
                  <a:cubicBezTo>
                    <a:pt x="455346" y="434515"/>
                    <a:pt x="410261" y="476425"/>
                    <a:pt x="390576" y="4834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6" name="Google Shape;596;p11"/>
            <p:cNvSpPr/>
            <p:nvPr/>
          </p:nvSpPr>
          <p:spPr>
            <a:xfrm rot="1800079">
              <a:off x="8229930" y="1002016"/>
              <a:ext cx="198020" cy="248076"/>
            </a:xfrm>
            <a:custGeom>
              <a:avLst/>
              <a:gdLst/>
              <a:ahLst/>
              <a:cxnLst/>
              <a:rect l="l" t="t" r="r" b="b"/>
              <a:pathLst>
                <a:path w="408305" h="511517" extrusionOk="0">
                  <a:moveTo>
                    <a:pt x="89536" y="14843"/>
                  </a:moveTo>
                  <a:cubicBezTo>
                    <a:pt x="68580" y="20558"/>
                    <a:pt x="76200" y="45323"/>
                    <a:pt x="70486" y="61198"/>
                  </a:cubicBezTo>
                  <a:cubicBezTo>
                    <a:pt x="48261" y="207248"/>
                    <a:pt x="12700" y="352663"/>
                    <a:pt x="0" y="499348"/>
                  </a:cubicBezTo>
                  <a:cubicBezTo>
                    <a:pt x="80011" y="540623"/>
                    <a:pt x="333375" y="470138"/>
                    <a:pt x="377190" y="389493"/>
                  </a:cubicBezTo>
                  <a:cubicBezTo>
                    <a:pt x="321945" y="291068"/>
                    <a:pt x="245111" y="207248"/>
                    <a:pt x="178436" y="117078"/>
                  </a:cubicBezTo>
                  <a:cubicBezTo>
                    <a:pt x="146050" y="88503"/>
                    <a:pt x="130811" y="26273"/>
                    <a:pt x="89536" y="14843"/>
                  </a:cubicBezTo>
                  <a:close/>
                  <a:moveTo>
                    <a:pt x="344805" y="390763"/>
                  </a:moveTo>
                  <a:cubicBezTo>
                    <a:pt x="313055" y="461248"/>
                    <a:pt x="111761" y="499348"/>
                    <a:pt x="36830" y="494268"/>
                  </a:cubicBezTo>
                  <a:cubicBezTo>
                    <a:pt x="33655" y="423148"/>
                    <a:pt x="287655" y="318373"/>
                    <a:pt x="344805" y="390763"/>
                  </a:cubicBezTo>
                  <a:close/>
                  <a:moveTo>
                    <a:pt x="184150" y="362188"/>
                  </a:moveTo>
                  <a:cubicBezTo>
                    <a:pt x="176530" y="351393"/>
                    <a:pt x="170180" y="341868"/>
                    <a:pt x="161290" y="329803"/>
                  </a:cubicBezTo>
                  <a:cubicBezTo>
                    <a:pt x="150495" y="343773"/>
                    <a:pt x="154305" y="353933"/>
                    <a:pt x="156211" y="369808"/>
                  </a:cubicBezTo>
                  <a:cubicBezTo>
                    <a:pt x="114300" y="394573"/>
                    <a:pt x="70486" y="415528"/>
                    <a:pt x="33655" y="447913"/>
                  </a:cubicBezTo>
                  <a:cubicBezTo>
                    <a:pt x="18415" y="439023"/>
                    <a:pt x="32386" y="417433"/>
                    <a:pt x="31750" y="403463"/>
                  </a:cubicBezTo>
                  <a:cubicBezTo>
                    <a:pt x="55880" y="288528"/>
                    <a:pt x="65405" y="170418"/>
                    <a:pt x="95886" y="57388"/>
                  </a:cubicBezTo>
                  <a:cubicBezTo>
                    <a:pt x="111125" y="52308"/>
                    <a:pt x="112395" y="68183"/>
                    <a:pt x="118111" y="78978"/>
                  </a:cubicBezTo>
                  <a:cubicBezTo>
                    <a:pt x="111761" y="80883"/>
                    <a:pt x="104775" y="82153"/>
                    <a:pt x="97155" y="84693"/>
                  </a:cubicBezTo>
                  <a:cubicBezTo>
                    <a:pt x="99695" y="98663"/>
                    <a:pt x="100330" y="123428"/>
                    <a:pt x="120015" y="112633"/>
                  </a:cubicBezTo>
                  <a:cubicBezTo>
                    <a:pt x="121286" y="104378"/>
                    <a:pt x="123190" y="96123"/>
                    <a:pt x="124461" y="87233"/>
                  </a:cubicBezTo>
                  <a:cubicBezTo>
                    <a:pt x="189230" y="173593"/>
                    <a:pt x="263525" y="252968"/>
                    <a:pt x="317500" y="346948"/>
                  </a:cubicBezTo>
                  <a:cubicBezTo>
                    <a:pt x="271780" y="346313"/>
                    <a:pt x="229870" y="353933"/>
                    <a:pt x="184150" y="362188"/>
                  </a:cubicBezTo>
                  <a:close/>
                  <a:moveTo>
                    <a:pt x="326390" y="268208"/>
                  </a:moveTo>
                  <a:cubicBezTo>
                    <a:pt x="326390" y="285988"/>
                    <a:pt x="349250" y="302498"/>
                    <a:pt x="354330" y="321548"/>
                  </a:cubicBezTo>
                  <a:cubicBezTo>
                    <a:pt x="360680" y="330438"/>
                    <a:pt x="370205" y="339328"/>
                    <a:pt x="382270" y="330438"/>
                  </a:cubicBezTo>
                  <a:cubicBezTo>
                    <a:pt x="373380" y="307578"/>
                    <a:pt x="350520" y="297418"/>
                    <a:pt x="344805" y="272018"/>
                  </a:cubicBezTo>
                  <a:cubicBezTo>
                    <a:pt x="341630" y="264398"/>
                    <a:pt x="332740" y="265033"/>
                    <a:pt x="326390" y="268208"/>
                  </a:cubicBezTo>
                  <a:close/>
                  <a:moveTo>
                    <a:pt x="160020" y="26908"/>
                  </a:moveTo>
                  <a:cubicBezTo>
                    <a:pt x="147320" y="1508"/>
                    <a:pt x="137161" y="-8652"/>
                    <a:pt x="119380" y="8493"/>
                  </a:cubicBezTo>
                  <a:cubicBezTo>
                    <a:pt x="132715" y="18653"/>
                    <a:pt x="144145" y="46593"/>
                    <a:pt x="160020" y="26908"/>
                  </a:cubicBezTo>
                  <a:close/>
                  <a:moveTo>
                    <a:pt x="280670" y="188198"/>
                  </a:moveTo>
                  <a:cubicBezTo>
                    <a:pt x="285115" y="164068"/>
                    <a:pt x="281305" y="158353"/>
                    <a:pt x="252730" y="155813"/>
                  </a:cubicBezTo>
                  <a:cubicBezTo>
                    <a:pt x="259080" y="172323"/>
                    <a:pt x="266700" y="182483"/>
                    <a:pt x="280670" y="188198"/>
                  </a:cubicBezTo>
                  <a:close/>
                  <a:moveTo>
                    <a:pt x="245111" y="131683"/>
                  </a:moveTo>
                  <a:cubicBezTo>
                    <a:pt x="254636" y="116443"/>
                    <a:pt x="235586" y="105648"/>
                    <a:pt x="218440" y="110093"/>
                  </a:cubicBezTo>
                  <a:cubicBezTo>
                    <a:pt x="226061" y="126603"/>
                    <a:pt x="231775" y="138033"/>
                    <a:pt x="245111" y="131683"/>
                  </a:cubicBezTo>
                  <a:close/>
                  <a:moveTo>
                    <a:pt x="290830" y="209788"/>
                  </a:moveTo>
                  <a:cubicBezTo>
                    <a:pt x="284480" y="219313"/>
                    <a:pt x="295275" y="227568"/>
                    <a:pt x="300990" y="234553"/>
                  </a:cubicBezTo>
                  <a:cubicBezTo>
                    <a:pt x="328295" y="239633"/>
                    <a:pt x="310515" y="205343"/>
                    <a:pt x="290830" y="209788"/>
                  </a:cubicBezTo>
                  <a:close/>
                  <a:moveTo>
                    <a:pt x="202565" y="76438"/>
                  </a:moveTo>
                  <a:cubicBezTo>
                    <a:pt x="202565" y="63103"/>
                    <a:pt x="183515" y="56118"/>
                    <a:pt x="176530" y="65643"/>
                  </a:cubicBezTo>
                  <a:cubicBezTo>
                    <a:pt x="174625" y="77708"/>
                    <a:pt x="193040" y="87233"/>
                    <a:pt x="202565" y="76438"/>
                  </a:cubicBezTo>
                  <a:close/>
                  <a:moveTo>
                    <a:pt x="389890" y="366633"/>
                  </a:moveTo>
                  <a:cubicBezTo>
                    <a:pt x="393700" y="375523"/>
                    <a:pt x="399415" y="371078"/>
                    <a:pt x="408305" y="366633"/>
                  </a:cubicBezTo>
                  <a:cubicBezTo>
                    <a:pt x="398145" y="357743"/>
                    <a:pt x="395605" y="355838"/>
                    <a:pt x="389890" y="366633"/>
                  </a:cubicBezTo>
                  <a:close/>
                  <a:moveTo>
                    <a:pt x="119380" y="157718"/>
                  </a:moveTo>
                  <a:cubicBezTo>
                    <a:pt x="102870" y="164703"/>
                    <a:pt x="128905" y="203438"/>
                    <a:pt x="139700" y="179308"/>
                  </a:cubicBezTo>
                  <a:cubicBezTo>
                    <a:pt x="134620" y="170418"/>
                    <a:pt x="132715" y="155178"/>
                    <a:pt x="119380" y="157718"/>
                  </a:cubicBezTo>
                  <a:close/>
                  <a:moveTo>
                    <a:pt x="146686" y="244078"/>
                  </a:moveTo>
                  <a:cubicBezTo>
                    <a:pt x="157480" y="238998"/>
                    <a:pt x="151130" y="216773"/>
                    <a:pt x="139700" y="214868"/>
                  </a:cubicBezTo>
                  <a:cubicBezTo>
                    <a:pt x="126365" y="219313"/>
                    <a:pt x="131445" y="247888"/>
                    <a:pt x="146686" y="244078"/>
                  </a:cubicBezTo>
                  <a:close/>
                  <a:moveTo>
                    <a:pt x="142875" y="287258"/>
                  </a:moveTo>
                  <a:cubicBezTo>
                    <a:pt x="142875" y="305673"/>
                    <a:pt x="164465" y="305673"/>
                    <a:pt x="163195" y="289798"/>
                  </a:cubicBezTo>
                  <a:cubicBezTo>
                    <a:pt x="161290" y="275828"/>
                    <a:pt x="147320" y="277098"/>
                    <a:pt x="142875" y="287258"/>
                  </a:cubicBezTo>
                  <a:close/>
                  <a:moveTo>
                    <a:pt x="172086" y="402193"/>
                  </a:moveTo>
                  <a:cubicBezTo>
                    <a:pt x="160655" y="407908"/>
                    <a:pt x="168911" y="423783"/>
                    <a:pt x="180975" y="426323"/>
                  </a:cubicBezTo>
                  <a:cubicBezTo>
                    <a:pt x="191136" y="415528"/>
                    <a:pt x="185420" y="402193"/>
                    <a:pt x="172086" y="402193"/>
                  </a:cubicBezTo>
                  <a:close/>
                  <a:moveTo>
                    <a:pt x="187961" y="447913"/>
                  </a:moveTo>
                  <a:cubicBezTo>
                    <a:pt x="184786" y="451088"/>
                    <a:pt x="182245" y="453628"/>
                    <a:pt x="180340" y="456168"/>
                  </a:cubicBezTo>
                  <a:cubicBezTo>
                    <a:pt x="187961" y="468868"/>
                    <a:pt x="201930" y="458073"/>
                    <a:pt x="187961" y="44791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7" name="Google Shape;597;p11"/>
            <p:cNvSpPr/>
            <p:nvPr/>
          </p:nvSpPr>
          <p:spPr>
            <a:xfrm>
              <a:off x="3943429" y="927518"/>
              <a:ext cx="163399" cy="257295"/>
            </a:xfrm>
            <a:custGeom>
              <a:avLst/>
              <a:gdLst/>
              <a:ahLst/>
              <a:cxnLst/>
              <a:rect l="l" t="t" r="r" b="b"/>
              <a:pathLst>
                <a:path w="336906" h="530506" extrusionOk="0">
                  <a:moveTo>
                    <a:pt x="136525" y="96168"/>
                  </a:moveTo>
                  <a:cubicBezTo>
                    <a:pt x="113030" y="223803"/>
                    <a:pt x="24130" y="329848"/>
                    <a:pt x="0" y="458118"/>
                  </a:cubicBezTo>
                  <a:cubicBezTo>
                    <a:pt x="60960" y="713388"/>
                    <a:pt x="264795" y="217453"/>
                    <a:pt x="278765" y="141253"/>
                  </a:cubicBezTo>
                  <a:cubicBezTo>
                    <a:pt x="291465" y="75213"/>
                    <a:pt x="152400" y="18698"/>
                    <a:pt x="136525" y="96168"/>
                  </a:cubicBezTo>
                  <a:close/>
                  <a:moveTo>
                    <a:pt x="69850" y="504473"/>
                  </a:moveTo>
                  <a:cubicBezTo>
                    <a:pt x="-16510" y="531778"/>
                    <a:pt x="43815" y="378743"/>
                    <a:pt x="63500" y="342548"/>
                  </a:cubicBezTo>
                  <a:cubicBezTo>
                    <a:pt x="111760" y="336833"/>
                    <a:pt x="138430" y="339373"/>
                    <a:pt x="164465" y="352073"/>
                  </a:cubicBezTo>
                  <a:cubicBezTo>
                    <a:pt x="137795" y="404778"/>
                    <a:pt x="107315" y="458753"/>
                    <a:pt x="69850" y="504473"/>
                  </a:cubicBezTo>
                  <a:close/>
                  <a:moveTo>
                    <a:pt x="182245" y="318418"/>
                  </a:moveTo>
                  <a:cubicBezTo>
                    <a:pt x="149860" y="327308"/>
                    <a:pt x="116205" y="321593"/>
                    <a:pt x="80645" y="319053"/>
                  </a:cubicBezTo>
                  <a:cubicBezTo>
                    <a:pt x="100330" y="253013"/>
                    <a:pt x="133350" y="192053"/>
                    <a:pt x="159385" y="127918"/>
                  </a:cubicBezTo>
                  <a:cubicBezTo>
                    <a:pt x="189230" y="139348"/>
                    <a:pt x="217170" y="150143"/>
                    <a:pt x="245110" y="161573"/>
                  </a:cubicBezTo>
                  <a:cubicBezTo>
                    <a:pt x="244475" y="190148"/>
                    <a:pt x="216535" y="259998"/>
                    <a:pt x="182245" y="318418"/>
                  </a:cubicBezTo>
                  <a:close/>
                  <a:moveTo>
                    <a:pt x="248285" y="134268"/>
                  </a:moveTo>
                  <a:cubicBezTo>
                    <a:pt x="222885" y="140618"/>
                    <a:pt x="121920" y="93628"/>
                    <a:pt x="187960" y="80928"/>
                  </a:cubicBezTo>
                  <a:cubicBezTo>
                    <a:pt x="208915" y="83468"/>
                    <a:pt x="281940" y="105693"/>
                    <a:pt x="248285" y="134268"/>
                  </a:cubicBezTo>
                  <a:close/>
                  <a:moveTo>
                    <a:pt x="295275" y="283"/>
                  </a:moveTo>
                  <a:cubicBezTo>
                    <a:pt x="224155" y="-6067"/>
                    <a:pt x="259715" y="96803"/>
                    <a:pt x="311785" y="73308"/>
                  </a:cubicBezTo>
                  <a:cubicBezTo>
                    <a:pt x="353695" y="53623"/>
                    <a:pt x="339725" y="-1622"/>
                    <a:pt x="295275" y="283"/>
                  </a:cubicBezTo>
                  <a:close/>
                  <a:moveTo>
                    <a:pt x="274320" y="30763"/>
                  </a:moveTo>
                  <a:cubicBezTo>
                    <a:pt x="290830" y="26318"/>
                    <a:pt x="303530" y="14253"/>
                    <a:pt x="317500" y="26318"/>
                  </a:cubicBezTo>
                  <a:cubicBezTo>
                    <a:pt x="329565" y="56163"/>
                    <a:pt x="273685" y="75848"/>
                    <a:pt x="274320" y="30763"/>
                  </a:cubicBezTo>
                  <a:close/>
                  <a:moveTo>
                    <a:pt x="210820" y="187608"/>
                  </a:moveTo>
                  <a:cubicBezTo>
                    <a:pt x="212090" y="151413"/>
                    <a:pt x="158115" y="146333"/>
                    <a:pt x="156210" y="186338"/>
                  </a:cubicBezTo>
                  <a:cubicBezTo>
                    <a:pt x="155575" y="216183"/>
                    <a:pt x="209550" y="217453"/>
                    <a:pt x="210820" y="187608"/>
                  </a:cubicBezTo>
                  <a:close/>
                  <a:moveTo>
                    <a:pt x="187960" y="180623"/>
                  </a:moveTo>
                  <a:cubicBezTo>
                    <a:pt x="193040" y="185068"/>
                    <a:pt x="189230" y="186973"/>
                    <a:pt x="186055" y="190783"/>
                  </a:cubicBezTo>
                  <a:cubicBezTo>
                    <a:pt x="179705" y="185068"/>
                    <a:pt x="183515" y="184433"/>
                    <a:pt x="187960" y="180623"/>
                  </a:cubicBezTo>
                  <a:close/>
                  <a:moveTo>
                    <a:pt x="167005" y="229518"/>
                  </a:moveTo>
                  <a:cubicBezTo>
                    <a:pt x="139700" y="230153"/>
                    <a:pt x="128270" y="275873"/>
                    <a:pt x="164465" y="276508"/>
                  </a:cubicBezTo>
                  <a:cubicBezTo>
                    <a:pt x="196215" y="277143"/>
                    <a:pt x="193675" y="232058"/>
                    <a:pt x="167005" y="22951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8" name="Google Shape;598;p11"/>
            <p:cNvSpPr/>
            <p:nvPr/>
          </p:nvSpPr>
          <p:spPr>
            <a:xfrm>
              <a:off x="4038156" y="505004"/>
              <a:ext cx="340006" cy="361563"/>
            </a:xfrm>
            <a:custGeom>
              <a:avLst/>
              <a:gdLst/>
              <a:ahLst/>
              <a:cxnLst/>
              <a:rect l="l" t="t" r="r" b="b"/>
              <a:pathLst>
                <a:path w="701044" h="745490" extrusionOk="0">
                  <a:moveTo>
                    <a:pt x="690343" y="116840"/>
                  </a:moveTo>
                  <a:cubicBezTo>
                    <a:pt x="663037" y="55245"/>
                    <a:pt x="674468" y="90170"/>
                    <a:pt x="624302" y="72390"/>
                  </a:cubicBezTo>
                  <a:cubicBezTo>
                    <a:pt x="483968" y="55880"/>
                    <a:pt x="352522" y="0"/>
                    <a:pt x="209647" y="0"/>
                  </a:cubicBezTo>
                  <a:cubicBezTo>
                    <a:pt x="-38003" y="735330"/>
                    <a:pt x="-186592" y="579120"/>
                    <a:pt x="475712" y="745490"/>
                  </a:cubicBezTo>
                  <a:cubicBezTo>
                    <a:pt x="548102" y="622935"/>
                    <a:pt x="579218" y="475615"/>
                    <a:pt x="631922" y="342900"/>
                  </a:cubicBezTo>
                  <a:cubicBezTo>
                    <a:pt x="640812" y="299720"/>
                    <a:pt x="731618" y="134620"/>
                    <a:pt x="690343" y="116840"/>
                  </a:cubicBezTo>
                  <a:close/>
                  <a:moveTo>
                    <a:pt x="219172" y="41275"/>
                  </a:moveTo>
                  <a:cubicBezTo>
                    <a:pt x="230602" y="-11430"/>
                    <a:pt x="585568" y="92075"/>
                    <a:pt x="641447" y="107950"/>
                  </a:cubicBezTo>
                  <a:cubicBezTo>
                    <a:pt x="585568" y="295910"/>
                    <a:pt x="517622" y="479425"/>
                    <a:pt x="438247" y="658495"/>
                  </a:cubicBezTo>
                  <a:cubicBezTo>
                    <a:pt x="294102" y="639445"/>
                    <a:pt x="169643" y="583565"/>
                    <a:pt x="30577" y="553085"/>
                  </a:cubicBezTo>
                  <a:cubicBezTo>
                    <a:pt x="79472" y="377190"/>
                    <a:pt x="160118" y="213995"/>
                    <a:pt x="219172" y="41275"/>
                  </a:cubicBezTo>
                  <a:close/>
                  <a:moveTo>
                    <a:pt x="612872" y="333375"/>
                  </a:moveTo>
                  <a:cubicBezTo>
                    <a:pt x="569058" y="462280"/>
                    <a:pt x="518893" y="588010"/>
                    <a:pt x="469997" y="715645"/>
                  </a:cubicBezTo>
                  <a:cubicBezTo>
                    <a:pt x="320772" y="690245"/>
                    <a:pt x="174087" y="657860"/>
                    <a:pt x="30577" y="610235"/>
                  </a:cubicBezTo>
                  <a:cubicBezTo>
                    <a:pt x="24227" y="600710"/>
                    <a:pt x="22958" y="591820"/>
                    <a:pt x="30577" y="581660"/>
                  </a:cubicBezTo>
                  <a:cubicBezTo>
                    <a:pt x="151227" y="589915"/>
                    <a:pt x="265527" y="648335"/>
                    <a:pt x="384272" y="674370"/>
                  </a:cubicBezTo>
                  <a:cubicBezTo>
                    <a:pt x="461108" y="708025"/>
                    <a:pt x="464283" y="661035"/>
                    <a:pt x="487143" y="600710"/>
                  </a:cubicBezTo>
                  <a:cubicBezTo>
                    <a:pt x="563343" y="445770"/>
                    <a:pt x="599537" y="280035"/>
                    <a:pt x="664943" y="121920"/>
                  </a:cubicBezTo>
                  <a:cubicBezTo>
                    <a:pt x="691612" y="187960"/>
                    <a:pt x="622397" y="264795"/>
                    <a:pt x="612872" y="333375"/>
                  </a:cubicBezTo>
                  <a:close/>
                  <a:moveTo>
                    <a:pt x="533497" y="298450"/>
                  </a:moveTo>
                  <a:cubicBezTo>
                    <a:pt x="540483" y="255270"/>
                    <a:pt x="596362" y="196850"/>
                    <a:pt x="565883" y="157480"/>
                  </a:cubicBezTo>
                  <a:cubicBezTo>
                    <a:pt x="503018" y="130810"/>
                    <a:pt x="431262" y="120650"/>
                    <a:pt x="363952" y="105410"/>
                  </a:cubicBezTo>
                  <a:cubicBezTo>
                    <a:pt x="329662" y="93980"/>
                    <a:pt x="291562" y="78105"/>
                    <a:pt x="254733" y="90805"/>
                  </a:cubicBezTo>
                  <a:cubicBezTo>
                    <a:pt x="231872" y="146685"/>
                    <a:pt x="221712" y="208280"/>
                    <a:pt x="191233" y="264160"/>
                  </a:cubicBezTo>
                  <a:cubicBezTo>
                    <a:pt x="285847" y="318135"/>
                    <a:pt x="410308" y="321310"/>
                    <a:pt x="511908" y="368300"/>
                  </a:cubicBezTo>
                  <a:cubicBezTo>
                    <a:pt x="534768" y="354965"/>
                    <a:pt x="522702" y="320040"/>
                    <a:pt x="533497" y="298450"/>
                  </a:cubicBezTo>
                  <a:close/>
                  <a:moveTo>
                    <a:pt x="224252" y="257175"/>
                  </a:moveTo>
                  <a:cubicBezTo>
                    <a:pt x="268702" y="73025"/>
                    <a:pt x="257272" y="105410"/>
                    <a:pt x="427452" y="140335"/>
                  </a:cubicBezTo>
                  <a:cubicBezTo>
                    <a:pt x="619222" y="183515"/>
                    <a:pt x="536037" y="178435"/>
                    <a:pt x="504287" y="334010"/>
                  </a:cubicBezTo>
                  <a:cubicBezTo>
                    <a:pt x="408402" y="320040"/>
                    <a:pt x="312518" y="288290"/>
                    <a:pt x="224252" y="257175"/>
                  </a:cubicBezTo>
                  <a:close/>
                  <a:moveTo>
                    <a:pt x="297912" y="153670"/>
                  </a:moveTo>
                  <a:cubicBezTo>
                    <a:pt x="239493" y="175260"/>
                    <a:pt x="427452" y="197485"/>
                    <a:pt x="442693" y="207645"/>
                  </a:cubicBezTo>
                  <a:cubicBezTo>
                    <a:pt x="456662" y="171450"/>
                    <a:pt x="325218" y="168275"/>
                    <a:pt x="297912" y="153670"/>
                  </a:cubicBezTo>
                  <a:close/>
                  <a:moveTo>
                    <a:pt x="280768" y="226060"/>
                  </a:moveTo>
                  <a:cubicBezTo>
                    <a:pt x="305533" y="227965"/>
                    <a:pt x="325852" y="247650"/>
                    <a:pt x="348077" y="226695"/>
                  </a:cubicBezTo>
                  <a:cubicBezTo>
                    <a:pt x="327122" y="221615"/>
                    <a:pt x="259812" y="190500"/>
                    <a:pt x="280768" y="2260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599" name="Google Shape;599;p11"/>
            <p:cNvSpPr/>
            <p:nvPr/>
          </p:nvSpPr>
          <p:spPr>
            <a:xfrm>
              <a:off x="2854633" y="688547"/>
              <a:ext cx="416637" cy="259709"/>
            </a:xfrm>
            <a:custGeom>
              <a:avLst/>
              <a:gdLst/>
              <a:ahLst/>
              <a:cxnLst/>
              <a:rect l="l" t="t" r="r" b="b"/>
              <a:pathLst>
                <a:path w="859045" h="535482" extrusionOk="0">
                  <a:moveTo>
                    <a:pt x="588002" y="328160"/>
                  </a:moveTo>
                  <a:cubicBezTo>
                    <a:pt x="447667" y="234815"/>
                    <a:pt x="414647" y="298950"/>
                    <a:pt x="312412" y="268470"/>
                  </a:cubicBezTo>
                  <a:cubicBezTo>
                    <a:pt x="254627" y="231640"/>
                    <a:pt x="209542" y="179570"/>
                    <a:pt x="135247" y="175760"/>
                  </a:cubicBezTo>
                  <a:cubicBezTo>
                    <a:pt x="168267" y="137660"/>
                    <a:pt x="314952" y="51935"/>
                    <a:pt x="353052" y="104640"/>
                  </a:cubicBezTo>
                  <a:cubicBezTo>
                    <a:pt x="377182" y="131310"/>
                    <a:pt x="401947" y="37965"/>
                    <a:pt x="394962" y="25265"/>
                  </a:cubicBezTo>
                  <a:cubicBezTo>
                    <a:pt x="337812" y="-50935"/>
                    <a:pt x="224782" y="67175"/>
                    <a:pt x="161282" y="91940"/>
                  </a:cubicBezTo>
                  <a:cubicBezTo>
                    <a:pt x="116832" y="124325"/>
                    <a:pt x="52697" y="142105"/>
                    <a:pt x="22852" y="189730"/>
                  </a:cubicBezTo>
                  <a:cubicBezTo>
                    <a:pt x="10787" y="253230"/>
                    <a:pt x="-31758" y="349115"/>
                    <a:pt x="43807" y="387215"/>
                  </a:cubicBezTo>
                  <a:cubicBezTo>
                    <a:pt x="95877" y="407535"/>
                    <a:pt x="179697" y="445000"/>
                    <a:pt x="226052" y="402455"/>
                  </a:cubicBezTo>
                  <a:cubicBezTo>
                    <a:pt x="252087" y="370070"/>
                    <a:pt x="276852" y="313555"/>
                    <a:pt x="325747" y="344035"/>
                  </a:cubicBezTo>
                  <a:cubicBezTo>
                    <a:pt x="344162" y="391660"/>
                    <a:pt x="297807" y="450715"/>
                    <a:pt x="356227" y="485640"/>
                  </a:cubicBezTo>
                  <a:cubicBezTo>
                    <a:pt x="408932" y="513580"/>
                    <a:pt x="501642" y="562475"/>
                    <a:pt x="552442" y="516755"/>
                  </a:cubicBezTo>
                  <a:cubicBezTo>
                    <a:pt x="594352" y="462145"/>
                    <a:pt x="588002" y="377690"/>
                    <a:pt x="659122" y="346575"/>
                  </a:cubicBezTo>
                  <a:cubicBezTo>
                    <a:pt x="711827" y="330065"/>
                    <a:pt x="769612" y="267200"/>
                    <a:pt x="825492" y="298315"/>
                  </a:cubicBezTo>
                  <a:cubicBezTo>
                    <a:pt x="836922" y="307205"/>
                    <a:pt x="850892" y="301490"/>
                    <a:pt x="857242" y="288155"/>
                  </a:cubicBezTo>
                  <a:cubicBezTo>
                    <a:pt x="881372" y="103370"/>
                    <a:pt x="656582" y="314825"/>
                    <a:pt x="588002" y="328160"/>
                  </a:cubicBezTo>
                  <a:close/>
                  <a:moveTo>
                    <a:pt x="367022" y="24630"/>
                  </a:moveTo>
                  <a:cubicBezTo>
                    <a:pt x="374007" y="56380"/>
                    <a:pt x="374007" y="56380"/>
                    <a:pt x="363847" y="76065"/>
                  </a:cubicBezTo>
                  <a:cubicBezTo>
                    <a:pt x="287647" y="35425"/>
                    <a:pt x="214622" y="112260"/>
                    <a:pt x="141597" y="130040"/>
                  </a:cubicBezTo>
                  <a:cubicBezTo>
                    <a:pt x="214622" y="91305"/>
                    <a:pt x="285742" y="15740"/>
                    <a:pt x="367022" y="24630"/>
                  </a:cubicBezTo>
                  <a:close/>
                  <a:moveTo>
                    <a:pt x="114927" y="142740"/>
                  </a:moveTo>
                  <a:cubicBezTo>
                    <a:pt x="123182" y="139565"/>
                    <a:pt x="130802" y="135755"/>
                    <a:pt x="139057" y="131945"/>
                  </a:cubicBezTo>
                  <a:cubicBezTo>
                    <a:pt x="133977" y="141470"/>
                    <a:pt x="125087" y="142740"/>
                    <a:pt x="114927" y="142740"/>
                  </a:cubicBezTo>
                  <a:cubicBezTo>
                    <a:pt x="111117" y="162425"/>
                    <a:pt x="99687" y="173220"/>
                    <a:pt x="76192" y="178300"/>
                  </a:cubicBezTo>
                  <a:cubicBezTo>
                    <a:pt x="84447" y="156710"/>
                    <a:pt x="105402" y="156075"/>
                    <a:pt x="114927" y="142740"/>
                  </a:cubicBezTo>
                  <a:close/>
                  <a:moveTo>
                    <a:pt x="506087" y="512310"/>
                  </a:moveTo>
                  <a:cubicBezTo>
                    <a:pt x="448937" y="504690"/>
                    <a:pt x="340352" y="490720"/>
                    <a:pt x="348607" y="414520"/>
                  </a:cubicBezTo>
                  <a:cubicBezTo>
                    <a:pt x="352417" y="388485"/>
                    <a:pt x="363212" y="354195"/>
                    <a:pt x="344797" y="331970"/>
                  </a:cubicBezTo>
                  <a:cubicBezTo>
                    <a:pt x="315587" y="307840"/>
                    <a:pt x="266057" y="301490"/>
                    <a:pt x="245102" y="338955"/>
                  </a:cubicBezTo>
                  <a:cubicBezTo>
                    <a:pt x="208272" y="420235"/>
                    <a:pt x="116832" y="403090"/>
                    <a:pt x="50792" y="366895"/>
                  </a:cubicBezTo>
                  <a:cubicBezTo>
                    <a:pt x="5072" y="335145"/>
                    <a:pt x="26662" y="269105"/>
                    <a:pt x="39362" y="224655"/>
                  </a:cubicBezTo>
                  <a:cubicBezTo>
                    <a:pt x="88892" y="175125"/>
                    <a:pt x="194302" y="201795"/>
                    <a:pt x="245102" y="244975"/>
                  </a:cubicBezTo>
                  <a:cubicBezTo>
                    <a:pt x="356227" y="360545"/>
                    <a:pt x="455922" y="237355"/>
                    <a:pt x="593717" y="359275"/>
                  </a:cubicBezTo>
                  <a:cubicBezTo>
                    <a:pt x="570857" y="410710"/>
                    <a:pt x="568317" y="499610"/>
                    <a:pt x="506087" y="512310"/>
                  </a:cubicBezTo>
                  <a:close/>
                  <a:moveTo>
                    <a:pt x="680077" y="302760"/>
                  </a:moveTo>
                  <a:cubicBezTo>
                    <a:pt x="680077" y="302125"/>
                    <a:pt x="680077" y="302125"/>
                    <a:pt x="679442" y="301490"/>
                  </a:cubicBezTo>
                  <a:cubicBezTo>
                    <a:pt x="679442" y="301490"/>
                    <a:pt x="680077" y="301490"/>
                    <a:pt x="680077" y="300855"/>
                  </a:cubicBezTo>
                  <a:cubicBezTo>
                    <a:pt x="680077" y="302125"/>
                    <a:pt x="680077" y="302760"/>
                    <a:pt x="680077" y="302760"/>
                  </a:cubicBezTo>
                  <a:close/>
                  <a:moveTo>
                    <a:pt x="680712" y="300855"/>
                  </a:moveTo>
                  <a:cubicBezTo>
                    <a:pt x="687697" y="296410"/>
                    <a:pt x="694682" y="291965"/>
                    <a:pt x="702302" y="289425"/>
                  </a:cubicBezTo>
                  <a:cubicBezTo>
                    <a:pt x="697857" y="303395"/>
                    <a:pt x="695952" y="304665"/>
                    <a:pt x="680712" y="300855"/>
                  </a:cubicBezTo>
                  <a:close/>
                  <a:moveTo>
                    <a:pt x="704842" y="288155"/>
                  </a:moveTo>
                  <a:cubicBezTo>
                    <a:pt x="709922" y="286885"/>
                    <a:pt x="715002" y="285615"/>
                    <a:pt x="720082" y="285615"/>
                  </a:cubicBezTo>
                  <a:cubicBezTo>
                    <a:pt x="715637" y="291965"/>
                    <a:pt x="709922" y="289425"/>
                    <a:pt x="704842" y="288155"/>
                  </a:cubicBezTo>
                  <a:close/>
                  <a:moveTo>
                    <a:pt x="836922" y="272280"/>
                  </a:moveTo>
                  <a:cubicBezTo>
                    <a:pt x="797552" y="259580"/>
                    <a:pt x="761357" y="271645"/>
                    <a:pt x="722622" y="284980"/>
                  </a:cubicBezTo>
                  <a:cubicBezTo>
                    <a:pt x="744847" y="262755"/>
                    <a:pt x="803902" y="229735"/>
                    <a:pt x="835017" y="242435"/>
                  </a:cubicBezTo>
                  <a:cubicBezTo>
                    <a:pt x="842002" y="251960"/>
                    <a:pt x="836287" y="262120"/>
                    <a:pt x="836922" y="272280"/>
                  </a:cubicBezTo>
                  <a:close/>
                  <a:moveTo>
                    <a:pt x="412107" y="311015"/>
                  </a:moveTo>
                  <a:cubicBezTo>
                    <a:pt x="310507" y="396105"/>
                    <a:pt x="406392" y="528185"/>
                    <a:pt x="519422" y="475480"/>
                  </a:cubicBezTo>
                  <a:cubicBezTo>
                    <a:pt x="629277" y="409440"/>
                    <a:pt x="504817" y="293235"/>
                    <a:pt x="412107" y="311015"/>
                  </a:cubicBezTo>
                  <a:close/>
                  <a:moveTo>
                    <a:pt x="479417" y="346575"/>
                  </a:moveTo>
                  <a:cubicBezTo>
                    <a:pt x="475607" y="357370"/>
                    <a:pt x="476877" y="367530"/>
                    <a:pt x="487672" y="376420"/>
                  </a:cubicBezTo>
                  <a:cubicBezTo>
                    <a:pt x="499737" y="386580"/>
                    <a:pt x="502912" y="401185"/>
                    <a:pt x="503547" y="416425"/>
                  </a:cubicBezTo>
                  <a:cubicBezTo>
                    <a:pt x="528312" y="451985"/>
                    <a:pt x="511802" y="373245"/>
                    <a:pt x="508627" y="362450"/>
                  </a:cubicBezTo>
                  <a:cubicBezTo>
                    <a:pt x="570857" y="377055"/>
                    <a:pt x="538472" y="462780"/>
                    <a:pt x="480687" y="465320"/>
                  </a:cubicBezTo>
                  <a:cubicBezTo>
                    <a:pt x="398772" y="478020"/>
                    <a:pt x="358767" y="380865"/>
                    <a:pt x="427347" y="333875"/>
                  </a:cubicBezTo>
                  <a:cubicBezTo>
                    <a:pt x="443857" y="336415"/>
                    <a:pt x="462907" y="330065"/>
                    <a:pt x="479417" y="346575"/>
                  </a:cubicBezTo>
                  <a:close/>
                  <a:moveTo>
                    <a:pt x="45712" y="274820"/>
                  </a:moveTo>
                  <a:cubicBezTo>
                    <a:pt x="15232" y="385945"/>
                    <a:pt x="243197" y="432935"/>
                    <a:pt x="235577" y="303395"/>
                  </a:cubicBezTo>
                  <a:cubicBezTo>
                    <a:pt x="240657" y="208780"/>
                    <a:pt x="60317" y="177665"/>
                    <a:pt x="45712" y="274820"/>
                  </a:cubicBezTo>
                  <a:close/>
                  <a:moveTo>
                    <a:pt x="97147" y="342130"/>
                  </a:moveTo>
                  <a:cubicBezTo>
                    <a:pt x="50157" y="326255"/>
                    <a:pt x="55872" y="255135"/>
                    <a:pt x="99687" y="242435"/>
                  </a:cubicBezTo>
                  <a:cubicBezTo>
                    <a:pt x="121277" y="242435"/>
                    <a:pt x="143502" y="232910"/>
                    <a:pt x="166362" y="242435"/>
                  </a:cubicBezTo>
                  <a:cubicBezTo>
                    <a:pt x="167632" y="272915"/>
                    <a:pt x="187317" y="281805"/>
                    <a:pt x="186682" y="314190"/>
                  </a:cubicBezTo>
                  <a:cubicBezTo>
                    <a:pt x="215892" y="327525"/>
                    <a:pt x="198112" y="269740"/>
                    <a:pt x="187317" y="258310"/>
                  </a:cubicBezTo>
                  <a:cubicBezTo>
                    <a:pt x="256532" y="269105"/>
                    <a:pt x="208907" y="416425"/>
                    <a:pt x="97147" y="342130"/>
                  </a:cubicBezTo>
                  <a:close/>
                  <a:moveTo>
                    <a:pt x="476242" y="414520"/>
                  </a:moveTo>
                  <a:cubicBezTo>
                    <a:pt x="494657" y="408170"/>
                    <a:pt x="478782" y="377690"/>
                    <a:pt x="459732" y="378325"/>
                  </a:cubicBezTo>
                  <a:cubicBezTo>
                    <a:pt x="465447" y="395470"/>
                    <a:pt x="461637" y="409440"/>
                    <a:pt x="476242" y="414520"/>
                  </a:cubicBezTo>
                  <a:close/>
                  <a:moveTo>
                    <a:pt x="145407" y="286250"/>
                  </a:moveTo>
                  <a:cubicBezTo>
                    <a:pt x="154297" y="305300"/>
                    <a:pt x="148582" y="333240"/>
                    <a:pt x="172077" y="340860"/>
                  </a:cubicBezTo>
                  <a:cubicBezTo>
                    <a:pt x="175887" y="321810"/>
                    <a:pt x="168267" y="265930"/>
                    <a:pt x="145407" y="28625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0" name="Google Shape;600;p11"/>
            <p:cNvSpPr/>
            <p:nvPr/>
          </p:nvSpPr>
          <p:spPr>
            <a:xfrm rot="-1252057">
              <a:off x="6497159" y="534061"/>
              <a:ext cx="204722" cy="302187"/>
            </a:xfrm>
            <a:custGeom>
              <a:avLst/>
              <a:gdLst/>
              <a:ahLst/>
              <a:cxnLst/>
              <a:rect l="l" t="t" r="r" b="b"/>
              <a:pathLst>
                <a:path w="422747" h="624012" extrusionOk="0">
                  <a:moveTo>
                    <a:pt x="410845" y="259621"/>
                  </a:moveTo>
                  <a:cubicBezTo>
                    <a:pt x="398145" y="183421"/>
                    <a:pt x="422275" y="81821"/>
                    <a:pt x="377825" y="18321"/>
                  </a:cubicBezTo>
                  <a:cubicBezTo>
                    <a:pt x="294640" y="-22319"/>
                    <a:pt x="191770" y="15781"/>
                    <a:pt x="103505" y="26576"/>
                  </a:cubicBezTo>
                  <a:cubicBezTo>
                    <a:pt x="76836" y="36101"/>
                    <a:pt x="38100" y="32291"/>
                    <a:pt x="17780" y="51976"/>
                  </a:cubicBezTo>
                  <a:cubicBezTo>
                    <a:pt x="17145" y="62771"/>
                    <a:pt x="5715" y="62771"/>
                    <a:pt x="0" y="72931"/>
                  </a:cubicBezTo>
                  <a:cubicBezTo>
                    <a:pt x="19686" y="229776"/>
                    <a:pt x="7620" y="389161"/>
                    <a:pt x="13970" y="547276"/>
                  </a:cubicBezTo>
                  <a:cubicBezTo>
                    <a:pt x="-6350" y="657766"/>
                    <a:pt x="162561" y="615856"/>
                    <a:pt x="227330" y="617761"/>
                  </a:cubicBezTo>
                  <a:cubicBezTo>
                    <a:pt x="270511" y="592361"/>
                    <a:pt x="426086" y="628556"/>
                    <a:pt x="422275" y="570771"/>
                  </a:cubicBezTo>
                  <a:cubicBezTo>
                    <a:pt x="424815" y="467266"/>
                    <a:pt x="416561" y="363126"/>
                    <a:pt x="410845" y="259621"/>
                  </a:cubicBezTo>
                  <a:close/>
                  <a:moveTo>
                    <a:pt x="353061" y="579026"/>
                  </a:moveTo>
                  <a:cubicBezTo>
                    <a:pt x="288925" y="577121"/>
                    <a:pt x="60961" y="637446"/>
                    <a:pt x="38736" y="575851"/>
                  </a:cubicBezTo>
                  <a:cubicBezTo>
                    <a:pt x="143511" y="579026"/>
                    <a:pt x="248286" y="572676"/>
                    <a:pt x="353061" y="574581"/>
                  </a:cubicBezTo>
                  <a:cubicBezTo>
                    <a:pt x="353061" y="575851"/>
                    <a:pt x="353061" y="577121"/>
                    <a:pt x="353061" y="579026"/>
                  </a:cubicBezTo>
                  <a:close/>
                  <a:moveTo>
                    <a:pt x="361315" y="547911"/>
                  </a:moveTo>
                  <a:cubicBezTo>
                    <a:pt x="252095" y="555531"/>
                    <a:pt x="144145" y="561881"/>
                    <a:pt x="35561" y="551086"/>
                  </a:cubicBezTo>
                  <a:cubicBezTo>
                    <a:pt x="39370" y="392971"/>
                    <a:pt x="33020" y="236761"/>
                    <a:pt x="27305" y="79281"/>
                  </a:cubicBezTo>
                  <a:cubicBezTo>
                    <a:pt x="112395" y="27846"/>
                    <a:pt x="231775" y="25941"/>
                    <a:pt x="329565" y="25941"/>
                  </a:cubicBezTo>
                  <a:cubicBezTo>
                    <a:pt x="369570" y="197391"/>
                    <a:pt x="365761" y="373286"/>
                    <a:pt x="361315" y="547911"/>
                  </a:cubicBezTo>
                  <a:close/>
                  <a:moveTo>
                    <a:pt x="377190" y="141511"/>
                  </a:moveTo>
                  <a:cubicBezTo>
                    <a:pt x="360045" y="110396"/>
                    <a:pt x="364490" y="76106"/>
                    <a:pt x="356870" y="41816"/>
                  </a:cubicBezTo>
                  <a:cubicBezTo>
                    <a:pt x="381000" y="13241"/>
                    <a:pt x="381000" y="121826"/>
                    <a:pt x="377190" y="141511"/>
                  </a:cubicBezTo>
                  <a:close/>
                  <a:moveTo>
                    <a:pt x="397511" y="544736"/>
                  </a:moveTo>
                  <a:cubicBezTo>
                    <a:pt x="372745" y="497746"/>
                    <a:pt x="394336" y="431071"/>
                    <a:pt x="387350" y="376461"/>
                  </a:cubicBezTo>
                  <a:cubicBezTo>
                    <a:pt x="401955" y="370746"/>
                    <a:pt x="402590" y="530766"/>
                    <a:pt x="397511" y="544736"/>
                  </a:cubicBezTo>
                  <a:close/>
                  <a:moveTo>
                    <a:pt x="302895" y="182786"/>
                  </a:moveTo>
                  <a:cubicBezTo>
                    <a:pt x="313690" y="183421"/>
                    <a:pt x="331470" y="173896"/>
                    <a:pt x="320675" y="162466"/>
                  </a:cubicBezTo>
                  <a:cubicBezTo>
                    <a:pt x="297180" y="138336"/>
                    <a:pt x="309880" y="104046"/>
                    <a:pt x="300355" y="74836"/>
                  </a:cubicBezTo>
                  <a:cubicBezTo>
                    <a:pt x="307340" y="35466"/>
                    <a:pt x="90170" y="76741"/>
                    <a:pt x="59690" y="81821"/>
                  </a:cubicBezTo>
                  <a:cubicBezTo>
                    <a:pt x="48261" y="119921"/>
                    <a:pt x="77470" y="152941"/>
                    <a:pt x="62865" y="194851"/>
                  </a:cubicBezTo>
                  <a:cubicBezTo>
                    <a:pt x="148590" y="206916"/>
                    <a:pt x="211455" y="177071"/>
                    <a:pt x="302895" y="182786"/>
                  </a:cubicBezTo>
                  <a:close/>
                  <a:moveTo>
                    <a:pt x="282575" y="83091"/>
                  </a:moveTo>
                  <a:cubicBezTo>
                    <a:pt x="292100" y="105316"/>
                    <a:pt x="287655" y="127541"/>
                    <a:pt x="290830" y="149131"/>
                  </a:cubicBezTo>
                  <a:cubicBezTo>
                    <a:pt x="227965" y="172626"/>
                    <a:pt x="154940" y="172626"/>
                    <a:pt x="87630" y="174531"/>
                  </a:cubicBezTo>
                  <a:cubicBezTo>
                    <a:pt x="75565" y="151671"/>
                    <a:pt x="83820" y="128176"/>
                    <a:pt x="72390" y="104046"/>
                  </a:cubicBezTo>
                  <a:cubicBezTo>
                    <a:pt x="140970" y="86266"/>
                    <a:pt x="212725" y="81821"/>
                    <a:pt x="282575" y="83091"/>
                  </a:cubicBezTo>
                  <a:close/>
                  <a:moveTo>
                    <a:pt x="274955" y="383446"/>
                  </a:moveTo>
                  <a:cubicBezTo>
                    <a:pt x="257811" y="411386"/>
                    <a:pt x="281305" y="441866"/>
                    <a:pt x="268605" y="477426"/>
                  </a:cubicBezTo>
                  <a:cubicBezTo>
                    <a:pt x="244475" y="452026"/>
                    <a:pt x="215900" y="479331"/>
                    <a:pt x="189865" y="461551"/>
                  </a:cubicBezTo>
                  <a:cubicBezTo>
                    <a:pt x="175261" y="454566"/>
                    <a:pt x="163195" y="458376"/>
                    <a:pt x="153036" y="471076"/>
                  </a:cubicBezTo>
                  <a:cubicBezTo>
                    <a:pt x="159386" y="509176"/>
                    <a:pt x="156845" y="525686"/>
                    <a:pt x="204470" y="518066"/>
                  </a:cubicBezTo>
                  <a:cubicBezTo>
                    <a:pt x="208280" y="509811"/>
                    <a:pt x="212725" y="500921"/>
                    <a:pt x="218440" y="490761"/>
                  </a:cubicBezTo>
                  <a:cubicBezTo>
                    <a:pt x="223520" y="501556"/>
                    <a:pt x="227330" y="510446"/>
                    <a:pt x="232411" y="521241"/>
                  </a:cubicBezTo>
                  <a:cubicBezTo>
                    <a:pt x="243840" y="517431"/>
                    <a:pt x="253365" y="513621"/>
                    <a:pt x="263525" y="510446"/>
                  </a:cubicBezTo>
                  <a:cubicBezTo>
                    <a:pt x="290195" y="526321"/>
                    <a:pt x="290195" y="526321"/>
                    <a:pt x="328295" y="509811"/>
                  </a:cubicBezTo>
                  <a:cubicBezTo>
                    <a:pt x="327661" y="468536"/>
                    <a:pt x="347345" y="349791"/>
                    <a:pt x="274955" y="383446"/>
                  </a:cubicBezTo>
                  <a:close/>
                  <a:moveTo>
                    <a:pt x="193040" y="500921"/>
                  </a:moveTo>
                  <a:cubicBezTo>
                    <a:pt x="177800" y="500921"/>
                    <a:pt x="173990" y="498381"/>
                    <a:pt x="173355" y="489491"/>
                  </a:cubicBezTo>
                  <a:cubicBezTo>
                    <a:pt x="176530" y="469806"/>
                    <a:pt x="203836" y="475521"/>
                    <a:pt x="193040" y="500921"/>
                  </a:cubicBezTo>
                  <a:close/>
                  <a:moveTo>
                    <a:pt x="309245" y="497111"/>
                  </a:moveTo>
                  <a:cubicBezTo>
                    <a:pt x="302261" y="498381"/>
                    <a:pt x="296545" y="499016"/>
                    <a:pt x="290830" y="499651"/>
                  </a:cubicBezTo>
                  <a:cubicBezTo>
                    <a:pt x="267970" y="379636"/>
                    <a:pt x="323215" y="357411"/>
                    <a:pt x="309245" y="497111"/>
                  </a:cubicBezTo>
                  <a:close/>
                  <a:moveTo>
                    <a:pt x="296545" y="210091"/>
                  </a:moveTo>
                  <a:cubicBezTo>
                    <a:pt x="233680" y="208186"/>
                    <a:pt x="267970" y="301531"/>
                    <a:pt x="319405" y="275496"/>
                  </a:cubicBezTo>
                  <a:cubicBezTo>
                    <a:pt x="336550" y="264066"/>
                    <a:pt x="332740" y="203741"/>
                    <a:pt x="296545" y="210091"/>
                  </a:cubicBezTo>
                  <a:close/>
                  <a:moveTo>
                    <a:pt x="297815" y="259621"/>
                  </a:moveTo>
                  <a:cubicBezTo>
                    <a:pt x="281940" y="260891"/>
                    <a:pt x="273050" y="230411"/>
                    <a:pt x="294640" y="229141"/>
                  </a:cubicBezTo>
                  <a:cubicBezTo>
                    <a:pt x="314961" y="225331"/>
                    <a:pt x="313690" y="259621"/>
                    <a:pt x="297815" y="259621"/>
                  </a:cubicBezTo>
                  <a:close/>
                  <a:moveTo>
                    <a:pt x="244475" y="359316"/>
                  </a:moveTo>
                  <a:cubicBezTo>
                    <a:pt x="244475" y="342171"/>
                    <a:pt x="245111" y="327566"/>
                    <a:pt x="244475" y="312961"/>
                  </a:cubicBezTo>
                  <a:cubicBezTo>
                    <a:pt x="243205" y="288196"/>
                    <a:pt x="198120" y="286926"/>
                    <a:pt x="201930" y="315501"/>
                  </a:cubicBezTo>
                  <a:cubicBezTo>
                    <a:pt x="203836" y="344076"/>
                    <a:pt x="207645" y="372651"/>
                    <a:pt x="244475" y="359316"/>
                  </a:cubicBezTo>
                  <a:close/>
                  <a:moveTo>
                    <a:pt x="89536" y="305976"/>
                  </a:moveTo>
                  <a:cubicBezTo>
                    <a:pt x="83186" y="326296"/>
                    <a:pt x="95886" y="344711"/>
                    <a:pt x="95250" y="365666"/>
                  </a:cubicBezTo>
                  <a:cubicBezTo>
                    <a:pt x="164465" y="385986"/>
                    <a:pt x="142240" y="276131"/>
                    <a:pt x="89536" y="305976"/>
                  </a:cubicBezTo>
                  <a:close/>
                  <a:moveTo>
                    <a:pt x="111125" y="321851"/>
                  </a:moveTo>
                  <a:cubicBezTo>
                    <a:pt x="123190" y="324391"/>
                    <a:pt x="117475" y="335186"/>
                    <a:pt x="118745" y="345346"/>
                  </a:cubicBezTo>
                  <a:cubicBezTo>
                    <a:pt x="105411" y="341536"/>
                    <a:pt x="100965" y="326931"/>
                    <a:pt x="111125" y="321851"/>
                  </a:cubicBezTo>
                  <a:close/>
                  <a:moveTo>
                    <a:pt x="136525" y="446946"/>
                  </a:moveTo>
                  <a:cubicBezTo>
                    <a:pt x="143511" y="375191"/>
                    <a:pt x="60961" y="365031"/>
                    <a:pt x="86995" y="447581"/>
                  </a:cubicBezTo>
                  <a:cubicBezTo>
                    <a:pt x="114300" y="460916"/>
                    <a:pt x="114300" y="460916"/>
                    <a:pt x="136525" y="446946"/>
                  </a:cubicBezTo>
                  <a:close/>
                  <a:moveTo>
                    <a:pt x="100330" y="420911"/>
                  </a:moveTo>
                  <a:cubicBezTo>
                    <a:pt x="104775" y="394876"/>
                    <a:pt x="135255" y="420276"/>
                    <a:pt x="120650" y="436151"/>
                  </a:cubicBezTo>
                  <a:cubicBezTo>
                    <a:pt x="109220" y="446946"/>
                    <a:pt x="99061" y="432976"/>
                    <a:pt x="100330" y="420911"/>
                  </a:cubicBezTo>
                  <a:close/>
                  <a:moveTo>
                    <a:pt x="195580" y="443136"/>
                  </a:moveTo>
                  <a:cubicBezTo>
                    <a:pt x="203200" y="439961"/>
                    <a:pt x="205105" y="432341"/>
                    <a:pt x="201295" y="418371"/>
                  </a:cubicBezTo>
                  <a:cubicBezTo>
                    <a:pt x="196850" y="387891"/>
                    <a:pt x="176530" y="387891"/>
                    <a:pt x="149861" y="392336"/>
                  </a:cubicBezTo>
                  <a:cubicBezTo>
                    <a:pt x="140336" y="422181"/>
                    <a:pt x="160655" y="461551"/>
                    <a:pt x="195580" y="443136"/>
                  </a:cubicBezTo>
                  <a:close/>
                  <a:moveTo>
                    <a:pt x="167640" y="418371"/>
                  </a:moveTo>
                  <a:cubicBezTo>
                    <a:pt x="172086" y="406306"/>
                    <a:pt x="187961" y="408846"/>
                    <a:pt x="187961" y="424086"/>
                  </a:cubicBezTo>
                  <a:cubicBezTo>
                    <a:pt x="182245" y="432341"/>
                    <a:pt x="165736" y="429801"/>
                    <a:pt x="167640" y="418371"/>
                  </a:cubicBezTo>
                  <a:close/>
                  <a:moveTo>
                    <a:pt x="153670" y="298356"/>
                  </a:moveTo>
                  <a:cubicBezTo>
                    <a:pt x="156211" y="323756"/>
                    <a:pt x="149861" y="351696"/>
                    <a:pt x="179705" y="368206"/>
                  </a:cubicBezTo>
                  <a:cubicBezTo>
                    <a:pt x="205105" y="341536"/>
                    <a:pt x="201930" y="284386"/>
                    <a:pt x="153670" y="298356"/>
                  </a:cubicBezTo>
                  <a:close/>
                  <a:moveTo>
                    <a:pt x="281940" y="293276"/>
                  </a:moveTo>
                  <a:cubicBezTo>
                    <a:pt x="253365" y="305341"/>
                    <a:pt x="274955" y="359951"/>
                    <a:pt x="304165" y="356141"/>
                  </a:cubicBezTo>
                  <a:cubicBezTo>
                    <a:pt x="340995" y="335186"/>
                    <a:pt x="321311" y="295181"/>
                    <a:pt x="281940" y="293276"/>
                  </a:cubicBezTo>
                  <a:close/>
                  <a:moveTo>
                    <a:pt x="295911" y="331376"/>
                  </a:moveTo>
                  <a:cubicBezTo>
                    <a:pt x="282575" y="330741"/>
                    <a:pt x="287020" y="317406"/>
                    <a:pt x="297180" y="311691"/>
                  </a:cubicBezTo>
                  <a:cubicBezTo>
                    <a:pt x="304800" y="321216"/>
                    <a:pt x="306070" y="326931"/>
                    <a:pt x="295911" y="331376"/>
                  </a:cubicBezTo>
                  <a:close/>
                  <a:moveTo>
                    <a:pt x="123825" y="282481"/>
                  </a:moveTo>
                  <a:cubicBezTo>
                    <a:pt x="137795" y="226601"/>
                    <a:pt x="78740" y="200566"/>
                    <a:pt x="79375" y="252001"/>
                  </a:cubicBezTo>
                  <a:cubicBezTo>
                    <a:pt x="79375" y="279306"/>
                    <a:pt x="96520" y="290101"/>
                    <a:pt x="123825" y="282481"/>
                  </a:cubicBezTo>
                  <a:close/>
                  <a:moveTo>
                    <a:pt x="98425" y="248826"/>
                  </a:moveTo>
                  <a:cubicBezTo>
                    <a:pt x="99695" y="250096"/>
                    <a:pt x="100330" y="251366"/>
                    <a:pt x="101600" y="252636"/>
                  </a:cubicBezTo>
                  <a:cubicBezTo>
                    <a:pt x="100330" y="253906"/>
                    <a:pt x="99061" y="254541"/>
                    <a:pt x="97155" y="255811"/>
                  </a:cubicBezTo>
                  <a:cubicBezTo>
                    <a:pt x="94615" y="252636"/>
                    <a:pt x="97155" y="250731"/>
                    <a:pt x="98425" y="248826"/>
                  </a:cubicBezTo>
                  <a:close/>
                  <a:moveTo>
                    <a:pt x="92075" y="494571"/>
                  </a:moveTo>
                  <a:cubicBezTo>
                    <a:pt x="85090" y="528861"/>
                    <a:pt x="130811" y="542831"/>
                    <a:pt x="140336" y="509176"/>
                  </a:cubicBezTo>
                  <a:cubicBezTo>
                    <a:pt x="157480" y="470441"/>
                    <a:pt x="92075" y="442501"/>
                    <a:pt x="92075" y="494571"/>
                  </a:cubicBezTo>
                  <a:close/>
                  <a:moveTo>
                    <a:pt x="120650" y="509176"/>
                  </a:moveTo>
                  <a:cubicBezTo>
                    <a:pt x="103505" y="511081"/>
                    <a:pt x="111125" y="487586"/>
                    <a:pt x="123190" y="483141"/>
                  </a:cubicBezTo>
                  <a:cubicBezTo>
                    <a:pt x="133986" y="490126"/>
                    <a:pt x="130811" y="503461"/>
                    <a:pt x="120650" y="509176"/>
                  </a:cubicBezTo>
                  <a:close/>
                  <a:moveTo>
                    <a:pt x="202565" y="236126"/>
                  </a:moveTo>
                  <a:cubicBezTo>
                    <a:pt x="179070" y="285656"/>
                    <a:pt x="231140" y="297721"/>
                    <a:pt x="239395" y="257716"/>
                  </a:cubicBezTo>
                  <a:cubicBezTo>
                    <a:pt x="245111" y="238666"/>
                    <a:pt x="234315" y="207551"/>
                    <a:pt x="211455" y="216441"/>
                  </a:cubicBezTo>
                  <a:cubicBezTo>
                    <a:pt x="207011" y="231046"/>
                    <a:pt x="232411" y="231046"/>
                    <a:pt x="218440" y="250731"/>
                  </a:cubicBezTo>
                  <a:cubicBezTo>
                    <a:pt x="213995" y="245651"/>
                    <a:pt x="210186" y="242476"/>
                    <a:pt x="202565" y="236126"/>
                  </a:cubicBezTo>
                  <a:close/>
                  <a:moveTo>
                    <a:pt x="168911" y="271686"/>
                  </a:moveTo>
                  <a:cubicBezTo>
                    <a:pt x="217805" y="236126"/>
                    <a:pt x="125730" y="175801"/>
                    <a:pt x="143511" y="248826"/>
                  </a:cubicBezTo>
                  <a:cubicBezTo>
                    <a:pt x="134620" y="267241"/>
                    <a:pt x="151765" y="288831"/>
                    <a:pt x="168911" y="271686"/>
                  </a:cubicBezTo>
                  <a:close/>
                  <a:moveTo>
                    <a:pt x="161925" y="243111"/>
                  </a:moveTo>
                  <a:cubicBezTo>
                    <a:pt x="161290" y="244381"/>
                    <a:pt x="161290" y="245016"/>
                    <a:pt x="160655" y="246921"/>
                  </a:cubicBezTo>
                  <a:cubicBezTo>
                    <a:pt x="159386" y="243746"/>
                    <a:pt x="158750" y="243111"/>
                    <a:pt x="161925" y="243111"/>
                  </a:cubicBezTo>
                  <a:close/>
                  <a:moveTo>
                    <a:pt x="238125" y="450121"/>
                  </a:moveTo>
                  <a:cubicBezTo>
                    <a:pt x="280036" y="441866"/>
                    <a:pt x="257811" y="388526"/>
                    <a:pt x="221615" y="387256"/>
                  </a:cubicBezTo>
                  <a:cubicBezTo>
                    <a:pt x="212725" y="409481"/>
                    <a:pt x="210820" y="448216"/>
                    <a:pt x="238125" y="450121"/>
                  </a:cubicBezTo>
                  <a:close/>
                  <a:moveTo>
                    <a:pt x="241936" y="415831"/>
                  </a:moveTo>
                  <a:cubicBezTo>
                    <a:pt x="243840" y="417736"/>
                    <a:pt x="245745" y="419641"/>
                    <a:pt x="248920" y="422816"/>
                  </a:cubicBezTo>
                  <a:cubicBezTo>
                    <a:pt x="245111" y="425991"/>
                    <a:pt x="241936" y="427896"/>
                    <a:pt x="239395" y="429801"/>
                  </a:cubicBezTo>
                  <a:cubicBezTo>
                    <a:pt x="235586" y="424086"/>
                    <a:pt x="235586" y="420276"/>
                    <a:pt x="241936" y="415831"/>
                  </a:cubicBezTo>
                  <a:close/>
                  <a:moveTo>
                    <a:pt x="272415" y="107856"/>
                  </a:moveTo>
                  <a:cubicBezTo>
                    <a:pt x="263525" y="83091"/>
                    <a:pt x="234315" y="98966"/>
                    <a:pt x="234950" y="120556"/>
                  </a:cubicBezTo>
                  <a:cubicBezTo>
                    <a:pt x="233045" y="161196"/>
                    <a:pt x="292736" y="142781"/>
                    <a:pt x="272415" y="10785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1" name="Google Shape;601;p11"/>
            <p:cNvSpPr/>
            <p:nvPr/>
          </p:nvSpPr>
          <p:spPr>
            <a:xfrm>
              <a:off x="2537776" y="539860"/>
              <a:ext cx="230803" cy="290180"/>
            </a:xfrm>
            <a:custGeom>
              <a:avLst/>
              <a:gdLst/>
              <a:ahLst/>
              <a:cxnLst/>
              <a:rect l="l" t="t" r="r" b="b"/>
              <a:pathLst>
                <a:path w="556153" h="699230" extrusionOk="0">
                  <a:moveTo>
                    <a:pt x="410424" y="391256"/>
                  </a:moveTo>
                  <a:cubicBezTo>
                    <a:pt x="574889" y="156941"/>
                    <a:pt x="291679" y="-137064"/>
                    <a:pt x="71334" y="70581"/>
                  </a:cubicBezTo>
                  <a:cubicBezTo>
                    <a:pt x="-104561" y="236316"/>
                    <a:pt x="73239" y="511271"/>
                    <a:pt x="296759" y="455391"/>
                  </a:cubicBezTo>
                  <a:cubicBezTo>
                    <a:pt x="352639" y="534131"/>
                    <a:pt x="400899" y="617316"/>
                    <a:pt x="452969" y="699231"/>
                  </a:cubicBezTo>
                  <a:cubicBezTo>
                    <a:pt x="687919" y="695421"/>
                    <a:pt x="454239" y="483331"/>
                    <a:pt x="410424" y="391256"/>
                  </a:cubicBezTo>
                  <a:close/>
                  <a:moveTo>
                    <a:pt x="33234" y="166466"/>
                  </a:moveTo>
                  <a:cubicBezTo>
                    <a:pt x="120864" y="-48164"/>
                    <a:pt x="449794" y="-11334"/>
                    <a:pt x="437094" y="238856"/>
                  </a:cubicBezTo>
                  <a:cubicBezTo>
                    <a:pt x="427569" y="553181"/>
                    <a:pt x="-57571" y="469996"/>
                    <a:pt x="33234" y="166466"/>
                  </a:cubicBezTo>
                  <a:close/>
                  <a:moveTo>
                    <a:pt x="440904" y="631286"/>
                  </a:moveTo>
                  <a:cubicBezTo>
                    <a:pt x="404074" y="569056"/>
                    <a:pt x="351369" y="511271"/>
                    <a:pt x="325969" y="443961"/>
                  </a:cubicBezTo>
                  <a:cubicBezTo>
                    <a:pt x="345654" y="433166"/>
                    <a:pt x="365974" y="422371"/>
                    <a:pt x="389469" y="410306"/>
                  </a:cubicBezTo>
                  <a:cubicBezTo>
                    <a:pt x="429474" y="468091"/>
                    <a:pt x="590129" y="620491"/>
                    <a:pt x="440904" y="631286"/>
                  </a:cubicBezTo>
                  <a:close/>
                  <a:moveTo>
                    <a:pt x="459954" y="661131"/>
                  </a:moveTo>
                  <a:cubicBezTo>
                    <a:pt x="480909" y="647796"/>
                    <a:pt x="502499" y="634461"/>
                    <a:pt x="523454" y="620491"/>
                  </a:cubicBezTo>
                  <a:cubicBezTo>
                    <a:pt x="559649" y="647161"/>
                    <a:pt x="464399" y="711931"/>
                    <a:pt x="459954" y="661131"/>
                  </a:cubicBezTo>
                  <a:close/>
                  <a:moveTo>
                    <a:pt x="233259" y="64231"/>
                  </a:moveTo>
                  <a:cubicBezTo>
                    <a:pt x="-27726" y="91536"/>
                    <a:pt x="43394" y="449676"/>
                    <a:pt x="284694" y="393161"/>
                  </a:cubicBezTo>
                  <a:cubicBezTo>
                    <a:pt x="475194" y="323311"/>
                    <a:pt x="433284" y="80106"/>
                    <a:pt x="233259" y="64231"/>
                  </a:cubicBezTo>
                  <a:close/>
                  <a:moveTo>
                    <a:pt x="242784" y="379826"/>
                  </a:moveTo>
                  <a:cubicBezTo>
                    <a:pt x="26249" y="375381"/>
                    <a:pt x="54824" y="54071"/>
                    <a:pt x="264374" y="97251"/>
                  </a:cubicBezTo>
                  <a:cubicBezTo>
                    <a:pt x="449159" y="111221"/>
                    <a:pt x="402804" y="363316"/>
                    <a:pt x="242784" y="379826"/>
                  </a:cubicBezTo>
                  <a:close/>
                  <a:moveTo>
                    <a:pt x="225639" y="156306"/>
                  </a:moveTo>
                  <a:cubicBezTo>
                    <a:pt x="252944" y="146146"/>
                    <a:pt x="271359" y="166466"/>
                    <a:pt x="297394" y="166466"/>
                  </a:cubicBezTo>
                  <a:cubicBezTo>
                    <a:pt x="308824" y="120111"/>
                    <a:pt x="169759" y="120111"/>
                    <a:pt x="225639" y="15630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2" name="Google Shape;602;p11"/>
            <p:cNvSpPr/>
            <p:nvPr/>
          </p:nvSpPr>
          <p:spPr>
            <a:xfrm>
              <a:off x="5713194" y="743996"/>
              <a:ext cx="256984" cy="244039"/>
            </a:xfrm>
            <a:custGeom>
              <a:avLst/>
              <a:gdLst/>
              <a:ahLst/>
              <a:cxnLst/>
              <a:rect l="l" t="t" r="r" b="b"/>
              <a:pathLst>
                <a:path w="529863" h="503173" extrusionOk="0">
                  <a:moveTo>
                    <a:pt x="284791" y="7"/>
                  </a:moveTo>
                  <a:cubicBezTo>
                    <a:pt x="128581" y="-1263"/>
                    <a:pt x="-16834" y="165107"/>
                    <a:pt x="1581" y="320047"/>
                  </a:cubicBezTo>
                  <a:cubicBezTo>
                    <a:pt x="39046" y="421647"/>
                    <a:pt x="142551" y="523247"/>
                    <a:pt x="258756" y="499752"/>
                  </a:cubicBezTo>
                  <a:cubicBezTo>
                    <a:pt x="592766" y="480702"/>
                    <a:pt x="637216" y="23502"/>
                    <a:pt x="284791" y="7"/>
                  </a:cubicBezTo>
                  <a:close/>
                  <a:moveTo>
                    <a:pt x="19996" y="279407"/>
                  </a:moveTo>
                  <a:cubicBezTo>
                    <a:pt x="54921" y="-23488"/>
                    <a:pt x="481641" y="-98418"/>
                    <a:pt x="510216" y="240037"/>
                  </a:cubicBezTo>
                  <a:cubicBezTo>
                    <a:pt x="498786" y="520707"/>
                    <a:pt x="47936" y="583572"/>
                    <a:pt x="19996" y="279407"/>
                  </a:cubicBezTo>
                  <a:close/>
                  <a:moveTo>
                    <a:pt x="420681" y="98432"/>
                  </a:moveTo>
                  <a:cubicBezTo>
                    <a:pt x="381311" y="71127"/>
                    <a:pt x="348926" y="18422"/>
                    <a:pt x="295586" y="25407"/>
                  </a:cubicBezTo>
                  <a:cubicBezTo>
                    <a:pt x="53651" y="36837"/>
                    <a:pt x="-66364" y="403867"/>
                    <a:pt x="216211" y="458477"/>
                  </a:cubicBezTo>
                  <a:cubicBezTo>
                    <a:pt x="395916" y="493402"/>
                    <a:pt x="611181" y="219082"/>
                    <a:pt x="420681" y="98432"/>
                  </a:cubicBezTo>
                  <a:close/>
                  <a:moveTo>
                    <a:pt x="448621" y="292742"/>
                  </a:moveTo>
                  <a:cubicBezTo>
                    <a:pt x="448621" y="321952"/>
                    <a:pt x="428301" y="340367"/>
                    <a:pt x="413061" y="361957"/>
                  </a:cubicBezTo>
                  <a:cubicBezTo>
                    <a:pt x="404171" y="358782"/>
                    <a:pt x="396551" y="356242"/>
                    <a:pt x="385756" y="353067"/>
                  </a:cubicBezTo>
                  <a:cubicBezTo>
                    <a:pt x="387026" y="363227"/>
                    <a:pt x="387661" y="371482"/>
                    <a:pt x="388931" y="381007"/>
                  </a:cubicBezTo>
                  <a:cubicBezTo>
                    <a:pt x="376866" y="389262"/>
                    <a:pt x="363531" y="398152"/>
                    <a:pt x="354006" y="405137"/>
                  </a:cubicBezTo>
                  <a:cubicBezTo>
                    <a:pt x="338131" y="406407"/>
                    <a:pt x="337496" y="387357"/>
                    <a:pt x="321621" y="391167"/>
                  </a:cubicBezTo>
                  <a:cubicBezTo>
                    <a:pt x="324796" y="427362"/>
                    <a:pt x="291776" y="441967"/>
                    <a:pt x="249231" y="436887"/>
                  </a:cubicBezTo>
                  <a:cubicBezTo>
                    <a:pt x="251771" y="392437"/>
                    <a:pt x="220656" y="385452"/>
                    <a:pt x="220656" y="434982"/>
                  </a:cubicBezTo>
                  <a:cubicBezTo>
                    <a:pt x="184461" y="439427"/>
                    <a:pt x="133661" y="422917"/>
                    <a:pt x="131121" y="384182"/>
                  </a:cubicBezTo>
                  <a:cubicBezTo>
                    <a:pt x="123501" y="374022"/>
                    <a:pt x="104451" y="381007"/>
                    <a:pt x="100641" y="363862"/>
                  </a:cubicBezTo>
                  <a:cubicBezTo>
                    <a:pt x="126676" y="342907"/>
                    <a:pt x="106356" y="340367"/>
                    <a:pt x="84131" y="337192"/>
                  </a:cubicBezTo>
                  <a:cubicBezTo>
                    <a:pt x="71431" y="309887"/>
                    <a:pt x="63176" y="283217"/>
                    <a:pt x="75241" y="253372"/>
                  </a:cubicBezTo>
                  <a:cubicBezTo>
                    <a:pt x="119691" y="255277"/>
                    <a:pt x="140011" y="238132"/>
                    <a:pt x="83496" y="227972"/>
                  </a:cubicBezTo>
                  <a:cubicBezTo>
                    <a:pt x="84131" y="196857"/>
                    <a:pt x="95561" y="172092"/>
                    <a:pt x="115246" y="151137"/>
                  </a:cubicBezTo>
                  <a:cubicBezTo>
                    <a:pt x="136836" y="150502"/>
                    <a:pt x="150171" y="158122"/>
                    <a:pt x="136201" y="127642"/>
                  </a:cubicBezTo>
                  <a:cubicBezTo>
                    <a:pt x="174301" y="55252"/>
                    <a:pt x="207321" y="129547"/>
                    <a:pt x="205416" y="75572"/>
                  </a:cubicBezTo>
                  <a:cubicBezTo>
                    <a:pt x="230181" y="48267"/>
                    <a:pt x="263201" y="50172"/>
                    <a:pt x="297491" y="50172"/>
                  </a:cubicBezTo>
                  <a:cubicBezTo>
                    <a:pt x="295586" y="66682"/>
                    <a:pt x="308921" y="107957"/>
                    <a:pt x="323526" y="78747"/>
                  </a:cubicBezTo>
                  <a:cubicBezTo>
                    <a:pt x="319716" y="17152"/>
                    <a:pt x="382581" y="87637"/>
                    <a:pt x="399726" y="104147"/>
                  </a:cubicBezTo>
                  <a:cubicBezTo>
                    <a:pt x="394646" y="118117"/>
                    <a:pt x="385121" y="125102"/>
                    <a:pt x="399726" y="135262"/>
                  </a:cubicBezTo>
                  <a:cubicBezTo>
                    <a:pt x="409251" y="131452"/>
                    <a:pt x="417506" y="128277"/>
                    <a:pt x="427031" y="124467"/>
                  </a:cubicBezTo>
                  <a:cubicBezTo>
                    <a:pt x="440366" y="138437"/>
                    <a:pt x="451161" y="153042"/>
                    <a:pt x="461956" y="168917"/>
                  </a:cubicBezTo>
                  <a:cubicBezTo>
                    <a:pt x="451796" y="175267"/>
                    <a:pt x="444176" y="179712"/>
                    <a:pt x="436556" y="184157"/>
                  </a:cubicBezTo>
                  <a:cubicBezTo>
                    <a:pt x="444176" y="199397"/>
                    <a:pt x="459416" y="190507"/>
                    <a:pt x="470846" y="199397"/>
                  </a:cubicBezTo>
                  <a:cubicBezTo>
                    <a:pt x="475926" y="240037"/>
                    <a:pt x="467036" y="281947"/>
                    <a:pt x="416871" y="266707"/>
                  </a:cubicBezTo>
                  <a:cubicBezTo>
                    <a:pt x="388931" y="285757"/>
                    <a:pt x="434651" y="288297"/>
                    <a:pt x="448621" y="292742"/>
                  </a:cubicBezTo>
                  <a:close/>
                  <a:moveTo>
                    <a:pt x="304476" y="222892"/>
                  </a:moveTo>
                  <a:cubicBezTo>
                    <a:pt x="320351" y="55887"/>
                    <a:pt x="287966" y="104782"/>
                    <a:pt x="251771" y="225432"/>
                  </a:cubicBezTo>
                  <a:cubicBezTo>
                    <a:pt x="240341" y="251467"/>
                    <a:pt x="258121" y="281312"/>
                    <a:pt x="287966" y="270517"/>
                  </a:cubicBezTo>
                  <a:cubicBezTo>
                    <a:pt x="318446" y="260357"/>
                    <a:pt x="343846" y="239402"/>
                    <a:pt x="374961" y="232417"/>
                  </a:cubicBezTo>
                  <a:cubicBezTo>
                    <a:pt x="383216" y="231147"/>
                    <a:pt x="386391" y="223527"/>
                    <a:pt x="384486" y="215272"/>
                  </a:cubicBezTo>
                  <a:cubicBezTo>
                    <a:pt x="370516" y="186062"/>
                    <a:pt x="329241" y="220987"/>
                    <a:pt x="304476" y="222892"/>
                  </a:cubicBezTo>
                  <a:close/>
                  <a:moveTo>
                    <a:pt x="273996" y="229242"/>
                  </a:moveTo>
                  <a:cubicBezTo>
                    <a:pt x="273996" y="219717"/>
                    <a:pt x="273996" y="209557"/>
                    <a:pt x="282886" y="201937"/>
                  </a:cubicBezTo>
                  <a:cubicBezTo>
                    <a:pt x="282251" y="220352"/>
                    <a:pt x="282251" y="220987"/>
                    <a:pt x="273996" y="22924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3" name="Google Shape;603;p11"/>
            <p:cNvSpPr/>
            <p:nvPr/>
          </p:nvSpPr>
          <p:spPr>
            <a:xfrm>
              <a:off x="2507283" y="945803"/>
              <a:ext cx="99390" cy="211075"/>
            </a:xfrm>
            <a:custGeom>
              <a:avLst/>
              <a:gdLst/>
              <a:ahLst/>
              <a:cxnLst/>
              <a:rect l="l" t="t" r="r" b="b"/>
              <a:pathLst>
                <a:path w="342723" h="727844" extrusionOk="0">
                  <a:moveTo>
                    <a:pt x="45039" y="381062"/>
                  </a:moveTo>
                  <a:cubicBezTo>
                    <a:pt x="-1317" y="378522"/>
                    <a:pt x="-11476" y="360107"/>
                    <a:pt x="12653" y="325182"/>
                  </a:cubicBezTo>
                  <a:cubicBezTo>
                    <a:pt x="39958" y="272477"/>
                    <a:pt x="46308" y="211517"/>
                    <a:pt x="66628" y="156272"/>
                  </a:cubicBezTo>
                  <a:cubicBezTo>
                    <a:pt x="88853" y="99757"/>
                    <a:pt x="95203" y="15302"/>
                    <a:pt x="167594" y="3237"/>
                  </a:cubicBezTo>
                  <a:cubicBezTo>
                    <a:pt x="221569" y="-5653"/>
                    <a:pt x="288878" y="2602"/>
                    <a:pt x="328249" y="42607"/>
                  </a:cubicBezTo>
                  <a:cubicBezTo>
                    <a:pt x="373333" y="154367"/>
                    <a:pt x="300944" y="280097"/>
                    <a:pt x="276178" y="390587"/>
                  </a:cubicBezTo>
                  <a:cubicBezTo>
                    <a:pt x="243158" y="499807"/>
                    <a:pt x="232999" y="643317"/>
                    <a:pt x="145369" y="722058"/>
                  </a:cubicBezTo>
                  <a:cubicBezTo>
                    <a:pt x="-64181" y="765872"/>
                    <a:pt x="59008" y="549972"/>
                    <a:pt x="74883" y="441387"/>
                  </a:cubicBezTo>
                  <a:cubicBezTo>
                    <a:pt x="96474" y="381062"/>
                    <a:pt x="117428" y="174052"/>
                    <a:pt x="175849" y="160082"/>
                  </a:cubicBezTo>
                  <a:cubicBezTo>
                    <a:pt x="205058" y="153097"/>
                    <a:pt x="234269" y="157542"/>
                    <a:pt x="230458" y="194372"/>
                  </a:cubicBezTo>
                  <a:cubicBezTo>
                    <a:pt x="240619" y="221677"/>
                    <a:pt x="129494" y="694752"/>
                    <a:pt x="133303" y="503617"/>
                  </a:cubicBezTo>
                  <a:cubicBezTo>
                    <a:pt x="150449" y="416622"/>
                    <a:pt x="184103" y="330262"/>
                    <a:pt x="181564" y="240727"/>
                  </a:cubicBezTo>
                  <a:cubicBezTo>
                    <a:pt x="130764" y="306132"/>
                    <a:pt x="137749" y="399477"/>
                    <a:pt x="109174" y="476312"/>
                  </a:cubicBezTo>
                  <a:cubicBezTo>
                    <a:pt x="105999" y="530922"/>
                    <a:pt x="19639" y="685862"/>
                    <a:pt x="116158" y="683957"/>
                  </a:cubicBezTo>
                  <a:cubicBezTo>
                    <a:pt x="208869" y="661732"/>
                    <a:pt x="231094" y="334707"/>
                    <a:pt x="270464" y="240092"/>
                  </a:cubicBezTo>
                  <a:cubicBezTo>
                    <a:pt x="276178" y="187387"/>
                    <a:pt x="298403" y="109917"/>
                    <a:pt x="252683" y="71182"/>
                  </a:cubicBezTo>
                  <a:cubicBezTo>
                    <a:pt x="213314" y="45147"/>
                    <a:pt x="172674" y="52767"/>
                    <a:pt x="144099" y="91502"/>
                  </a:cubicBezTo>
                  <a:cubicBezTo>
                    <a:pt x="95203" y="181037"/>
                    <a:pt x="85678" y="287717"/>
                    <a:pt x="45039" y="381062"/>
                  </a:cubicBezTo>
                  <a:close/>
                  <a:moveTo>
                    <a:pt x="300944" y="198182"/>
                  </a:moveTo>
                  <a:cubicBezTo>
                    <a:pt x="321899" y="177227"/>
                    <a:pt x="309833" y="138492"/>
                    <a:pt x="314914" y="110552"/>
                  </a:cubicBezTo>
                  <a:cubicBezTo>
                    <a:pt x="319358" y="81342"/>
                    <a:pt x="322533" y="48322"/>
                    <a:pt x="288878" y="37527"/>
                  </a:cubicBezTo>
                  <a:cubicBezTo>
                    <a:pt x="246969" y="18477"/>
                    <a:pt x="137749" y="1332"/>
                    <a:pt x="133303" y="62292"/>
                  </a:cubicBezTo>
                  <a:cubicBezTo>
                    <a:pt x="243794" y="-24703"/>
                    <a:pt x="324439" y="87692"/>
                    <a:pt x="300944" y="200722"/>
                  </a:cubicBezTo>
                  <a:cubicBezTo>
                    <a:pt x="300944" y="200087"/>
                    <a:pt x="300944" y="199452"/>
                    <a:pt x="300944" y="198182"/>
                  </a:cubicBezTo>
                  <a:close/>
                  <a:moveTo>
                    <a:pt x="124414" y="705547"/>
                  </a:moveTo>
                  <a:cubicBezTo>
                    <a:pt x="92028" y="697927"/>
                    <a:pt x="73614" y="690942"/>
                    <a:pt x="47578" y="676972"/>
                  </a:cubicBezTo>
                  <a:cubicBezTo>
                    <a:pt x="39958" y="705547"/>
                    <a:pt x="97744" y="711897"/>
                    <a:pt x="124414" y="70554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4" name="Google Shape;604;p11"/>
            <p:cNvSpPr/>
            <p:nvPr/>
          </p:nvSpPr>
          <p:spPr>
            <a:xfrm>
              <a:off x="8045390" y="829868"/>
              <a:ext cx="135793" cy="114511"/>
            </a:xfrm>
            <a:custGeom>
              <a:avLst/>
              <a:gdLst/>
              <a:ahLst/>
              <a:cxnLst/>
              <a:rect l="l" t="t" r="r" b="b"/>
              <a:pathLst>
                <a:path w="279985" h="236105" extrusionOk="0">
                  <a:moveTo>
                    <a:pt x="224300" y="47511"/>
                  </a:moveTo>
                  <a:cubicBezTo>
                    <a:pt x="226204" y="79261"/>
                    <a:pt x="221125" y="105931"/>
                    <a:pt x="208425" y="131331"/>
                  </a:cubicBezTo>
                  <a:cubicBezTo>
                    <a:pt x="221759" y="154826"/>
                    <a:pt x="285895" y="220866"/>
                    <a:pt x="279545" y="236106"/>
                  </a:cubicBezTo>
                  <a:cubicBezTo>
                    <a:pt x="240175" y="235471"/>
                    <a:pt x="211600" y="195466"/>
                    <a:pt x="177309" y="177686"/>
                  </a:cubicBezTo>
                  <a:cubicBezTo>
                    <a:pt x="143654" y="201816"/>
                    <a:pt x="92220" y="247536"/>
                    <a:pt x="79520" y="180226"/>
                  </a:cubicBezTo>
                  <a:cubicBezTo>
                    <a:pt x="76979" y="116091"/>
                    <a:pt x="-26525" y="129426"/>
                    <a:pt x="6495" y="57671"/>
                  </a:cubicBezTo>
                  <a:cubicBezTo>
                    <a:pt x="60470" y="-73774"/>
                    <a:pt x="91584" y="62116"/>
                    <a:pt x="169054" y="51321"/>
                  </a:cubicBezTo>
                  <a:cubicBezTo>
                    <a:pt x="187470" y="48781"/>
                    <a:pt x="205884" y="39891"/>
                    <a:pt x="224300" y="47511"/>
                  </a:cubicBezTo>
                  <a:close/>
                  <a:moveTo>
                    <a:pt x="217950" y="187211"/>
                  </a:moveTo>
                  <a:cubicBezTo>
                    <a:pt x="218584" y="187211"/>
                    <a:pt x="218584" y="186576"/>
                    <a:pt x="219220" y="186576"/>
                  </a:cubicBezTo>
                  <a:cubicBezTo>
                    <a:pt x="218584" y="186576"/>
                    <a:pt x="217950" y="187211"/>
                    <a:pt x="217315" y="187211"/>
                  </a:cubicBezTo>
                  <a:cubicBezTo>
                    <a:pt x="224300" y="172606"/>
                    <a:pt x="211600" y="156096"/>
                    <a:pt x="196995" y="158636"/>
                  </a:cubicBezTo>
                  <a:cubicBezTo>
                    <a:pt x="196359" y="171336"/>
                    <a:pt x="210329" y="177686"/>
                    <a:pt x="217950" y="187211"/>
                  </a:cubicBezTo>
                  <a:close/>
                  <a:moveTo>
                    <a:pt x="87140" y="47511"/>
                  </a:moveTo>
                  <a:cubicBezTo>
                    <a:pt x="75075" y="65926"/>
                    <a:pt x="63009" y="84341"/>
                    <a:pt x="50945" y="103391"/>
                  </a:cubicBezTo>
                  <a:cubicBezTo>
                    <a:pt x="66820" y="119901"/>
                    <a:pt x="82059" y="135776"/>
                    <a:pt x="96665" y="151016"/>
                  </a:cubicBezTo>
                  <a:cubicBezTo>
                    <a:pt x="125875" y="135776"/>
                    <a:pt x="153815" y="112281"/>
                    <a:pt x="149370" y="78626"/>
                  </a:cubicBezTo>
                  <a:cubicBezTo>
                    <a:pt x="129684" y="69101"/>
                    <a:pt x="110634" y="59576"/>
                    <a:pt x="87140" y="47511"/>
                  </a:cubicBezTo>
                  <a:close/>
                  <a:moveTo>
                    <a:pt x="202075" y="76721"/>
                  </a:moveTo>
                  <a:cubicBezTo>
                    <a:pt x="174770" y="65291"/>
                    <a:pt x="153179" y="156096"/>
                    <a:pt x="103650" y="180861"/>
                  </a:cubicBezTo>
                  <a:cubicBezTo>
                    <a:pt x="118890" y="218961"/>
                    <a:pt x="213504" y="108471"/>
                    <a:pt x="202075" y="76721"/>
                  </a:cubicBezTo>
                  <a:close/>
                  <a:moveTo>
                    <a:pt x="22370" y="86246"/>
                  </a:moveTo>
                  <a:cubicBezTo>
                    <a:pt x="54120" y="77356"/>
                    <a:pt x="60470" y="54496"/>
                    <a:pt x="67454" y="32271"/>
                  </a:cubicBezTo>
                  <a:cubicBezTo>
                    <a:pt x="47134" y="4331"/>
                    <a:pt x="24909" y="63386"/>
                    <a:pt x="22370" y="8624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5" name="Google Shape;605;p11"/>
            <p:cNvSpPr/>
            <p:nvPr/>
          </p:nvSpPr>
          <p:spPr>
            <a:xfrm>
              <a:off x="5019180" y="1018026"/>
              <a:ext cx="99190" cy="98538"/>
            </a:xfrm>
            <a:custGeom>
              <a:avLst/>
              <a:gdLst/>
              <a:ahLst/>
              <a:cxnLst/>
              <a:rect l="l" t="t" r="r" b="b"/>
              <a:pathLst>
                <a:path w="204516" h="203172" extrusionOk="0">
                  <a:moveTo>
                    <a:pt x="139555" y="137768"/>
                  </a:moveTo>
                  <a:cubicBezTo>
                    <a:pt x="146541" y="154278"/>
                    <a:pt x="194166" y="201903"/>
                    <a:pt x="157971" y="203173"/>
                  </a:cubicBezTo>
                  <a:cubicBezTo>
                    <a:pt x="139555" y="186028"/>
                    <a:pt x="135746" y="163168"/>
                    <a:pt x="112250" y="148563"/>
                  </a:cubicBezTo>
                  <a:cubicBezTo>
                    <a:pt x="-110000" y="230478"/>
                    <a:pt x="44941" y="-27967"/>
                    <a:pt x="173210" y="2513"/>
                  </a:cubicBezTo>
                  <a:cubicBezTo>
                    <a:pt x="245600" y="34898"/>
                    <a:pt x="174480" y="104113"/>
                    <a:pt x="139555" y="137768"/>
                  </a:cubicBezTo>
                  <a:close/>
                  <a:moveTo>
                    <a:pt x="184005" y="29183"/>
                  </a:moveTo>
                  <a:cubicBezTo>
                    <a:pt x="117330" y="1243"/>
                    <a:pt x="46846" y="67283"/>
                    <a:pt x="20175" y="123163"/>
                  </a:cubicBezTo>
                  <a:cubicBezTo>
                    <a:pt x="32875" y="190473"/>
                    <a:pt x="196705" y="83158"/>
                    <a:pt x="184005" y="2918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6" name="Google Shape;606;p11"/>
            <p:cNvSpPr/>
            <p:nvPr/>
          </p:nvSpPr>
          <p:spPr>
            <a:xfrm rot="9301126">
              <a:off x="6297718" y="732778"/>
              <a:ext cx="123698" cy="266216"/>
            </a:xfrm>
            <a:custGeom>
              <a:avLst/>
              <a:gdLst/>
              <a:ahLst/>
              <a:cxnLst/>
              <a:rect l="l" t="t" r="r" b="b"/>
              <a:pathLst>
                <a:path w="254831" h="548433" extrusionOk="0">
                  <a:moveTo>
                    <a:pt x="1225" y="243944"/>
                  </a:moveTo>
                  <a:cubicBezTo>
                    <a:pt x="-2584" y="153774"/>
                    <a:pt x="42500" y="76304"/>
                    <a:pt x="97110" y="7724"/>
                  </a:cubicBezTo>
                  <a:cubicBezTo>
                    <a:pt x="171406" y="-39901"/>
                    <a:pt x="226016" y="146154"/>
                    <a:pt x="245700" y="198859"/>
                  </a:cubicBezTo>
                  <a:cubicBezTo>
                    <a:pt x="276816" y="301729"/>
                    <a:pt x="217125" y="404599"/>
                    <a:pt x="233000" y="508104"/>
                  </a:cubicBezTo>
                  <a:cubicBezTo>
                    <a:pt x="238716" y="550014"/>
                    <a:pt x="205696" y="569064"/>
                    <a:pt x="201250" y="516359"/>
                  </a:cubicBezTo>
                  <a:cubicBezTo>
                    <a:pt x="164421" y="394439"/>
                    <a:pt x="-16554" y="432539"/>
                    <a:pt x="1225" y="243944"/>
                  </a:cubicBezTo>
                  <a:close/>
                  <a:moveTo>
                    <a:pt x="114891" y="236959"/>
                  </a:moveTo>
                  <a:cubicBezTo>
                    <a:pt x="103460" y="228704"/>
                    <a:pt x="21546" y="208384"/>
                    <a:pt x="57741" y="193144"/>
                  </a:cubicBezTo>
                  <a:cubicBezTo>
                    <a:pt x="78060" y="196954"/>
                    <a:pt x="88856" y="214734"/>
                    <a:pt x="111081" y="216639"/>
                  </a:cubicBezTo>
                  <a:cubicBezTo>
                    <a:pt x="108541" y="178539"/>
                    <a:pt x="97110" y="143614"/>
                    <a:pt x="105366" y="106784"/>
                  </a:cubicBezTo>
                  <a:cubicBezTo>
                    <a:pt x="111081" y="107419"/>
                    <a:pt x="116160" y="108054"/>
                    <a:pt x="120606" y="108054"/>
                  </a:cubicBezTo>
                  <a:cubicBezTo>
                    <a:pt x="123781" y="120754"/>
                    <a:pt x="126321" y="131549"/>
                    <a:pt x="129496" y="144249"/>
                  </a:cubicBezTo>
                  <a:cubicBezTo>
                    <a:pt x="182200" y="111229"/>
                    <a:pt x="146641" y="163934"/>
                    <a:pt x="130766" y="183619"/>
                  </a:cubicBezTo>
                  <a:cubicBezTo>
                    <a:pt x="135210" y="210924"/>
                    <a:pt x="135846" y="238229"/>
                    <a:pt x="149181" y="265534"/>
                  </a:cubicBezTo>
                  <a:cubicBezTo>
                    <a:pt x="163785" y="256009"/>
                    <a:pt x="167596" y="243309"/>
                    <a:pt x="186646" y="248389"/>
                  </a:cubicBezTo>
                  <a:cubicBezTo>
                    <a:pt x="175216" y="271249"/>
                    <a:pt x="149181" y="286489"/>
                    <a:pt x="154896" y="311254"/>
                  </a:cubicBezTo>
                  <a:cubicBezTo>
                    <a:pt x="171406" y="348719"/>
                    <a:pt x="172675" y="392534"/>
                    <a:pt x="204425" y="422379"/>
                  </a:cubicBezTo>
                  <a:cubicBezTo>
                    <a:pt x="252050" y="285219"/>
                    <a:pt x="233635" y="137264"/>
                    <a:pt x="136481" y="27409"/>
                  </a:cubicBezTo>
                  <a:cubicBezTo>
                    <a:pt x="86950" y="-1166"/>
                    <a:pt x="19006" y="177269"/>
                    <a:pt x="24721" y="219814"/>
                  </a:cubicBezTo>
                  <a:cubicBezTo>
                    <a:pt x="8846" y="328399"/>
                    <a:pt x="72346" y="405869"/>
                    <a:pt x="175216" y="431269"/>
                  </a:cubicBezTo>
                  <a:cubicBezTo>
                    <a:pt x="170135" y="362689"/>
                    <a:pt x="112350" y="366499"/>
                    <a:pt x="80600" y="323954"/>
                  </a:cubicBezTo>
                  <a:cubicBezTo>
                    <a:pt x="106635" y="317604"/>
                    <a:pt x="118700" y="347449"/>
                    <a:pt x="140925" y="338559"/>
                  </a:cubicBezTo>
                  <a:cubicBezTo>
                    <a:pt x="128225" y="305539"/>
                    <a:pt x="128860" y="270614"/>
                    <a:pt x="114891" y="236959"/>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7" name="Google Shape;607;p11"/>
            <p:cNvSpPr/>
            <p:nvPr/>
          </p:nvSpPr>
          <p:spPr>
            <a:xfrm>
              <a:off x="1756780" y="575182"/>
              <a:ext cx="134585" cy="137354"/>
            </a:xfrm>
            <a:custGeom>
              <a:avLst/>
              <a:gdLst/>
              <a:ahLst/>
              <a:cxnLst/>
              <a:rect l="l" t="t" r="r" b="b"/>
              <a:pathLst>
                <a:path w="277495" h="283204" extrusionOk="0">
                  <a:moveTo>
                    <a:pt x="208280" y="49133"/>
                  </a:moveTo>
                  <a:cubicBezTo>
                    <a:pt x="137795" y="91043"/>
                    <a:pt x="68580" y="136763"/>
                    <a:pt x="0" y="179943"/>
                  </a:cubicBezTo>
                  <a:cubicBezTo>
                    <a:pt x="8890" y="202168"/>
                    <a:pt x="26670" y="266938"/>
                    <a:pt x="57150" y="247888"/>
                  </a:cubicBezTo>
                  <a:cubicBezTo>
                    <a:pt x="130175" y="204708"/>
                    <a:pt x="208280" y="168513"/>
                    <a:pt x="277495" y="120888"/>
                  </a:cubicBezTo>
                  <a:cubicBezTo>
                    <a:pt x="258445" y="97393"/>
                    <a:pt x="247650" y="28178"/>
                    <a:pt x="208280" y="49133"/>
                  </a:cubicBezTo>
                  <a:close/>
                  <a:moveTo>
                    <a:pt x="46355" y="226933"/>
                  </a:moveTo>
                  <a:cubicBezTo>
                    <a:pt x="33655" y="218043"/>
                    <a:pt x="29210" y="206613"/>
                    <a:pt x="25400" y="192643"/>
                  </a:cubicBezTo>
                  <a:cubicBezTo>
                    <a:pt x="88265" y="150733"/>
                    <a:pt x="149225" y="105648"/>
                    <a:pt x="218440" y="71358"/>
                  </a:cubicBezTo>
                  <a:cubicBezTo>
                    <a:pt x="236220" y="75803"/>
                    <a:pt x="240030" y="91678"/>
                    <a:pt x="247015" y="107553"/>
                  </a:cubicBezTo>
                  <a:cubicBezTo>
                    <a:pt x="186055" y="158353"/>
                    <a:pt x="114300" y="189468"/>
                    <a:pt x="46355" y="226933"/>
                  </a:cubicBezTo>
                  <a:close/>
                  <a:moveTo>
                    <a:pt x="181610" y="200898"/>
                  </a:moveTo>
                  <a:cubicBezTo>
                    <a:pt x="130810" y="200898"/>
                    <a:pt x="120650" y="289798"/>
                    <a:pt x="181610" y="282813"/>
                  </a:cubicBezTo>
                  <a:cubicBezTo>
                    <a:pt x="240665" y="284083"/>
                    <a:pt x="243840" y="201533"/>
                    <a:pt x="181610" y="200898"/>
                  </a:cubicBezTo>
                  <a:close/>
                  <a:moveTo>
                    <a:pt x="163830" y="259318"/>
                  </a:moveTo>
                  <a:cubicBezTo>
                    <a:pt x="159385" y="227568"/>
                    <a:pt x="184785" y="232013"/>
                    <a:pt x="205105" y="234553"/>
                  </a:cubicBezTo>
                  <a:cubicBezTo>
                    <a:pt x="208280" y="258683"/>
                    <a:pt x="182245" y="268843"/>
                    <a:pt x="163830" y="259318"/>
                  </a:cubicBezTo>
                  <a:close/>
                  <a:moveTo>
                    <a:pt x="123190" y="32623"/>
                  </a:moveTo>
                  <a:cubicBezTo>
                    <a:pt x="104140" y="-16272"/>
                    <a:pt x="28575" y="-9922"/>
                    <a:pt x="29210" y="49768"/>
                  </a:cubicBezTo>
                  <a:cubicBezTo>
                    <a:pt x="38735" y="111998"/>
                    <a:pt x="126365" y="90408"/>
                    <a:pt x="123190" y="32623"/>
                  </a:cubicBezTo>
                  <a:close/>
                  <a:moveTo>
                    <a:pt x="81280" y="20558"/>
                  </a:moveTo>
                  <a:cubicBezTo>
                    <a:pt x="127635" y="19923"/>
                    <a:pt x="81915" y="87868"/>
                    <a:pt x="55880" y="63103"/>
                  </a:cubicBezTo>
                  <a:cubicBezTo>
                    <a:pt x="37465" y="47228"/>
                    <a:pt x="61595" y="16748"/>
                    <a:pt x="81280" y="20558"/>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8" name="Google Shape;608;p11"/>
            <p:cNvSpPr/>
            <p:nvPr/>
          </p:nvSpPr>
          <p:spPr>
            <a:xfrm>
              <a:off x="4716478" y="737980"/>
              <a:ext cx="145419" cy="160635"/>
            </a:xfrm>
            <a:custGeom>
              <a:avLst/>
              <a:gdLst/>
              <a:ahLst/>
              <a:cxnLst/>
              <a:rect l="l" t="t" r="r" b="b"/>
              <a:pathLst>
                <a:path w="299833" h="331207" extrusionOk="0">
                  <a:moveTo>
                    <a:pt x="209405" y="209687"/>
                  </a:moveTo>
                  <a:cubicBezTo>
                    <a:pt x="197340" y="292237"/>
                    <a:pt x="224645" y="334782"/>
                    <a:pt x="116695" y="330972"/>
                  </a:cubicBezTo>
                  <a:cubicBezTo>
                    <a:pt x="76690" y="318272"/>
                    <a:pt x="105900" y="251597"/>
                    <a:pt x="82405" y="221752"/>
                  </a:cubicBezTo>
                  <a:cubicBezTo>
                    <a:pt x="-9670" y="236992"/>
                    <a:pt x="-780" y="222387"/>
                    <a:pt x="1125" y="136662"/>
                  </a:cubicBezTo>
                  <a:cubicBezTo>
                    <a:pt x="15730" y="118882"/>
                    <a:pt x="46210" y="123327"/>
                    <a:pt x="67800" y="118247"/>
                  </a:cubicBezTo>
                  <a:cubicBezTo>
                    <a:pt x="113520" y="107452"/>
                    <a:pt x="65895" y="38872"/>
                    <a:pt x="89390" y="5852"/>
                  </a:cubicBezTo>
                  <a:cubicBezTo>
                    <a:pt x="202420" y="-15103"/>
                    <a:pt x="175750" y="20457"/>
                    <a:pt x="194165" y="108722"/>
                  </a:cubicBezTo>
                  <a:cubicBezTo>
                    <a:pt x="225280" y="118247"/>
                    <a:pt x="286240" y="96022"/>
                    <a:pt x="293225" y="135392"/>
                  </a:cubicBezTo>
                  <a:cubicBezTo>
                    <a:pt x="318625" y="214767"/>
                    <a:pt x="266555" y="199527"/>
                    <a:pt x="209405" y="209687"/>
                  </a:cubicBezTo>
                  <a:close/>
                  <a:moveTo>
                    <a:pt x="27795" y="202067"/>
                  </a:moveTo>
                  <a:cubicBezTo>
                    <a:pt x="155430" y="169682"/>
                    <a:pt x="92565" y="223657"/>
                    <a:pt x="125585" y="302397"/>
                  </a:cubicBezTo>
                  <a:cubicBezTo>
                    <a:pt x="140190" y="304302"/>
                    <a:pt x="156065" y="306842"/>
                    <a:pt x="171305" y="301127"/>
                  </a:cubicBezTo>
                  <a:cubicBezTo>
                    <a:pt x="195435" y="266202"/>
                    <a:pt x="166860" y="221752"/>
                    <a:pt x="189720" y="188097"/>
                  </a:cubicBezTo>
                  <a:cubicBezTo>
                    <a:pt x="215755" y="184287"/>
                    <a:pt x="243695" y="179842"/>
                    <a:pt x="271635" y="175397"/>
                  </a:cubicBezTo>
                  <a:cubicBezTo>
                    <a:pt x="276715" y="160792"/>
                    <a:pt x="276715" y="149362"/>
                    <a:pt x="267825" y="137932"/>
                  </a:cubicBezTo>
                  <a:cubicBezTo>
                    <a:pt x="176385" y="125867"/>
                    <a:pt x="163050" y="146187"/>
                    <a:pt x="160510" y="40142"/>
                  </a:cubicBezTo>
                  <a:cubicBezTo>
                    <a:pt x="158605" y="17917"/>
                    <a:pt x="136380" y="21092"/>
                    <a:pt x="120505" y="26172"/>
                  </a:cubicBezTo>
                  <a:cubicBezTo>
                    <a:pt x="85580" y="45857"/>
                    <a:pt x="120505" y="101737"/>
                    <a:pt x="108440" y="134757"/>
                  </a:cubicBezTo>
                  <a:cubicBezTo>
                    <a:pt x="77325" y="141742"/>
                    <a:pt x="53195" y="136662"/>
                    <a:pt x="23350" y="153172"/>
                  </a:cubicBezTo>
                  <a:cubicBezTo>
                    <a:pt x="23350" y="172857"/>
                    <a:pt x="23350" y="182382"/>
                    <a:pt x="27795" y="20206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09" name="Google Shape;609;p11"/>
            <p:cNvSpPr/>
            <p:nvPr/>
          </p:nvSpPr>
          <p:spPr>
            <a:xfrm>
              <a:off x="1639378" y="819333"/>
              <a:ext cx="126045" cy="135687"/>
            </a:xfrm>
            <a:custGeom>
              <a:avLst/>
              <a:gdLst/>
              <a:ahLst/>
              <a:cxnLst/>
              <a:rect l="l" t="t" r="r" b="b"/>
              <a:pathLst>
                <a:path w="259887" h="279767" extrusionOk="0">
                  <a:moveTo>
                    <a:pt x="226736" y="166830"/>
                  </a:moveTo>
                  <a:cubicBezTo>
                    <a:pt x="228641" y="137620"/>
                    <a:pt x="231180" y="110950"/>
                    <a:pt x="233086" y="83010"/>
                  </a:cubicBezTo>
                  <a:cubicBezTo>
                    <a:pt x="187366" y="68405"/>
                    <a:pt x="153711" y="96345"/>
                    <a:pt x="111166" y="110315"/>
                  </a:cubicBezTo>
                  <a:cubicBezTo>
                    <a:pt x="97195" y="152860"/>
                    <a:pt x="133391" y="210010"/>
                    <a:pt x="90211" y="242395"/>
                  </a:cubicBezTo>
                  <a:cubicBezTo>
                    <a:pt x="-25359" y="349710"/>
                    <a:pt x="-34250" y="191595"/>
                    <a:pt x="88941" y="193500"/>
                  </a:cubicBezTo>
                  <a:cubicBezTo>
                    <a:pt x="97195" y="143970"/>
                    <a:pt x="63541" y="67135"/>
                    <a:pt x="101005" y="31575"/>
                  </a:cubicBezTo>
                  <a:cubicBezTo>
                    <a:pt x="208320" y="6175"/>
                    <a:pt x="274995" y="-51610"/>
                    <a:pt x="252770" y="105870"/>
                  </a:cubicBezTo>
                  <a:cubicBezTo>
                    <a:pt x="241975" y="140160"/>
                    <a:pt x="264200" y="170005"/>
                    <a:pt x="259120" y="201120"/>
                  </a:cubicBezTo>
                  <a:cubicBezTo>
                    <a:pt x="198161" y="328120"/>
                    <a:pt x="109261" y="242395"/>
                    <a:pt x="226736" y="166830"/>
                  </a:cubicBezTo>
                  <a:close/>
                  <a:moveTo>
                    <a:pt x="115611" y="79835"/>
                  </a:moveTo>
                  <a:cubicBezTo>
                    <a:pt x="146091" y="80470"/>
                    <a:pt x="172125" y="56975"/>
                    <a:pt x="203875" y="58245"/>
                  </a:cubicBezTo>
                  <a:cubicBezTo>
                    <a:pt x="229275" y="60150"/>
                    <a:pt x="238800" y="46180"/>
                    <a:pt x="229911" y="22050"/>
                  </a:cubicBezTo>
                  <a:cubicBezTo>
                    <a:pt x="198161" y="38560"/>
                    <a:pt x="97195" y="29035"/>
                    <a:pt x="115611" y="7983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0" name="Google Shape;610;p11"/>
            <p:cNvSpPr/>
            <p:nvPr/>
          </p:nvSpPr>
          <p:spPr>
            <a:xfrm>
              <a:off x="8172573" y="555140"/>
              <a:ext cx="115263" cy="157296"/>
            </a:xfrm>
            <a:custGeom>
              <a:avLst/>
              <a:gdLst/>
              <a:ahLst/>
              <a:cxnLst/>
              <a:rect l="l" t="t" r="r" b="b"/>
              <a:pathLst>
                <a:path w="237655" h="324321" extrusionOk="0">
                  <a:moveTo>
                    <a:pt x="103670" y="224422"/>
                  </a:moveTo>
                  <a:cubicBezTo>
                    <a:pt x="118910" y="164097"/>
                    <a:pt x="80810" y="37097"/>
                    <a:pt x="129070" y="1537"/>
                  </a:cubicBezTo>
                  <a:cubicBezTo>
                    <a:pt x="197650" y="-13703"/>
                    <a:pt x="200190" y="88532"/>
                    <a:pt x="237655" y="124092"/>
                  </a:cubicBezTo>
                  <a:cubicBezTo>
                    <a:pt x="219875" y="178702"/>
                    <a:pt x="165900" y="59957"/>
                    <a:pt x="132245" y="71387"/>
                  </a:cubicBezTo>
                  <a:cubicBezTo>
                    <a:pt x="115735" y="135522"/>
                    <a:pt x="151930" y="215532"/>
                    <a:pt x="110655" y="271412"/>
                  </a:cubicBezTo>
                  <a:cubicBezTo>
                    <a:pt x="-25235" y="413017"/>
                    <a:pt x="-45555" y="225692"/>
                    <a:pt x="103670" y="224422"/>
                  </a:cubicBezTo>
                  <a:close/>
                  <a:moveTo>
                    <a:pt x="176060" y="65672"/>
                  </a:moveTo>
                  <a:cubicBezTo>
                    <a:pt x="170980" y="47892"/>
                    <a:pt x="167170" y="29477"/>
                    <a:pt x="146850" y="25032"/>
                  </a:cubicBezTo>
                  <a:cubicBezTo>
                    <a:pt x="136690" y="33922"/>
                    <a:pt x="136690" y="33922"/>
                    <a:pt x="134785" y="44082"/>
                  </a:cubicBezTo>
                  <a:cubicBezTo>
                    <a:pt x="148755" y="51067"/>
                    <a:pt x="162090" y="58687"/>
                    <a:pt x="176060" y="65672"/>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1" name="Google Shape;611;p11"/>
            <p:cNvSpPr/>
            <p:nvPr/>
          </p:nvSpPr>
          <p:spPr>
            <a:xfrm>
              <a:off x="4481735" y="547509"/>
              <a:ext cx="87093" cy="153839"/>
            </a:xfrm>
            <a:custGeom>
              <a:avLst/>
              <a:gdLst/>
              <a:ahLst/>
              <a:cxnLst/>
              <a:rect l="l" t="t" r="r" b="b"/>
              <a:pathLst>
                <a:path w="179573" h="317193" extrusionOk="0">
                  <a:moveTo>
                    <a:pt x="48300" y="7056"/>
                  </a:moveTo>
                  <a:cubicBezTo>
                    <a:pt x="85130" y="8961"/>
                    <a:pt x="155616" y="-21519"/>
                    <a:pt x="159425" y="31186"/>
                  </a:cubicBezTo>
                  <a:cubicBezTo>
                    <a:pt x="167680" y="121356"/>
                    <a:pt x="186096" y="212796"/>
                    <a:pt x="177205" y="302966"/>
                  </a:cubicBezTo>
                  <a:cubicBezTo>
                    <a:pt x="142280" y="316301"/>
                    <a:pt x="114975" y="320111"/>
                    <a:pt x="85766" y="315031"/>
                  </a:cubicBezTo>
                  <a:cubicBezTo>
                    <a:pt x="69255" y="264231"/>
                    <a:pt x="90211" y="208351"/>
                    <a:pt x="78780" y="154376"/>
                  </a:cubicBezTo>
                  <a:cubicBezTo>
                    <a:pt x="-62189" y="192476"/>
                    <a:pt x="24171" y="74366"/>
                    <a:pt x="48300" y="7056"/>
                  </a:cubicBezTo>
                  <a:close/>
                  <a:moveTo>
                    <a:pt x="109261" y="290901"/>
                  </a:moveTo>
                  <a:cubicBezTo>
                    <a:pt x="134025" y="291536"/>
                    <a:pt x="134025" y="291536"/>
                    <a:pt x="154346" y="278836"/>
                  </a:cubicBezTo>
                  <a:cubicBezTo>
                    <a:pt x="153075" y="219781"/>
                    <a:pt x="167680" y="54046"/>
                    <a:pt x="118786" y="24201"/>
                  </a:cubicBezTo>
                  <a:cubicBezTo>
                    <a:pt x="53380" y="10231"/>
                    <a:pt x="40046" y="82621"/>
                    <a:pt x="20996" y="128976"/>
                  </a:cubicBezTo>
                  <a:cubicBezTo>
                    <a:pt x="48936" y="149931"/>
                    <a:pt x="55921" y="133421"/>
                    <a:pt x="69891" y="115641"/>
                  </a:cubicBezTo>
                  <a:cubicBezTo>
                    <a:pt x="135296" y="72461"/>
                    <a:pt x="83861" y="261691"/>
                    <a:pt x="109261" y="290901"/>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2" name="Google Shape;612;p11"/>
            <p:cNvSpPr/>
            <p:nvPr/>
          </p:nvSpPr>
          <p:spPr>
            <a:xfrm>
              <a:off x="2048182" y="505004"/>
              <a:ext cx="126077" cy="173483"/>
            </a:xfrm>
            <a:custGeom>
              <a:avLst/>
              <a:gdLst/>
              <a:ahLst/>
              <a:cxnLst/>
              <a:rect l="l" t="t" r="r" b="b"/>
              <a:pathLst>
                <a:path w="283319" h="389850" extrusionOk="0">
                  <a:moveTo>
                    <a:pt x="215764" y="169337"/>
                  </a:moveTo>
                  <a:cubicBezTo>
                    <a:pt x="302124" y="27097"/>
                    <a:pt x="90669" y="-68153"/>
                    <a:pt x="11294" y="60752"/>
                  </a:cubicBezTo>
                  <a:cubicBezTo>
                    <a:pt x="-7756" y="89962"/>
                    <a:pt x="-3946" y="100757"/>
                    <a:pt x="32249" y="114092"/>
                  </a:cubicBezTo>
                  <a:cubicBezTo>
                    <a:pt x="71619" y="115997"/>
                    <a:pt x="97019" y="51862"/>
                    <a:pt x="145279" y="76627"/>
                  </a:cubicBezTo>
                  <a:cubicBezTo>
                    <a:pt x="215764" y="123617"/>
                    <a:pt x="108449" y="154732"/>
                    <a:pt x="109719" y="185212"/>
                  </a:cubicBezTo>
                  <a:cubicBezTo>
                    <a:pt x="111624" y="209342"/>
                    <a:pt x="220844" y="209977"/>
                    <a:pt x="165599" y="293162"/>
                  </a:cubicBezTo>
                  <a:cubicBezTo>
                    <a:pt x="115434" y="342057"/>
                    <a:pt x="90669" y="265222"/>
                    <a:pt x="53204" y="286812"/>
                  </a:cubicBezTo>
                  <a:cubicBezTo>
                    <a:pt x="41774" y="293797"/>
                    <a:pt x="19549" y="293162"/>
                    <a:pt x="19549" y="310942"/>
                  </a:cubicBezTo>
                  <a:cubicBezTo>
                    <a:pt x="44949" y="470962"/>
                    <a:pt x="437379" y="369362"/>
                    <a:pt x="215764" y="169337"/>
                  </a:cubicBezTo>
                  <a:close/>
                  <a:moveTo>
                    <a:pt x="255769" y="311577"/>
                  </a:moveTo>
                  <a:cubicBezTo>
                    <a:pt x="230369" y="375712"/>
                    <a:pt x="58919" y="393492"/>
                    <a:pt x="43679" y="321102"/>
                  </a:cubicBezTo>
                  <a:cubicBezTo>
                    <a:pt x="53204" y="313482"/>
                    <a:pt x="60189" y="310942"/>
                    <a:pt x="70984" y="308402"/>
                  </a:cubicBezTo>
                  <a:cubicBezTo>
                    <a:pt x="145914" y="381427"/>
                    <a:pt x="251959" y="274112"/>
                    <a:pt x="178299" y="199817"/>
                  </a:cubicBezTo>
                  <a:cubicBezTo>
                    <a:pt x="157344" y="184577"/>
                    <a:pt x="144644" y="190927"/>
                    <a:pt x="171314" y="159812"/>
                  </a:cubicBezTo>
                  <a:cubicBezTo>
                    <a:pt x="239259" y="61387"/>
                    <a:pt x="99559" y="5507"/>
                    <a:pt x="35424" y="93772"/>
                  </a:cubicBezTo>
                  <a:cubicBezTo>
                    <a:pt x="-5851" y="29002"/>
                    <a:pt x="261484" y="-44023"/>
                    <a:pt x="204334" y="148382"/>
                  </a:cubicBezTo>
                  <a:cubicBezTo>
                    <a:pt x="201159" y="161082"/>
                    <a:pt x="201159" y="165527"/>
                    <a:pt x="188459" y="178227"/>
                  </a:cubicBezTo>
                  <a:cubicBezTo>
                    <a:pt x="227829" y="190292"/>
                    <a:pt x="275454" y="281097"/>
                    <a:pt x="255769" y="311577"/>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3" name="Google Shape;613;p11"/>
            <p:cNvSpPr/>
            <p:nvPr/>
          </p:nvSpPr>
          <p:spPr>
            <a:xfrm>
              <a:off x="126658" y="1006747"/>
              <a:ext cx="126356" cy="163706"/>
            </a:xfrm>
            <a:custGeom>
              <a:avLst/>
              <a:gdLst/>
              <a:ahLst/>
              <a:cxnLst/>
              <a:rect l="l" t="t" r="r" b="b"/>
              <a:pathLst>
                <a:path w="260527" h="337538" extrusionOk="0">
                  <a:moveTo>
                    <a:pt x="70965" y="150214"/>
                  </a:moveTo>
                  <a:cubicBezTo>
                    <a:pt x="-31905" y="199744"/>
                    <a:pt x="-8410" y="53058"/>
                    <a:pt x="50010" y="19403"/>
                  </a:cubicBezTo>
                  <a:cubicBezTo>
                    <a:pt x="99540" y="-21237"/>
                    <a:pt x="175740" y="6703"/>
                    <a:pt x="204315" y="59408"/>
                  </a:cubicBezTo>
                  <a:cubicBezTo>
                    <a:pt x="234160" y="115923"/>
                    <a:pt x="183360" y="176248"/>
                    <a:pt x="162405" y="228953"/>
                  </a:cubicBezTo>
                  <a:cubicBezTo>
                    <a:pt x="222730" y="254353"/>
                    <a:pt x="280515" y="204189"/>
                    <a:pt x="253845" y="309598"/>
                  </a:cubicBezTo>
                  <a:cubicBezTo>
                    <a:pt x="202410" y="340078"/>
                    <a:pt x="118590" y="320394"/>
                    <a:pt x="56360" y="337539"/>
                  </a:cubicBezTo>
                  <a:cubicBezTo>
                    <a:pt x="-5235" y="325473"/>
                    <a:pt x="102715" y="185139"/>
                    <a:pt x="110970" y="145133"/>
                  </a:cubicBezTo>
                  <a:cubicBezTo>
                    <a:pt x="160500" y="75919"/>
                    <a:pt x="55725" y="82269"/>
                    <a:pt x="70965" y="150214"/>
                  </a:cubicBezTo>
                  <a:close/>
                  <a:moveTo>
                    <a:pt x="123670" y="254353"/>
                  </a:moveTo>
                  <a:cubicBezTo>
                    <a:pt x="140180" y="194664"/>
                    <a:pt x="211935" y="137514"/>
                    <a:pt x="182725" y="75283"/>
                  </a:cubicBezTo>
                  <a:cubicBezTo>
                    <a:pt x="171930" y="39088"/>
                    <a:pt x="127480" y="13053"/>
                    <a:pt x="92555" y="25119"/>
                  </a:cubicBezTo>
                  <a:cubicBezTo>
                    <a:pt x="36040" y="25119"/>
                    <a:pt x="-10315" y="170533"/>
                    <a:pt x="46200" y="130528"/>
                  </a:cubicBezTo>
                  <a:cubicBezTo>
                    <a:pt x="49375" y="47978"/>
                    <a:pt x="174470" y="60678"/>
                    <a:pt x="140180" y="141958"/>
                  </a:cubicBezTo>
                  <a:cubicBezTo>
                    <a:pt x="119225" y="196569"/>
                    <a:pt x="72870" y="253083"/>
                    <a:pt x="69060" y="309598"/>
                  </a:cubicBezTo>
                  <a:cubicBezTo>
                    <a:pt x="109065" y="316583"/>
                    <a:pt x="193520" y="307694"/>
                    <a:pt x="232890" y="291183"/>
                  </a:cubicBezTo>
                  <a:cubicBezTo>
                    <a:pt x="234795" y="282928"/>
                    <a:pt x="236700" y="274039"/>
                    <a:pt x="238605" y="264514"/>
                  </a:cubicBezTo>
                  <a:cubicBezTo>
                    <a:pt x="197330" y="251178"/>
                    <a:pt x="166215" y="267689"/>
                    <a:pt x="123670" y="2543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14" name="Google Shape;614;p11"/>
            <p:cNvGrpSpPr/>
            <p:nvPr/>
          </p:nvGrpSpPr>
          <p:grpSpPr>
            <a:xfrm>
              <a:off x="7836651" y="987182"/>
              <a:ext cx="121750" cy="155749"/>
              <a:chOff x="6422295" y="3351500"/>
              <a:chExt cx="252856" cy="323399"/>
            </a:xfrm>
          </p:grpSpPr>
          <p:sp>
            <p:nvSpPr>
              <p:cNvPr id="615" name="Google Shape;615;p11"/>
              <p:cNvSpPr/>
              <p:nvPr/>
            </p:nvSpPr>
            <p:spPr>
              <a:xfrm>
                <a:off x="6422295" y="3351500"/>
                <a:ext cx="252856" cy="323399"/>
              </a:xfrm>
              <a:custGeom>
                <a:avLst/>
                <a:gdLst/>
                <a:ahLst/>
                <a:cxnLst/>
                <a:rect l="l" t="t" r="r" b="b"/>
                <a:pathLst>
                  <a:path w="294019" h="376045" extrusionOk="0">
                    <a:moveTo>
                      <a:pt x="172720" y="274801"/>
                    </a:moveTo>
                    <a:cubicBezTo>
                      <a:pt x="154940" y="268451"/>
                      <a:pt x="140970" y="274801"/>
                      <a:pt x="126365" y="278611"/>
                    </a:cubicBezTo>
                    <a:cubicBezTo>
                      <a:pt x="109855" y="304011"/>
                      <a:pt x="109220" y="334491"/>
                      <a:pt x="99695" y="364336"/>
                    </a:cubicBezTo>
                    <a:cubicBezTo>
                      <a:pt x="71755" y="359256"/>
                      <a:pt x="0" y="392911"/>
                      <a:pt x="0" y="352906"/>
                    </a:cubicBezTo>
                    <a:cubicBezTo>
                      <a:pt x="38100" y="239241"/>
                      <a:pt x="70485" y="123671"/>
                      <a:pt x="102235" y="8101"/>
                    </a:cubicBezTo>
                    <a:cubicBezTo>
                      <a:pt x="248920" y="-26189"/>
                      <a:pt x="236855" y="52551"/>
                      <a:pt x="264160" y="165581"/>
                    </a:cubicBezTo>
                    <a:cubicBezTo>
                      <a:pt x="262255" y="201776"/>
                      <a:pt x="322580" y="359256"/>
                      <a:pt x="276860" y="358621"/>
                    </a:cubicBezTo>
                    <a:cubicBezTo>
                      <a:pt x="153670" y="357986"/>
                      <a:pt x="184150" y="433551"/>
                      <a:pt x="172720" y="274801"/>
                    </a:cubicBezTo>
                    <a:close/>
                    <a:moveTo>
                      <a:pt x="266700" y="331316"/>
                    </a:moveTo>
                    <a:cubicBezTo>
                      <a:pt x="262255" y="229081"/>
                      <a:pt x="236220" y="119861"/>
                      <a:pt x="201295" y="23341"/>
                    </a:cubicBezTo>
                    <a:cubicBezTo>
                      <a:pt x="175895" y="22071"/>
                      <a:pt x="129540" y="8736"/>
                      <a:pt x="120015" y="41121"/>
                    </a:cubicBezTo>
                    <a:cubicBezTo>
                      <a:pt x="86995" y="139546"/>
                      <a:pt x="53975" y="239876"/>
                      <a:pt x="33655" y="341476"/>
                    </a:cubicBezTo>
                    <a:cubicBezTo>
                      <a:pt x="90805" y="367511"/>
                      <a:pt x="90805" y="291946"/>
                      <a:pt x="106680" y="256386"/>
                    </a:cubicBezTo>
                    <a:cubicBezTo>
                      <a:pt x="290195" y="214476"/>
                      <a:pt x="113665" y="389736"/>
                      <a:pt x="266700" y="33131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6" name="Google Shape;616;p11"/>
              <p:cNvSpPr/>
              <p:nvPr/>
            </p:nvSpPr>
            <p:spPr>
              <a:xfrm>
                <a:off x="6523827" y="3405472"/>
                <a:ext cx="67661" cy="140626"/>
              </a:xfrm>
              <a:custGeom>
                <a:avLst/>
                <a:gdLst/>
                <a:ahLst/>
                <a:cxnLst/>
                <a:rect l="l" t="t" r="r" b="b"/>
                <a:pathLst>
                  <a:path w="78676" h="163519" extrusionOk="0">
                    <a:moveTo>
                      <a:pt x="47759" y="0"/>
                    </a:moveTo>
                    <a:cubicBezTo>
                      <a:pt x="77604" y="36830"/>
                      <a:pt x="59824" y="93345"/>
                      <a:pt x="76969" y="137160"/>
                    </a:cubicBezTo>
                    <a:cubicBezTo>
                      <a:pt x="82049" y="150495"/>
                      <a:pt x="75699" y="170180"/>
                      <a:pt x="59189" y="161290"/>
                    </a:cubicBezTo>
                    <a:cubicBezTo>
                      <a:pt x="38869" y="149860"/>
                      <a:pt x="-8756" y="165735"/>
                      <a:pt x="1404" y="127635"/>
                    </a:cubicBezTo>
                    <a:cubicBezTo>
                      <a:pt x="15374" y="83820"/>
                      <a:pt x="14104" y="35560"/>
                      <a:pt x="47759" y="0"/>
                    </a:cubicBezTo>
                    <a:close/>
                    <a:moveTo>
                      <a:pt x="25534" y="130810"/>
                    </a:moveTo>
                    <a:cubicBezTo>
                      <a:pt x="68714" y="151130"/>
                      <a:pt x="47124" y="101600"/>
                      <a:pt x="44584" y="77470"/>
                    </a:cubicBezTo>
                    <a:cubicBezTo>
                      <a:pt x="31249" y="97155"/>
                      <a:pt x="26804" y="113665"/>
                      <a:pt x="25534" y="13081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17" name="Google Shape;617;p11"/>
            <p:cNvSpPr/>
            <p:nvPr/>
          </p:nvSpPr>
          <p:spPr>
            <a:xfrm>
              <a:off x="1353734" y="881315"/>
              <a:ext cx="187420" cy="190001"/>
            </a:xfrm>
            <a:custGeom>
              <a:avLst/>
              <a:gdLst/>
              <a:ahLst/>
              <a:cxnLst/>
              <a:rect l="l" t="t" r="r" b="b"/>
              <a:pathLst>
                <a:path w="386433" h="391754" extrusionOk="0">
                  <a:moveTo>
                    <a:pt x="22225" y="106004"/>
                  </a:moveTo>
                  <a:cubicBezTo>
                    <a:pt x="40640" y="82509"/>
                    <a:pt x="84455" y="92670"/>
                    <a:pt x="109855" y="76795"/>
                  </a:cubicBezTo>
                  <a:cubicBezTo>
                    <a:pt x="113030" y="58379"/>
                    <a:pt x="107315" y="43139"/>
                    <a:pt x="98425" y="27264"/>
                  </a:cubicBezTo>
                  <a:cubicBezTo>
                    <a:pt x="122555" y="8850"/>
                    <a:pt x="153035" y="-7661"/>
                    <a:pt x="182880" y="3770"/>
                  </a:cubicBezTo>
                  <a:cubicBezTo>
                    <a:pt x="186690" y="19645"/>
                    <a:pt x="190500" y="36789"/>
                    <a:pt x="194945" y="55839"/>
                  </a:cubicBezTo>
                  <a:cubicBezTo>
                    <a:pt x="226695" y="60284"/>
                    <a:pt x="256540" y="42504"/>
                    <a:pt x="287020" y="52664"/>
                  </a:cubicBezTo>
                  <a:cubicBezTo>
                    <a:pt x="300355" y="119339"/>
                    <a:pt x="327660" y="186014"/>
                    <a:pt x="373380" y="237450"/>
                  </a:cubicBezTo>
                  <a:cubicBezTo>
                    <a:pt x="386080" y="250150"/>
                    <a:pt x="388620" y="262850"/>
                    <a:pt x="384810" y="280629"/>
                  </a:cubicBezTo>
                  <a:cubicBezTo>
                    <a:pt x="356870" y="380325"/>
                    <a:pt x="198755" y="356195"/>
                    <a:pt x="115570" y="391754"/>
                  </a:cubicBezTo>
                  <a:cubicBezTo>
                    <a:pt x="31115" y="324445"/>
                    <a:pt x="4445" y="213320"/>
                    <a:pt x="0" y="108545"/>
                  </a:cubicBezTo>
                  <a:cubicBezTo>
                    <a:pt x="8890" y="107275"/>
                    <a:pt x="15875" y="106004"/>
                    <a:pt x="22860" y="105370"/>
                  </a:cubicBezTo>
                  <a:cubicBezTo>
                    <a:pt x="16510" y="199984"/>
                    <a:pt x="46990" y="300314"/>
                    <a:pt x="115570" y="368259"/>
                  </a:cubicBezTo>
                  <a:cubicBezTo>
                    <a:pt x="184150" y="354925"/>
                    <a:pt x="258445" y="348575"/>
                    <a:pt x="323215" y="320634"/>
                  </a:cubicBezTo>
                  <a:cubicBezTo>
                    <a:pt x="316865" y="290789"/>
                    <a:pt x="302895" y="271104"/>
                    <a:pt x="309245" y="243164"/>
                  </a:cubicBezTo>
                  <a:cubicBezTo>
                    <a:pt x="322580" y="243164"/>
                    <a:pt x="333375" y="243164"/>
                    <a:pt x="347980" y="243164"/>
                  </a:cubicBezTo>
                  <a:cubicBezTo>
                    <a:pt x="325755" y="189825"/>
                    <a:pt x="288290" y="147279"/>
                    <a:pt x="278765" y="88225"/>
                  </a:cubicBezTo>
                  <a:cubicBezTo>
                    <a:pt x="273685" y="48220"/>
                    <a:pt x="226695" y="69809"/>
                    <a:pt x="203835" y="81875"/>
                  </a:cubicBezTo>
                  <a:cubicBezTo>
                    <a:pt x="206375" y="93304"/>
                    <a:pt x="208280" y="102829"/>
                    <a:pt x="210185" y="112354"/>
                  </a:cubicBezTo>
                  <a:cubicBezTo>
                    <a:pt x="182245" y="123784"/>
                    <a:pt x="158115" y="145375"/>
                    <a:pt x="128270" y="132675"/>
                  </a:cubicBezTo>
                  <a:cubicBezTo>
                    <a:pt x="121285" y="63459"/>
                    <a:pt x="57150" y="126325"/>
                    <a:pt x="22225" y="106004"/>
                  </a:cubicBezTo>
                  <a:close/>
                  <a:moveTo>
                    <a:pt x="165100" y="21550"/>
                  </a:moveTo>
                  <a:cubicBezTo>
                    <a:pt x="107315" y="11389"/>
                    <a:pt x="133350" y="88225"/>
                    <a:pt x="145415" y="118070"/>
                  </a:cubicBezTo>
                  <a:cubicBezTo>
                    <a:pt x="163195" y="119975"/>
                    <a:pt x="173355" y="109814"/>
                    <a:pt x="185420" y="100289"/>
                  </a:cubicBezTo>
                  <a:cubicBezTo>
                    <a:pt x="179070" y="72984"/>
                    <a:pt x="172720" y="46314"/>
                    <a:pt x="165100" y="21550"/>
                  </a:cubicBezTo>
                  <a:close/>
                  <a:moveTo>
                    <a:pt x="327660" y="266025"/>
                  </a:moveTo>
                  <a:cubicBezTo>
                    <a:pt x="328930" y="337145"/>
                    <a:pt x="368300" y="313014"/>
                    <a:pt x="357505" y="266025"/>
                  </a:cubicBezTo>
                  <a:cubicBezTo>
                    <a:pt x="349885" y="266025"/>
                    <a:pt x="340360" y="266025"/>
                    <a:pt x="327660" y="266025"/>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18" name="Google Shape;618;p11"/>
            <p:cNvSpPr/>
            <p:nvPr/>
          </p:nvSpPr>
          <p:spPr>
            <a:xfrm>
              <a:off x="6088369" y="586056"/>
              <a:ext cx="149720" cy="115699"/>
            </a:xfrm>
            <a:custGeom>
              <a:avLst/>
              <a:gdLst/>
              <a:ahLst/>
              <a:cxnLst/>
              <a:rect l="l" t="t" r="r" b="b"/>
              <a:pathLst>
                <a:path w="308702" h="238555" extrusionOk="0">
                  <a:moveTo>
                    <a:pt x="275682" y="130540"/>
                  </a:moveTo>
                  <a:cubicBezTo>
                    <a:pt x="186782" y="134985"/>
                    <a:pt x="95977" y="143875"/>
                    <a:pt x="7712" y="150225"/>
                  </a:cubicBezTo>
                  <a:cubicBezTo>
                    <a:pt x="-8798" y="168640"/>
                    <a:pt x="1997" y="241030"/>
                    <a:pt x="32477" y="238490"/>
                  </a:cubicBezTo>
                  <a:cubicBezTo>
                    <a:pt x="126457" y="218805"/>
                    <a:pt x="214087" y="238490"/>
                    <a:pt x="308702" y="211820"/>
                  </a:cubicBezTo>
                  <a:cubicBezTo>
                    <a:pt x="278857" y="185150"/>
                    <a:pt x="322672" y="132445"/>
                    <a:pt x="275682" y="130540"/>
                  </a:cubicBezTo>
                  <a:close/>
                  <a:moveTo>
                    <a:pt x="271872" y="187690"/>
                  </a:moveTo>
                  <a:cubicBezTo>
                    <a:pt x="200752" y="219440"/>
                    <a:pt x="111217" y="202930"/>
                    <a:pt x="33112" y="211185"/>
                  </a:cubicBezTo>
                  <a:cubicBezTo>
                    <a:pt x="25492" y="195310"/>
                    <a:pt x="24857" y="195310"/>
                    <a:pt x="29302" y="175625"/>
                  </a:cubicBezTo>
                  <a:cubicBezTo>
                    <a:pt x="108677" y="166100"/>
                    <a:pt x="196307" y="146415"/>
                    <a:pt x="274412" y="159750"/>
                  </a:cubicBezTo>
                  <a:cubicBezTo>
                    <a:pt x="273777" y="169275"/>
                    <a:pt x="272507" y="179435"/>
                    <a:pt x="271872" y="187690"/>
                  </a:cubicBezTo>
                  <a:close/>
                  <a:moveTo>
                    <a:pt x="3902" y="80375"/>
                  </a:moveTo>
                  <a:cubicBezTo>
                    <a:pt x="10252" y="126095"/>
                    <a:pt x="181067" y="83550"/>
                    <a:pt x="218532" y="87995"/>
                  </a:cubicBezTo>
                  <a:cubicBezTo>
                    <a:pt x="295367" y="95615"/>
                    <a:pt x="307432" y="97520"/>
                    <a:pt x="293462" y="19415"/>
                  </a:cubicBezTo>
                  <a:cubicBezTo>
                    <a:pt x="285842" y="-17415"/>
                    <a:pt x="73117" y="11160"/>
                    <a:pt x="28032" y="2270"/>
                  </a:cubicBezTo>
                  <a:cubicBezTo>
                    <a:pt x="-10068" y="1635"/>
                    <a:pt x="6442" y="55610"/>
                    <a:pt x="3902" y="80375"/>
                  </a:cubicBezTo>
                  <a:close/>
                  <a:moveTo>
                    <a:pt x="40097" y="25130"/>
                  </a:moveTo>
                  <a:cubicBezTo>
                    <a:pt x="78197" y="25765"/>
                    <a:pt x="115027" y="14970"/>
                    <a:pt x="153762" y="23225"/>
                  </a:cubicBezTo>
                  <a:cubicBezTo>
                    <a:pt x="189957" y="39735"/>
                    <a:pt x="274412" y="-6620"/>
                    <a:pt x="276317" y="52435"/>
                  </a:cubicBezTo>
                  <a:cubicBezTo>
                    <a:pt x="287747" y="79105"/>
                    <a:pt x="54067" y="73390"/>
                    <a:pt x="26762" y="72120"/>
                  </a:cubicBezTo>
                  <a:cubicBezTo>
                    <a:pt x="27397" y="54975"/>
                    <a:pt x="15332" y="26400"/>
                    <a:pt x="40097" y="251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nvGrpSpPr>
            <p:cNvPr id="619" name="Google Shape;619;p11"/>
            <p:cNvGrpSpPr/>
            <p:nvPr/>
          </p:nvGrpSpPr>
          <p:grpSpPr>
            <a:xfrm>
              <a:off x="3137402" y="1006079"/>
              <a:ext cx="129429" cy="165162"/>
              <a:chOff x="6793660" y="3322411"/>
              <a:chExt cx="268804" cy="342944"/>
            </a:xfrm>
          </p:grpSpPr>
          <p:sp>
            <p:nvSpPr>
              <p:cNvPr id="620" name="Google Shape;620;p11"/>
              <p:cNvSpPr/>
              <p:nvPr/>
            </p:nvSpPr>
            <p:spPr>
              <a:xfrm>
                <a:off x="6793660" y="3322411"/>
                <a:ext cx="268804" cy="342944"/>
              </a:xfrm>
              <a:custGeom>
                <a:avLst/>
                <a:gdLst/>
                <a:ahLst/>
                <a:cxnLst/>
                <a:rect l="l" t="t" r="r" b="b"/>
                <a:pathLst>
                  <a:path w="312563" h="398772" extrusionOk="0">
                    <a:moveTo>
                      <a:pt x="216826" y="153028"/>
                    </a:moveTo>
                    <a:cubicBezTo>
                      <a:pt x="221271" y="163188"/>
                      <a:pt x="230796" y="165093"/>
                      <a:pt x="238416" y="166997"/>
                    </a:cubicBezTo>
                    <a:cubicBezTo>
                      <a:pt x="302551" y="185413"/>
                      <a:pt x="337476" y="278758"/>
                      <a:pt x="291756" y="323843"/>
                    </a:cubicBezTo>
                    <a:cubicBezTo>
                      <a:pt x="232701" y="397503"/>
                      <a:pt x="134911" y="398772"/>
                      <a:pt x="48551" y="398772"/>
                    </a:cubicBezTo>
                    <a:cubicBezTo>
                      <a:pt x="926" y="373372"/>
                      <a:pt x="31406" y="246372"/>
                      <a:pt x="16166" y="193668"/>
                    </a:cubicBezTo>
                    <a:cubicBezTo>
                      <a:pt x="21881" y="142868"/>
                      <a:pt x="-23839" y="59047"/>
                      <a:pt x="17436" y="23488"/>
                    </a:cubicBezTo>
                    <a:cubicBezTo>
                      <a:pt x="114591" y="-33028"/>
                      <a:pt x="340016" y="13328"/>
                      <a:pt x="216826" y="153028"/>
                    </a:cubicBezTo>
                    <a:close/>
                    <a:moveTo>
                      <a:pt x="54901" y="378453"/>
                    </a:moveTo>
                    <a:cubicBezTo>
                      <a:pt x="170471" y="401313"/>
                      <a:pt x="394626" y="293997"/>
                      <a:pt x="234606" y="185413"/>
                    </a:cubicBezTo>
                    <a:cubicBezTo>
                      <a:pt x="203491" y="168903"/>
                      <a:pt x="153326" y="198747"/>
                      <a:pt x="133006" y="175253"/>
                    </a:cubicBezTo>
                    <a:cubicBezTo>
                      <a:pt x="144436" y="149218"/>
                      <a:pt x="190791" y="149218"/>
                      <a:pt x="209206" y="125088"/>
                    </a:cubicBezTo>
                    <a:cubicBezTo>
                      <a:pt x="287946" y="16503"/>
                      <a:pt x="107606" y="-642"/>
                      <a:pt x="40296" y="38093"/>
                    </a:cubicBezTo>
                    <a:cubicBezTo>
                      <a:pt x="2831" y="52697"/>
                      <a:pt x="33311" y="106672"/>
                      <a:pt x="30136" y="137153"/>
                    </a:cubicBezTo>
                    <a:cubicBezTo>
                      <a:pt x="44741" y="218433"/>
                      <a:pt x="40931" y="297808"/>
                      <a:pt x="54901" y="378453"/>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1" name="Google Shape;621;p11"/>
              <p:cNvSpPr/>
              <p:nvPr/>
            </p:nvSpPr>
            <p:spPr>
              <a:xfrm>
                <a:off x="6856211" y="3513113"/>
                <a:ext cx="129046" cy="89953"/>
              </a:xfrm>
              <a:custGeom>
                <a:avLst/>
                <a:gdLst/>
                <a:ahLst/>
                <a:cxnLst/>
                <a:rect l="l" t="t" r="r" b="b"/>
                <a:pathLst>
                  <a:path w="150053" h="104597" extrusionOk="0">
                    <a:moveTo>
                      <a:pt x="0" y="23515"/>
                    </a:moveTo>
                    <a:cubicBezTo>
                      <a:pt x="96520" y="-43160"/>
                      <a:pt x="239395" y="48280"/>
                      <a:pt x="74930" y="95905"/>
                    </a:cubicBezTo>
                    <a:cubicBezTo>
                      <a:pt x="-23495" y="118765"/>
                      <a:pt x="19685" y="97175"/>
                      <a:pt x="0" y="23515"/>
                    </a:cubicBezTo>
                    <a:close/>
                    <a:moveTo>
                      <a:pt x="92075" y="16530"/>
                    </a:moveTo>
                    <a:cubicBezTo>
                      <a:pt x="57150" y="22880"/>
                      <a:pt x="17780" y="24150"/>
                      <a:pt x="31750" y="69235"/>
                    </a:cubicBezTo>
                    <a:cubicBezTo>
                      <a:pt x="53340" y="109875"/>
                      <a:pt x="184150" y="29230"/>
                      <a:pt x="92075" y="1653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2" name="Google Shape;622;p11"/>
              <p:cNvSpPr/>
              <p:nvPr/>
            </p:nvSpPr>
            <p:spPr>
              <a:xfrm>
                <a:off x="6843642" y="3359143"/>
                <a:ext cx="112645" cy="75760"/>
              </a:xfrm>
              <a:custGeom>
                <a:avLst/>
                <a:gdLst/>
                <a:ahLst/>
                <a:cxnLst/>
                <a:rect l="l" t="t" r="r" b="b"/>
                <a:pathLst>
                  <a:path w="130983" h="88093" extrusionOk="0">
                    <a:moveTo>
                      <a:pt x="0" y="22716"/>
                    </a:moveTo>
                    <a:cubicBezTo>
                      <a:pt x="33020" y="8111"/>
                      <a:pt x="162560" y="-29989"/>
                      <a:pt x="123825" y="44941"/>
                    </a:cubicBezTo>
                    <a:cubicBezTo>
                      <a:pt x="67945" y="81136"/>
                      <a:pt x="0" y="130031"/>
                      <a:pt x="0" y="22716"/>
                    </a:cubicBezTo>
                    <a:close/>
                    <a:moveTo>
                      <a:pt x="34289" y="67166"/>
                    </a:moveTo>
                    <a:cubicBezTo>
                      <a:pt x="60325" y="58911"/>
                      <a:pt x="96520" y="46846"/>
                      <a:pt x="102235" y="20176"/>
                    </a:cubicBezTo>
                    <a:cubicBezTo>
                      <a:pt x="74295" y="17636"/>
                      <a:pt x="50164" y="25256"/>
                      <a:pt x="27305" y="37321"/>
                    </a:cubicBezTo>
                    <a:cubicBezTo>
                      <a:pt x="24130" y="49386"/>
                      <a:pt x="24764" y="57641"/>
                      <a:pt x="34289" y="67166"/>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23" name="Google Shape;623;p11"/>
            <p:cNvSpPr/>
            <p:nvPr/>
          </p:nvSpPr>
          <p:spPr>
            <a:xfrm>
              <a:off x="2776508" y="1006744"/>
              <a:ext cx="212021" cy="115156"/>
            </a:xfrm>
            <a:custGeom>
              <a:avLst/>
              <a:gdLst/>
              <a:ahLst/>
              <a:cxnLst/>
              <a:rect l="l" t="t" r="r" b="b"/>
              <a:pathLst>
                <a:path w="550703" h="299106" extrusionOk="0">
                  <a:moveTo>
                    <a:pt x="315400" y="163550"/>
                  </a:moveTo>
                  <a:cubicBezTo>
                    <a:pt x="376995" y="159105"/>
                    <a:pt x="479865" y="221335"/>
                    <a:pt x="505265" y="137515"/>
                  </a:cubicBezTo>
                  <a:cubicBezTo>
                    <a:pt x="521140" y="29565"/>
                    <a:pt x="410015" y="17500"/>
                    <a:pt x="347150" y="85445"/>
                  </a:cubicBezTo>
                  <a:cubicBezTo>
                    <a:pt x="271585" y="162915"/>
                    <a:pt x="215070" y="322300"/>
                    <a:pt x="82355" y="296265"/>
                  </a:cubicBezTo>
                  <a:cubicBezTo>
                    <a:pt x="-122750" y="216255"/>
                    <a:pt x="103945" y="13055"/>
                    <a:pt x="235390" y="104495"/>
                  </a:cubicBezTo>
                  <a:cubicBezTo>
                    <a:pt x="255075" y="120370"/>
                    <a:pt x="243645" y="141960"/>
                    <a:pt x="220150" y="127990"/>
                  </a:cubicBezTo>
                  <a:cubicBezTo>
                    <a:pt x="107120" y="72745"/>
                    <a:pt x="-35755" y="251180"/>
                    <a:pt x="118550" y="248640"/>
                  </a:cubicBezTo>
                  <a:cubicBezTo>
                    <a:pt x="248725" y="211810"/>
                    <a:pt x="274760" y="49885"/>
                    <a:pt x="402395" y="9245"/>
                  </a:cubicBezTo>
                  <a:cubicBezTo>
                    <a:pt x="433510" y="1625"/>
                    <a:pt x="474785" y="-10440"/>
                    <a:pt x="498280" y="17500"/>
                  </a:cubicBezTo>
                  <a:cubicBezTo>
                    <a:pt x="519235" y="48615"/>
                    <a:pt x="559240" y="75920"/>
                    <a:pt x="549080" y="117830"/>
                  </a:cubicBezTo>
                  <a:cubicBezTo>
                    <a:pt x="541460" y="223240"/>
                    <a:pt x="350325" y="257530"/>
                    <a:pt x="315400" y="163550"/>
                  </a:cubicBezTo>
                  <a:close/>
                  <a:moveTo>
                    <a:pt x="128710" y="265785"/>
                  </a:moveTo>
                  <a:cubicBezTo>
                    <a:pt x="119820" y="279120"/>
                    <a:pt x="105215" y="267055"/>
                    <a:pt x="94420" y="274040"/>
                  </a:cubicBezTo>
                  <a:cubicBezTo>
                    <a:pt x="113470" y="281660"/>
                    <a:pt x="117280" y="256260"/>
                    <a:pt x="133790" y="268960"/>
                  </a:cubicBezTo>
                  <a:cubicBezTo>
                    <a:pt x="135060" y="268960"/>
                    <a:pt x="136330" y="267690"/>
                    <a:pt x="137600" y="267055"/>
                  </a:cubicBezTo>
                  <a:cubicBezTo>
                    <a:pt x="134425" y="266420"/>
                    <a:pt x="131885" y="266420"/>
                    <a:pt x="128710" y="265785"/>
                  </a:cubicBezTo>
                  <a:close/>
                  <a:moveTo>
                    <a:pt x="39175" y="164820"/>
                  </a:moveTo>
                  <a:cubicBezTo>
                    <a:pt x="11870" y="209270"/>
                    <a:pt x="25205" y="257530"/>
                    <a:pt x="65210" y="265150"/>
                  </a:cubicBezTo>
                  <a:cubicBezTo>
                    <a:pt x="34730" y="237210"/>
                    <a:pt x="20125" y="205460"/>
                    <a:pt x="39175" y="16482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sp>
          <p:nvSpPr>
            <p:cNvPr id="624" name="Google Shape;624;p11"/>
            <p:cNvSpPr/>
            <p:nvPr/>
          </p:nvSpPr>
          <p:spPr>
            <a:xfrm rot="1466637">
              <a:off x="5246242" y="579297"/>
              <a:ext cx="132710" cy="129208"/>
            </a:xfrm>
            <a:custGeom>
              <a:avLst/>
              <a:gdLst/>
              <a:ahLst/>
              <a:cxnLst/>
              <a:rect l="l" t="t" r="r" b="b"/>
              <a:pathLst>
                <a:path w="274579" h="267334" extrusionOk="0">
                  <a:moveTo>
                    <a:pt x="222259" y="167640"/>
                  </a:moveTo>
                  <a:cubicBezTo>
                    <a:pt x="200669" y="206375"/>
                    <a:pt x="227974" y="238760"/>
                    <a:pt x="193049" y="267335"/>
                  </a:cubicBezTo>
                  <a:cubicBezTo>
                    <a:pt x="166379" y="251460"/>
                    <a:pt x="158124" y="217805"/>
                    <a:pt x="132724" y="198755"/>
                  </a:cubicBezTo>
                  <a:cubicBezTo>
                    <a:pt x="50809" y="235585"/>
                    <a:pt x="-626" y="271780"/>
                    <a:pt x="51444" y="151130"/>
                  </a:cubicBezTo>
                  <a:cubicBezTo>
                    <a:pt x="27949" y="105410"/>
                    <a:pt x="-53966" y="71120"/>
                    <a:pt x="55889" y="73660"/>
                  </a:cubicBezTo>
                  <a:cubicBezTo>
                    <a:pt x="107959" y="83820"/>
                    <a:pt x="113674" y="19685"/>
                    <a:pt x="156854" y="0"/>
                  </a:cubicBezTo>
                  <a:cubicBezTo>
                    <a:pt x="186064" y="11430"/>
                    <a:pt x="174634" y="57785"/>
                    <a:pt x="184794" y="83185"/>
                  </a:cubicBezTo>
                  <a:cubicBezTo>
                    <a:pt x="215274" y="124460"/>
                    <a:pt x="346084" y="109220"/>
                    <a:pt x="222259" y="167640"/>
                  </a:cubicBezTo>
                  <a:close/>
                  <a:moveTo>
                    <a:pt x="151774" y="35560"/>
                  </a:moveTo>
                  <a:cubicBezTo>
                    <a:pt x="100339" y="85725"/>
                    <a:pt x="120659" y="93980"/>
                    <a:pt x="39379" y="97790"/>
                  </a:cubicBezTo>
                  <a:cubicBezTo>
                    <a:pt x="53349" y="115570"/>
                    <a:pt x="65414" y="131445"/>
                    <a:pt x="76844" y="146685"/>
                  </a:cubicBezTo>
                  <a:cubicBezTo>
                    <a:pt x="74304" y="165735"/>
                    <a:pt x="60969" y="180340"/>
                    <a:pt x="63509" y="201295"/>
                  </a:cubicBezTo>
                  <a:cubicBezTo>
                    <a:pt x="123199" y="180975"/>
                    <a:pt x="142884" y="154940"/>
                    <a:pt x="178444" y="226695"/>
                  </a:cubicBezTo>
                  <a:cubicBezTo>
                    <a:pt x="181619" y="231140"/>
                    <a:pt x="184794" y="234950"/>
                    <a:pt x="191779" y="231140"/>
                  </a:cubicBezTo>
                  <a:cubicBezTo>
                    <a:pt x="200034" y="175260"/>
                    <a:pt x="182889" y="165735"/>
                    <a:pt x="231784" y="129540"/>
                  </a:cubicBezTo>
                  <a:cubicBezTo>
                    <a:pt x="152409" y="103505"/>
                    <a:pt x="167014" y="113030"/>
                    <a:pt x="151774" y="35560"/>
                  </a:cubicBezTo>
                  <a:close/>
                </a:path>
              </a:pathLst>
            </a:custGeom>
            <a:solidFill>
              <a:srgbClr val="30485C">
                <a:alpha val="20110"/>
              </a:srgbClr>
            </a:solidFill>
            <a:ln>
              <a:noFill/>
            </a:ln>
          </p:spPr>
          <p:txBody>
            <a:bodyPr spcFirstLastPara="1" wrap="square" lIns="91425" tIns="45700" rIns="91425" bIns="457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Short Stack"/>
                <a:ea typeface="Short Stack"/>
                <a:cs typeface="Short Stack"/>
                <a:sym typeface="Short Stack"/>
              </a:endParaRPr>
            </a:p>
          </p:txBody>
        </p:sp>
      </p:grpSp>
      <p:sp>
        <p:nvSpPr>
          <p:cNvPr id="625" name="Google Shape;625;p11"/>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Tree>
    <p:extLst>
      <p:ext uri="{BB962C8B-B14F-4D97-AF65-F5344CB8AC3E}">
        <p14:creationId xmlns:p14="http://schemas.microsoft.com/office/powerpoint/2010/main" val="26740219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pn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grpSp>
        <p:nvGrpSpPr>
          <p:cNvPr id="6" name="Google Shape;6;p1"/>
          <p:cNvGrpSpPr/>
          <p:nvPr/>
        </p:nvGrpSpPr>
        <p:grpSpPr>
          <a:xfrm>
            <a:off x="0" y="0"/>
            <a:ext cx="12192000" cy="6858000"/>
            <a:chOff x="0" y="0"/>
            <a:chExt cx="9144000" cy="5143500"/>
          </a:xfrm>
        </p:grpSpPr>
        <p:pic>
          <p:nvPicPr>
            <p:cNvPr id="7" name="Google Shape;7;p1"/>
            <p:cNvPicPr preferRelativeResize="0"/>
            <p:nvPr/>
          </p:nvPicPr>
          <p:blipFill rotWithShape="1">
            <a:blip r:embed="rId13">
              <a:alphaModFix/>
            </a:blip>
            <a:srcRect/>
            <a:stretch/>
          </p:blipFill>
          <p:spPr>
            <a:xfrm>
              <a:off x="0" y="0"/>
              <a:ext cx="9144000" cy="5143500"/>
            </a:xfrm>
            <a:prstGeom prst="rect">
              <a:avLst/>
            </a:prstGeom>
            <a:noFill/>
            <a:ln>
              <a:noFill/>
            </a:ln>
          </p:spPr>
        </p:pic>
        <p:grpSp>
          <p:nvGrpSpPr>
            <p:cNvPr id="8" name="Google Shape;8;p1"/>
            <p:cNvGrpSpPr/>
            <p:nvPr/>
          </p:nvGrpSpPr>
          <p:grpSpPr>
            <a:xfrm>
              <a:off x="0" y="566400"/>
              <a:ext cx="9144000" cy="4015149"/>
              <a:chOff x="0" y="566400"/>
              <a:chExt cx="9144000" cy="4015149"/>
            </a:xfrm>
          </p:grpSpPr>
          <p:sp>
            <p:nvSpPr>
              <p:cNvPr id="9" name="Google Shape;9;p1"/>
              <p:cNvSpPr/>
              <p:nvPr/>
            </p:nvSpPr>
            <p:spPr>
              <a:xfrm>
                <a:off x="0" y="566400"/>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0;p1"/>
              <p:cNvSpPr/>
              <p:nvPr/>
            </p:nvSpPr>
            <p:spPr>
              <a:xfrm>
                <a:off x="0" y="1138664"/>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p1"/>
              <p:cNvSpPr/>
              <p:nvPr/>
            </p:nvSpPr>
            <p:spPr>
              <a:xfrm>
                <a:off x="0" y="2283193"/>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1"/>
              <p:cNvSpPr/>
              <p:nvPr/>
            </p:nvSpPr>
            <p:spPr>
              <a:xfrm>
                <a:off x="0" y="2855457"/>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1"/>
              <p:cNvSpPr/>
              <p:nvPr/>
            </p:nvSpPr>
            <p:spPr>
              <a:xfrm>
                <a:off x="0" y="3427721"/>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1"/>
              <p:cNvSpPr/>
              <p:nvPr/>
            </p:nvSpPr>
            <p:spPr>
              <a:xfrm>
                <a:off x="0" y="3999985"/>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1"/>
              <p:cNvSpPr/>
              <p:nvPr/>
            </p:nvSpPr>
            <p:spPr>
              <a:xfrm>
                <a:off x="0" y="4572249"/>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1"/>
              <p:cNvSpPr/>
              <p:nvPr/>
            </p:nvSpPr>
            <p:spPr>
              <a:xfrm>
                <a:off x="0" y="1710928"/>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7" name="Google Shape;17;p1"/>
          <p:cNvSpPr txBox="1">
            <a:spLocks noGrp="1"/>
          </p:cNvSpPr>
          <p:nvPr>
            <p:ph type="title"/>
          </p:nvPr>
        </p:nvSpPr>
        <p:spPr>
          <a:xfrm>
            <a:off x="1371167" y="882701"/>
            <a:ext cx="9449600" cy="733600"/>
          </a:xfrm>
          <a:prstGeom prst="rect">
            <a:avLst/>
          </a:prstGeom>
          <a:noFill/>
          <a:ln>
            <a:noFill/>
          </a:ln>
        </p:spPr>
        <p:txBody>
          <a:bodyPr spcFirstLastPara="1" wrap="square" lIns="0" tIns="0" rIns="0" bIns="0" anchor="b" anchorCtr="0">
            <a:noAutofit/>
          </a:bodyPr>
          <a:lstStyle>
            <a:lvl1pPr lvl="0"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1pPr>
            <a:lvl2pPr lvl="1"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2pPr>
            <a:lvl3pPr lvl="2"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3pPr>
            <a:lvl4pPr lvl="3"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4pPr>
            <a:lvl5pPr lvl="4"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5pPr>
            <a:lvl6pPr lvl="5"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6pPr>
            <a:lvl7pPr lvl="6"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7pPr>
            <a:lvl8pPr lvl="7"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8pPr>
            <a:lvl9pPr lvl="8"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9pPr>
          </a:lstStyle>
          <a:p>
            <a:endParaRPr/>
          </a:p>
        </p:txBody>
      </p:sp>
      <p:sp>
        <p:nvSpPr>
          <p:cNvPr id="18" name="Google Shape;18;p1"/>
          <p:cNvSpPr txBox="1">
            <a:spLocks noGrp="1"/>
          </p:cNvSpPr>
          <p:nvPr>
            <p:ph type="sldNum" idx="12"/>
          </p:nvPr>
        </p:nvSpPr>
        <p:spPr>
          <a:xfrm>
            <a:off x="5730167" y="6333133"/>
            <a:ext cx="731600" cy="369200"/>
          </a:xfrm>
          <a:prstGeom prst="rect">
            <a:avLst/>
          </a:prstGeom>
          <a:noFill/>
          <a:ln>
            <a:noFill/>
          </a:ln>
        </p:spPr>
        <p:txBody>
          <a:bodyPr spcFirstLastPara="1" wrap="square" lIns="0" tIns="0" rIns="0" bIns="0" anchor="ctr" anchorCtr="0">
            <a:noAutofit/>
          </a:bodyPr>
          <a:lstStyle>
            <a:lvl1pPr lvl="0" algn="ctr" rtl="0">
              <a:buNone/>
              <a:defRPr sz="1333">
                <a:solidFill>
                  <a:schemeClr val="dk2"/>
                </a:solidFill>
                <a:latin typeface="Quicksand"/>
                <a:ea typeface="Quicksand"/>
                <a:cs typeface="Quicksand"/>
                <a:sym typeface="Quicksand"/>
              </a:defRPr>
            </a:lvl1pPr>
            <a:lvl2pPr lvl="1" algn="ctr" rtl="0">
              <a:buNone/>
              <a:defRPr sz="1333">
                <a:solidFill>
                  <a:schemeClr val="dk2"/>
                </a:solidFill>
                <a:latin typeface="Quicksand"/>
                <a:ea typeface="Quicksand"/>
                <a:cs typeface="Quicksand"/>
                <a:sym typeface="Quicksand"/>
              </a:defRPr>
            </a:lvl2pPr>
            <a:lvl3pPr lvl="2" algn="ctr" rtl="0">
              <a:buNone/>
              <a:defRPr sz="1333">
                <a:solidFill>
                  <a:schemeClr val="dk2"/>
                </a:solidFill>
                <a:latin typeface="Quicksand"/>
                <a:ea typeface="Quicksand"/>
                <a:cs typeface="Quicksand"/>
                <a:sym typeface="Quicksand"/>
              </a:defRPr>
            </a:lvl3pPr>
            <a:lvl4pPr lvl="3" algn="ctr" rtl="0">
              <a:buNone/>
              <a:defRPr sz="1333">
                <a:solidFill>
                  <a:schemeClr val="dk2"/>
                </a:solidFill>
                <a:latin typeface="Quicksand"/>
                <a:ea typeface="Quicksand"/>
                <a:cs typeface="Quicksand"/>
                <a:sym typeface="Quicksand"/>
              </a:defRPr>
            </a:lvl4pPr>
            <a:lvl5pPr lvl="4" algn="ctr" rtl="0">
              <a:buNone/>
              <a:defRPr sz="1333">
                <a:solidFill>
                  <a:schemeClr val="dk2"/>
                </a:solidFill>
                <a:latin typeface="Quicksand"/>
                <a:ea typeface="Quicksand"/>
                <a:cs typeface="Quicksand"/>
                <a:sym typeface="Quicksand"/>
              </a:defRPr>
            </a:lvl5pPr>
            <a:lvl6pPr lvl="5" algn="ctr" rtl="0">
              <a:buNone/>
              <a:defRPr sz="1333">
                <a:solidFill>
                  <a:schemeClr val="dk2"/>
                </a:solidFill>
                <a:latin typeface="Quicksand"/>
                <a:ea typeface="Quicksand"/>
                <a:cs typeface="Quicksand"/>
                <a:sym typeface="Quicksand"/>
              </a:defRPr>
            </a:lvl6pPr>
            <a:lvl7pPr lvl="6" algn="ctr" rtl="0">
              <a:buNone/>
              <a:defRPr sz="1333">
                <a:solidFill>
                  <a:schemeClr val="dk2"/>
                </a:solidFill>
                <a:latin typeface="Quicksand"/>
                <a:ea typeface="Quicksand"/>
                <a:cs typeface="Quicksand"/>
                <a:sym typeface="Quicksand"/>
              </a:defRPr>
            </a:lvl7pPr>
            <a:lvl8pPr lvl="7" algn="ctr" rtl="0">
              <a:buNone/>
              <a:defRPr sz="1333">
                <a:solidFill>
                  <a:schemeClr val="dk2"/>
                </a:solidFill>
                <a:latin typeface="Quicksand"/>
                <a:ea typeface="Quicksand"/>
                <a:cs typeface="Quicksand"/>
                <a:sym typeface="Quicksand"/>
              </a:defRPr>
            </a:lvl8pPr>
            <a:lvl9pPr lvl="8" algn="ctr" rtl="0">
              <a:buNone/>
              <a:defRPr sz="1333">
                <a:solidFill>
                  <a:schemeClr val="dk2"/>
                </a:solidFill>
                <a:latin typeface="Quicksand"/>
                <a:ea typeface="Quicksand"/>
                <a:cs typeface="Quicksand"/>
                <a:sym typeface="Quicksand"/>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
        <p:nvSpPr>
          <p:cNvPr id="19" name="Google Shape;19;p1"/>
          <p:cNvSpPr txBox="1">
            <a:spLocks noGrp="1"/>
          </p:cNvSpPr>
          <p:nvPr>
            <p:ph type="body" idx="1"/>
          </p:nvPr>
        </p:nvSpPr>
        <p:spPr>
          <a:xfrm>
            <a:off x="1371167" y="1770603"/>
            <a:ext cx="9449600" cy="3577600"/>
          </a:xfrm>
          <a:prstGeom prst="rect">
            <a:avLst/>
          </a:prstGeom>
          <a:noFill/>
          <a:ln>
            <a:noFill/>
          </a:ln>
        </p:spPr>
        <p:txBody>
          <a:bodyPr spcFirstLastPara="1" wrap="square" lIns="0" tIns="0" rIns="0" bIns="0" anchor="t" anchorCtr="0">
            <a:noAutofit/>
          </a:bodyPr>
          <a:lstStyle>
            <a:lvl1pPr marL="457200" lvl="0" indent="-342900" rtl="0">
              <a:lnSpc>
                <a:spcPct val="115000"/>
              </a:lnSpc>
              <a:spcBef>
                <a:spcPts val="60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1pPr>
            <a:lvl2pPr marL="914400" lvl="1"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2pPr>
            <a:lvl3pPr marL="1371600" lvl="2"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3pPr>
            <a:lvl4pPr marL="1828800" lvl="3"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4pPr>
            <a:lvl5pPr marL="2286000" lvl="4"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5pPr>
            <a:lvl6pPr marL="2743200" lvl="5"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6pPr>
            <a:lvl7pPr marL="3200400" lvl="6"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7pPr>
            <a:lvl8pPr marL="3657600" lvl="7"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8pPr>
            <a:lvl9pPr marL="4114800" lvl="8"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9pPr>
          </a:lstStyle>
          <a:p>
            <a:endParaRPr/>
          </a:p>
        </p:txBody>
      </p:sp>
    </p:spTree>
    <p:extLst>
      <p:ext uri="{BB962C8B-B14F-4D97-AF65-F5344CB8AC3E}">
        <p14:creationId xmlns:p14="http://schemas.microsoft.com/office/powerpoint/2010/main" val="68080475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fade thruBlk="1"/>
  </p:transition>
  <p:hf hd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grpSp>
        <p:nvGrpSpPr>
          <p:cNvPr id="6" name="Google Shape;6;p1"/>
          <p:cNvGrpSpPr/>
          <p:nvPr/>
        </p:nvGrpSpPr>
        <p:grpSpPr>
          <a:xfrm>
            <a:off x="0" y="0"/>
            <a:ext cx="12192000" cy="6858000"/>
            <a:chOff x="0" y="0"/>
            <a:chExt cx="9144000" cy="5143500"/>
          </a:xfrm>
        </p:grpSpPr>
        <p:pic>
          <p:nvPicPr>
            <p:cNvPr id="7" name="Google Shape;7;p1"/>
            <p:cNvPicPr preferRelativeResize="0"/>
            <p:nvPr/>
          </p:nvPicPr>
          <p:blipFill rotWithShape="1">
            <a:blip r:embed="rId13">
              <a:alphaModFix/>
            </a:blip>
            <a:srcRect/>
            <a:stretch/>
          </p:blipFill>
          <p:spPr>
            <a:xfrm>
              <a:off x="0" y="0"/>
              <a:ext cx="9144000" cy="5143500"/>
            </a:xfrm>
            <a:prstGeom prst="rect">
              <a:avLst/>
            </a:prstGeom>
            <a:noFill/>
            <a:ln>
              <a:noFill/>
            </a:ln>
          </p:spPr>
        </p:pic>
        <p:grpSp>
          <p:nvGrpSpPr>
            <p:cNvPr id="8" name="Google Shape;8;p1"/>
            <p:cNvGrpSpPr/>
            <p:nvPr/>
          </p:nvGrpSpPr>
          <p:grpSpPr>
            <a:xfrm>
              <a:off x="0" y="566400"/>
              <a:ext cx="9144000" cy="4015149"/>
              <a:chOff x="0" y="566400"/>
              <a:chExt cx="9144000" cy="4015149"/>
            </a:xfrm>
          </p:grpSpPr>
          <p:sp>
            <p:nvSpPr>
              <p:cNvPr id="9" name="Google Shape;9;p1"/>
              <p:cNvSpPr/>
              <p:nvPr/>
            </p:nvSpPr>
            <p:spPr>
              <a:xfrm>
                <a:off x="0" y="566400"/>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0;p1"/>
              <p:cNvSpPr/>
              <p:nvPr/>
            </p:nvSpPr>
            <p:spPr>
              <a:xfrm>
                <a:off x="0" y="1138664"/>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p1"/>
              <p:cNvSpPr/>
              <p:nvPr/>
            </p:nvSpPr>
            <p:spPr>
              <a:xfrm>
                <a:off x="0" y="2283193"/>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1"/>
              <p:cNvSpPr/>
              <p:nvPr/>
            </p:nvSpPr>
            <p:spPr>
              <a:xfrm>
                <a:off x="0" y="2855457"/>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1"/>
              <p:cNvSpPr/>
              <p:nvPr/>
            </p:nvSpPr>
            <p:spPr>
              <a:xfrm>
                <a:off x="0" y="3427721"/>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1"/>
              <p:cNvSpPr/>
              <p:nvPr/>
            </p:nvSpPr>
            <p:spPr>
              <a:xfrm>
                <a:off x="0" y="3999985"/>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1"/>
              <p:cNvSpPr/>
              <p:nvPr/>
            </p:nvSpPr>
            <p:spPr>
              <a:xfrm>
                <a:off x="0" y="4572249"/>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1"/>
              <p:cNvSpPr/>
              <p:nvPr/>
            </p:nvSpPr>
            <p:spPr>
              <a:xfrm>
                <a:off x="0" y="1710928"/>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7" name="Google Shape;17;p1"/>
          <p:cNvSpPr txBox="1">
            <a:spLocks noGrp="1"/>
          </p:cNvSpPr>
          <p:nvPr>
            <p:ph type="title"/>
          </p:nvPr>
        </p:nvSpPr>
        <p:spPr>
          <a:xfrm>
            <a:off x="1371167" y="882701"/>
            <a:ext cx="9449600" cy="733600"/>
          </a:xfrm>
          <a:prstGeom prst="rect">
            <a:avLst/>
          </a:prstGeom>
          <a:noFill/>
          <a:ln>
            <a:noFill/>
          </a:ln>
        </p:spPr>
        <p:txBody>
          <a:bodyPr spcFirstLastPara="1" wrap="square" lIns="0" tIns="0" rIns="0" bIns="0" anchor="b" anchorCtr="0">
            <a:noAutofit/>
          </a:bodyPr>
          <a:lstStyle>
            <a:lvl1pPr lvl="0"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1pPr>
            <a:lvl2pPr lvl="1"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2pPr>
            <a:lvl3pPr lvl="2"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3pPr>
            <a:lvl4pPr lvl="3"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4pPr>
            <a:lvl5pPr lvl="4"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5pPr>
            <a:lvl6pPr lvl="5"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6pPr>
            <a:lvl7pPr lvl="6"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7pPr>
            <a:lvl8pPr lvl="7"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8pPr>
            <a:lvl9pPr lvl="8"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9pPr>
          </a:lstStyle>
          <a:p>
            <a:endParaRPr/>
          </a:p>
        </p:txBody>
      </p:sp>
      <p:sp>
        <p:nvSpPr>
          <p:cNvPr id="18" name="Google Shape;18;p1"/>
          <p:cNvSpPr txBox="1">
            <a:spLocks noGrp="1"/>
          </p:cNvSpPr>
          <p:nvPr>
            <p:ph type="sldNum" idx="12"/>
          </p:nvPr>
        </p:nvSpPr>
        <p:spPr>
          <a:xfrm>
            <a:off x="5730167" y="6333133"/>
            <a:ext cx="731600" cy="369200"/>
          </a:xfrm>
          <a:prstGeom prst="rect">
            <a:avLst/>
          </a:prstGeom>
          <a:noFill/>
          <a:ln>
            <a:noFill/>
          </a:ln>
        </p:spPr>
        <p:txBody>
          <a:bodyPr spcFirstLastPara="1" wrap="square" lIns="0" tIns="0" rIns="0" bIns="0" anchor="ctr" anchorCtr="0">
            <a:noAutofit/>
          </a:bodyPr>
          <a:lstStyle>
            <a:lvl1pPr lvl="0" algn="ctr" rtl="0">
              <a:buNone/>
              <a:defRPr sz="1333">
                <a:solidFill>
                  <a:schemeClr val="dk2"/>
                </a:solidFill>
                <a:latin typeface="Quicksand"/>
                <a:ea typeface="Quicksand"/>
                <a:cs typeface="Quicksand"/>
                <a:sym typeface="Quicksand"/>
              </a:defRPr>
            </a:lvl1pPr>
            <a:lvl2pPr lvl="1" algn="ctr" rtl="0">
              <a:buNone/>
              <a:defRPr sz="1333">
                <a:solidFill>
                  <a:schemeClr val="dk2"/>
                </a:solidFill>
                <a:latin typeface="Quicksand"/>
                <a:ea typeface="Quicksand"/>
                <a:cs typeface="Quicksand"/>
                <a:sym typeface="Quicksand"/>
              </a:defRPr>
            </a:lvl2pPr>
            <a:lvl3pPr lvl="2" algn="ctr" rtl="0">
              <a:buNone/>
              <a:defRPr sz="1333">
                <a:solidFill>
                  <a:schemeClr val="dk2"/>
                </a:solidFill>
                <a:latin typeface="Quicksand"/>
                <a:ea typeface="Quicksand"/>
                <a:cs typeface="Quicksand"/>
                <a:sym typeface="Quicksand"/>
              </a:defRPr>
            </a:lvl3pPr>
            <a:lvl4pPr lvl="3" algn="ctr" rtl="0">
              <a:buNone/>
              <a:defRPr sz="1333">
                <a:solidFill>
                  <a:schemeClr val="dk2"/>
                </a:solidFill>
                <a:latin typeface="Quicksand"/>
                <a:ea typeface="Quicksand"/>
                <a:cs typeface="Quicksand"/>
                <a:sym typeface="Quicksand"/>
              </a:defRPr>
            </a:lvl4pPr>
            <a:lvl5pPr lvl="4" algn="ctr" rtl="0">
              <a:buNone/>
              <a:defRPr sz="1333">
                <a:solidFill>
                  <a:schemeClr val="dk2"/>
                </a:solidFill>
                <a:latin typeface="Quicksand"/>
                <a:ea typeface="Quicksand"/>
                <a:cs typeface="Quicksand"/>
                <a:sym typeface="Quicksand"/>
              </a:defRPr>
            </a:lvl5pPr>
            <a:lvl6pPr lvl="5" algn="ctr" rtl="0">
              <a:buNone/>
              <a:defRPr sz="1333">
                <a:solidFill>
                  <a:schemeClr val="dk2"/>
                </a:solidFill>
                <a:latin typeface="Quicksand"/>
                <a:ea typeface="Quicksand"/>
                <a:cs typeface="Quicksand"/>
                <a:sym typeface="Quicksand"/>
              </a:defRPr>
            </a:lvl6pPr>
            <a:lvl7pPr lvl="6" algn="ctr" rtl="0">
              <a:buNone/>
              <a:defRPr sz="1333">
                <a:solidFill>
                  <a:schemeClr val="dk2"/>
                </a:solidFill>
                <a:latin typeface="Quicksand"/>
                <a:ea typeface="Quicksand"/>
                <a:cs typeface="Quicksand"/>
                <a:sym typeface="Quicksand"/>
              </a:defRPr>
            </a:lvl7pPr>
            <a:lvl8pPr lvl="7" algn="ctr" rtl="0">
              <a:buNone/>
              <a:defRPr sz="1333">
                <a:solidFill>
                  <a:schemeClr val="dk2"/>
                </a:solidFill>
                <a:latin typeface="Quicksand"/>
                <a:ea typeface="Quicksand"/>
                <a:cs typeface="Quicksand"/>
                <a:sym typeface="Quicksand"/>
              </a:defRPr>
            </a:lvl8pPr>
            <a:lvl9pPr lvl="8" algn="ctr" rtl="0">
              <a:buNone/>
              <a:defRPr sz="1333">
                <a:solidFill>
                  <a:schemeClr val="dk2"/>
                </a:solidFill>
                <a:latin typeface="Quicksand"/>
                <a:ea typeface="Quicksand"/>
                <a:cs typeface="Quicksand"/>
                <a:sym typeface="Quicksand"/>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
        <p:nvSpPr>
          <p:cNvPr id="19" name="Google Shape;19;p1"/>
          <p:cNvSpPr txBox="1">
            <a:spLocks noGrp="1"/>
          </p:cNvSpPr>
          <p:nvPr>
            <p:ph type="body" idx="1"/>
          </p:nvPr>
        </p:nvSpPr>
        <p:spPr>
          <a:xfrm>
            <a:off x="1371167" y="1770603"/>
            <a:ext cx="9449600" cy="3577600"/>
          </a:xfrm>
          <a:prstGeom prst="rect">
            <a:avLst/>
          </a:prstGeom>
          <a:noFill/>
          <a:ln>
            <a:noFill/>
          </a:ln>
        </p:spPr>
        <p:txBody>
          <a:bodyPr spcFirstLastPara="1" wrap="square" lIns="0" tIns="0" rIns="0" bIns="0" anchor="t" anchorCtr="0">
            <a:noAutofit/>
          </a:bodyPr>
          <a:lstStyle>
            <a:lvl1pPr marL="457200" lvl="0" indent="-342900" rtl="0">
              <a:lnSpc>
                <a:spcPct val="115000"/>
              </a:lnSpc>
              <a:spcBef>
                <a:spcPts val="60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1pPr>
            <a:lvl2pPr marL="914400" lvl="1"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2pPr>
            <a:lvl3pPr marL="1371600" lvl="2"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3pPr>
            <a:lvl4pPr marL="1828800" lvl="3"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4pPr>
            <a:lvl5pPr marL="2286000" lvl="4"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5pPr>
            <a:lvl6pPr marL="2743200" lvl="5"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6pPr>
            <a:lvl7pPr marL="3200400" lvl="6"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7pPr>
            <a:lvl8pPr marL="3657600" lvl="7"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8pPr>
            <a:lvl9pPr marL="4114800" lvl="8"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9pPr>
          </a:lstStyle>
          <a:p>
            <a:endParaRPr/>
          </a:p>
        </p:txBody>
      </p:sp>
    </p:spTree>
    <p:extLst>
      <p:ext uri="{BB962C8B-B14F-4D97-AF65-F5344CB8AC3E}">
        <p14:creationId xmlns:p14="http://schemas.microsoft.com/office/powerpoint/2010/main" val="710534077"/>
      </p:ext>
    </p:extLst>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grpSp>
        <p:nvGrpSpPr>
          <p:cNvPr id="6" name="Google Shape;6;p1"/>
          <p:cNvGrpSpPr/>
          <p:nvPr/>
        </p:nvGrpSpPr>
        <p:grpSpPr>
          <a:xfrm>
            <a:off x="0" y="0"/>
            <a:ext cx="12192000" cy="6858000"/>
            <a:chOff x="0" y="0"/>
            <a:chExt cx="9144000" cy="5143500"/>
          </a:xfrm>
        </p:grpSpPr>
        <p:pic>
          <p:nvPicPr>
            <p:cNvPr id="7" name="Google Shape;7;p1"/>
            <p:cNvPicPr preferRelativeResize="0"/>
            <p:nvPr/>
          </p:nvPicPr>
          <p:blipFill rotWithShape="1">
            <a:blip r:embed="rId13">
              <a:alphaModFix/>
            </a:blip>
            <a:srcRect/>
            <a:stretch/>
          </p:blipFill>
          <p:spPr>
            <a:xfrm>
              <a:off x="0" y="0"/>
              <a:ext cx="9144000" cy="5143500"/>
            </a:xfrm>
            <a:prstGeom prst="rect">
              <a:avLst/>
            </a:prstGeom>
            <a:noFill/>
            <a:ln>
              <a:noFill/>
            </a:ln>
          </p:spPr>
        </p:pic>
        <p:grpSp>
          <p:nvGrpSpPr>
            <p:cNvPr id="8" name="Google Shape;8;p1"/>
            <p:cNvGrpSpPr/>
            <p:nvPr/>
          </p:nvGrpSpPr>
          <p:grpSpPr>
            <a:xfrm>
              <a:off x="0" y="566400"/>
              <a:ext cx="9144000" cy="4015149"/>
              <a:chOff x="0" y="566400"/>
              <a:chExt cx="9144000" cy="4015149"/>
            </a:xfrm>
          </p:grpSpPr>
          <p:sp>
            <p:nvSpPr>
              <p:cNvPr id="9" name="Google Shape;9;p1"/>
              <p:cNvSpPr/>
              <p:nvPr/>
            </p:nvSpPr>
            <p:spPr>
              <a:xfrm>
                <a:off x="0" y="566400"/>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0;p1"/>
              <p:cNvSpPr/>
              <p:nvPr/>
            </p:nvSpPr>
            <p:spPr>
              <a:xfrm>
                <a:off x="0" y="1138664"/>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p1"/>
              <p:cNvSpPr/>
              <p:nvPr/>
            </p:nvSpPr>
            <p:spPr>
              <a:xfrm>
                <a:off x="0" y="2283193"/>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1"/>
              <p:cNvSpPr/>
              <p:nvPr/>
            </p:nvSpPr>
            <p:spPr>
              <a:xfrm>
                <a:off x="0" y="2855457"/>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1"/>
              <p:cNvSpPr/>
              <p:nvPr/>
            </p:nvSpPr>
            <p:spPr>
              <a:xfrm>
                <a:off x="0" y="3427721"/>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1"/>
              <p:cNvSpPr/>
              <p:nvPr/>
            </p:nvSpPr>
            <p:spPr>
              <a:xfrm>
                <a:off x="0" y="3999985"/>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1"/>
              <p:cNvSpPr/>
              <p:nvPr/>
            </p:nvSpPr>
            <p:spPr>
              <a:xfrm>
                <a:off x="0" y="4572249"/>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1"/>
              <p:cNvSpPr/>
              <p:nvPr/>
            </p:nvSpPr>
            <p:spPr>
              <a:xfrm>
                <a:off x="0" y="1710928"/>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7" name="Google Shape;17;p1"/>
          <p:cNvSpPr txBox="1">
            <a:spLocks noGrp="1"/>
          </p:cNvSpPr>
          <p:nvPr>
            <p:ph type="title"/>
          </p:nvPr>
        </p:nvSpPr>
        <p:spPr>
          <a:xfrm>
            <a:off x="1371167" y="882701"/>
            <a:ext cx="9449600" cy="733600"/>
          </a:xfrm>
          <a:prstGeom prst="rect">
            <a:avLst/>
          </a:prstGeom>
          <a:noFill/>
          <a:ln>
            <a:noFill/>
          </a:ln>
        </p:spPr>
        <p:txBody>
          <a:bodyPr spcFirstLastPara="1" wrap="square" lIns="0" tIns="0" rIns="0" bIns="0" anchor="b" anchorCtr="0">
            <a:noAutofit/>
          </a:bodyPr>
          <a:lstStyle>
            <a:lvl1pPr lvl="0"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1pPr>
            <a:lvl2pPr lvl="1"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2pPr>
            <a:lvl3pPr lvl="2"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3pPr>
            <a:lvl4pPr lvl="3"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4pPr>
            <a:lvl5pPr lvl="4"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5pPr>
            <a:lvl6pPr lvl="5"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6pPr>
            <a:lvl7pPr lvl="6"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7pPr>
            <a:lvl8pPr lvl="7"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8pPr>
            <a:lvl9pPr lvl="8"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9pPr>
          </a:lstStyle>
          <a:p>
            <a:endParaRPr/>
          </a:p>
        </p:txBody>
      </p:sp>
      <p:sp>
        <p:nvSpPr>
          <p:cNvPr id="18" name="Google Shape;18;p1"/>
          <p:cNvSpPr txBox="1">
            <a:spLocks noGrp="1"/>
          </p:cNvSpPr>
          <p:nvPr>
            <p:ph type="sldNum" idx="12"/>
          </p:nvPr>
        </p:nvSpPr>
        <p:spPr>
          <a:xfrm>
            <a:off x="5730167" y="6333133"/>
            <a:ext cx="731600" cy="369200"/>
          </a:xfrm>
          <a:prstGeom prst="rect">
            <a:avLst/>
          </a:prstGeom>
          <a:noFill/>
          <a:ln>
            <a:noFill/>
          </a:ln>
        </p:spPr>
        <p:txBody>
          <a:bodyPr spcFirstLastPara="1" wrap="square" lIns="0" tIns="0" rIns="0" bIns="0" anchor="ctr" anchorCtr="0">
            <a:noAutofit/>
          </a:bodyPr>
          <a:lstStyle>
            <a:lvl1pPr lvl="0" algn="ctr" rtl="0">
              <a:buNone/>
              <a:defRPr sz="1333">
                <a:solidFill>
                  <a:schemeClr val="dk2"/>
                </a:solidFill>
                <a:latin typeface="Quicksand"/>
                <a:ea typeface="Quicksand"/>
                <a:cs typeface="Quicksand"/>
                <a:sym typeface="Quicksand"/>
              </a:defRPr>
            </a:lvl1pPr>
            <a:lvl2pPr lvl="1" algn="ctr" rtl="0">
              <a:buNone/>
              <a:defRPr sz="1333">
                <a:solidFill>
                  <a:schemeClr val="dk2"/>
                </a:solidFill>
                <a:latin typeface="Quicksand"/>
                <a:ea typeface="Quicksand"/>
                <a:cs typeface="Quicksand"/>
                <a:sym typeface="Quicksand"/>
              </a:defRPr>
            </a:lvl2pPr>
            <a:lvl3pPr lvl="2" algn="ctr" rtl="0">
              <a:buNone/>
              <a:defRPr sz="1333">
                <a:solidFill>
                  <a:schemeClr val="dk2"/>
                </a:solidFill>
                <a:latin typeface="Quicksand"/>
                <a:ea typeface="Quicksand"/>
                <a:cs typeface="Quicksand"/>
                <a:sym typeface="Quicksand"/>
              </a:defRPr>
            </a:lvl3pPr>
            <a:lvl4pPr lvl="3" algn="ctr" rtl="0">
              <a:buNone/>
              <a:defRPr sz="1333">
                <a:solidFill>
                  <a:schemeClr val="dk2"/>
                </a:solidFill>
                <a:latin typeface="Quicksand"/>
                <a:ea typeface="Quicksand"/>
                <a:cs typeface="Quicksand"/>
                <a:sym typeface="Quicksand"/>
              </a:defRPr>
            </a:lvl4pPr>
            <a:lvl5pPr lvl="4" algn="ctr" rtl="0">
              <a:buNone/>
              <a:defRPr sz="1333">
                <a:solidFill>
                  <a:schemeClr val="dk2"/>
                </a:solidFill>
                <a:latin typeface="Quicksand"/>
                <a:ea typeface="Quicksand"/>
                <a:cs typeface="Quicksand"/>
                <a:sym typeface="Quicksand"/>
              </a:defRPr>
            </a:lvl5pPr>
            <a:lvl6pPr lvl="5" algn="ctr" rtl="0">
              <a:buNone/>
              <a:defRPr sz="1333">
                <a:solidFill>
                  <a:schemeClr val="dk2"/>
                </a:solidFill>
                <a:latin typeface="Quicksand"/>
                <a:ea typeface="Quicksand"/>
                <a:cs typeface="Quicksand"/>
                <a:sym typeface="Quicksand"/>
              </a:defRPr>
            </a:lvl6pPr>
            <a:lvl7pPr lvl="6" algn="ctr" rtl="0">
              <a:buNone/>
              <a:defRPr sz="1333">
                <a:solidFill>
                  <a:schemeClr val="dk2"/>
                </a:solidFill>
                <a:latin typeface="Quicksand"/>
                <a:ea typeface="Quicksand"/>
                <a:cs typeface="Quicksand"/>
                <a:sym typeface="Quicksand"/>
              </a:defRPr>
            </a:lvl7pPr>
            <a:lvl8pPr lvl="7" algn="ctr" rtl="0">
              <a:buNone/>
              <a:defRPr sz="1333">
                <a:solidFill>
                  <a:schemeClr val="dk2"/>
                </a:solidFill>
                <a:latin typeface="Quicksand"/>
                <a:ea typeface="Quicksand"/>
                <a:cs typeface="Quicksand"/>
                <a:sym typeface="Quicksand"/>
              </a:defRPr>
            </a:lvl8pPr>
            <a:lvl9pPr lvl="8" algn="ctr" rtl="0">
              <a:buNone/>
              <a:defRPr sz="1333">
                <a:solidFill>
                  <a:schemeClr val="dk2"/>
                </a:solidFill>
                <a:latin typeface="Quicksand"/>
                <a:ea typeface="Quicksand"/>
                <a:cs typeface="Quicksand"/>
                <a:sym typeface="Quicksand"/>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
        <p:nvSpPr>
          <p:cNvPr id="19" name="Google Shape;19;p1"/>
          <p:cNvSpPr txBox="1">
            <a:spLocks noGrp="1"/>
          </p:cNvSpPr>
          <p:nvPr>
            <p:ph type="body" idx="1"/>
          </p:nvPr>
        </p:nvSpPr>
        <p:spPr>
          <a:xfrm>
            <a:off x="1371167" y="1770603"/>
            <a:ext cx="9449600" cy="3577600"/>
          </a:xfrm>
          <a:prstGeom prst="rect">
            <a:avLst/>
          </a:prstGeom>
          <a:noFill/>
          <a:ln>
            <a:noFill/>
          </a:ln>
        </p:spPr>
        <p:txBody>
          <a:bodyPr spcFirstLastPara="1" wrap="square" lIns="0" tIns="0" rIns="0" bIns="0" anchor="t" anchorCtr="0">
            <a:noAutofit/>
          </a:bodyPr>
          <a:lstStyle>
            <a:lvl1pPr marL="457200" lvl="0" indent="-342900" rtl="0">
              <a:lnSpc>
                <a:spcPct val="115000"/>
              </a:lnSpc>
              <a:spcBef>
                <a:spcPts val="60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1pPr>
            <a:lvl2pPr marL="914400" lvl="1"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2pPr>
            <a:lvl3pPr marL="1371600" lvl="2"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3pPr>
            <a:lvl4pPr marL="1828800" lvl="3"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4pPr>
            <a:lvl5pPr marL="2286000" lvl="4"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5pPr>
            <a:lvl6pPr marL="2743200" lvl="5"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6pPr>
            <a:lvl7pPr marL="3200400" lvl="6"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7pPr>
            <a:lvl8pPr marL="3657600" lvl="7"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8pPr>
            <a:lvl9pPr marL="4114800" lvl="8"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9pPr>
          </a:lstStyle>
          <a:p>
            <a:endParaRPr/>
          </a:p>
        </p:txBody>
      </p:sp>
    </p:spTree>
    <p:extLst>
      <p:ext uri="{BB962C8B-B14F-4D97-AF65-F5344CB8AC3E}">
        <p14:creationId xmlns:p14="http://schemas.microsoft.com/office/powerpoint/2010/main" val="2035730311"/>
      </p:ext>
    </p:extLst>
  </p:cSld>
  <p:clrMap bg1="lt1" tx1="dk1" bg2="dk2"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grpSp>
        <p:nvGrpSpPr>
          <p:cNvPr id="6" name="Google Shape;6;p1"/>
          <p:cNvGrpSpPr/>
          <p:nvPr/>
        </p:nvGrpSpPr>
        <p:grpSpPr>
          <a:xfrm>
            <a:off x="0" y="0"/>
            <a:ext cx="12192000" cy="6858000"/>
            <a:chOff x="0" y="0"/>
            <a:chExt cx="9144000" cy="5143500"/>
          </a:xfrm>
        </p:grpSpPr>
        <p:pic>
          <p:nvPicPr>
            <p:cNvPr id="7" name="Google Shape;7;p1"/>
            <p:cNvPicPr preferRelativeResize="0"/>
            <p:nvPr/>
          </p:nvPicPr>
          <p:blipFill rotWithShape="1">
            <a:blip r:embed="rId13">
              <a:alphaModFix/>
            </a:blip>
            <a:srcRect/>
            <a:stretch/>
          </p:blipFill>
          <p:spPr>
            <a:xfrm>
              <a:off x="0" y="0"/>
              <a:ext cx="9144000" cy="5143500"/>
            </a:xfrm>
            <a:prstGeom prst="rect">
              <a:avLst/>
            </a:prstGeom>
            <a:noFill/>
            <a:ln>
              <a:noFill/>
            </a:ln>
          </p:spPr>
        </p:pic>
        <p:grpSp>
          <p:nvGrpSpPr>
            <p:cNvPr id="8" name="Google Shape;8;p1"/>
            <p:cNvGrpSpPr/>
            <p:nvPr/>
          </p:nvGrpSpPr>
          <p:grpSpPr>
            <a:xfrm>
              <a:off x="0" y="566400"/>
              <a:ext cx="9144000" cy="4015149"/>
              <a:chOff x="0" y="566400"/>
              <a:chExt cx="9144000" cy="4015149"/>
            </a:xfrm>
          </p:grpSpPr>
          <p:sp>
            <p:nvSpPr>
              <p:cNvPr id="9" name="Google Shape;9;p1"/>
              <p:cNvSpPr/>
              <p:nvPr/>
            </p:nvSpPr>
            <p:spPr>
              <a:xfrm>
                <a:off x="0" y="566400"/>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0;p1"/>
              <p:cNvSpPr/>
              <p:nvPr/>
            </p:nvSpPr>
            <p:spPr>
              <a:xfrm>
                <a:off x="0" y="1138664"/>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p1"/>
              <p:cNvSpPr/>
              <p:nvPr/>
            </p:nvSpPr>
            <p:spPr>
              <a:xfrm>
                <a:off x="0" y="2283193"/>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1"/>
              <p:cNvSpPr/>
              <p:nvPr/>
            </p:nvSpPr>
            <p:spPr>
              <a:xfrm>
                <a:off x="0" y="2855457"/>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1"/>
              <p:cNvSpPr/>
              <p:nvPr/>
            </p:nvSpPr>
            <p:spPr>
              <a:xfrm>
                <a:off x="0" y="3427721"/>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1"/>
              <p:cNvSpPr/>
              <p:nvPr/>
            </p:nvSpPr>
            <p:spPr>
              <a:xfrm>
                <a:off x="0" y="3999985"/>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1"/>
              <p:cNvSpPr/>
              <p:nvPr/>
            </p:nvSpPr>
            <p:spPr>
              <a:xfrm>
                <a:off x="0" y="4572249"/>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1"/>
              <p:cNvSpPr/>
              <p:nvPr/>
            </p:nvSpPr>
            <p:spPr>
              <a:xfrm>
                <a:off x="0" y="1710928"/>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7" name="Google Shape;17;p1"/>
          <p:cNvSpPr txBox="1">
            <a:spLocks noGrp="1"/>
          </p:cNvSpPr>
          <p:nvPr>
            <p:ph type="title"/>
          </p:nvPr>
        </p:nvSpPr>
        <p:spPr>
          <a:xfrm>
            <a:off x="1371167" y="882701"/>
            <a:ext cx="9449600" cy="733600"/>
          </a:xfrm>
          <a:prstGeom prst="rect">
            <a:avLst/>
          </a:prstGeom>
          <a:noFill/>
          <a:ln>
            <a:noFill/>
          </a:ln>
        </p:spPr>
        <p:txBody>
          <a:bodyPr spcFirstLastPara="1" wrap="square" lIns="0" tIns="0" rIns="0" bIns="0" anchor="b" anchorCtr="0">
            <a:noAutofit/>
          </a:bodyPr>
          <a:lstStyle>
            <a:lvl1pPr lvl="0"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1pPr>
            <a:lvl2pPr lvl="1"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2pPr>
            <a:lvl3pPr lvl="2"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3pPr>
            <a:lvl4pPr lvl="3"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4pPr>
            <a:lvl5pPr lvl="4"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5pPr>
            <a:lvl6pPr lvl="5"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6pPr>
            <a:lvl7pPr lvl="6"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7pPr>
            <a:lvl8pPr lvl="7"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8pPr>
            <a:lvl9pPr lvl="8"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9pPr>
          </a:lstStyle>
          <a:p>
            <a:endParaRPr/>
          </a:p>
        </p:txBody>
      </p:sp>
      <p:sp>
        <p:nvSpPr>
          <p:cNvPr id="18" name="Google Shape;18;p1"/>
          <p:cNvSpPr txBox="1">
            <a:spLocks noGrp="1"/>
          </p:cNvSpPr>
          <p:nvPr>
            <p:ph type="sldNum" idx="12"/>
          </p:nvPr>
        </p:nvSpPr>
        <p:spPr>
          <a:xfrm>
            <a:off x="5730167" y="6333133"/>
            <a:ext cx="731600" cy="369200"/>
          </a:xfrm>
          <a:prstGeom prst="rect">
            <a:avLst/>
          </a:prstGeom>
          <a:noFill/>
          <a:ln>
            <a:noFill/>
          </a:ln>
        </p:spPr>
        <p:txBody>
          <a:bodyPr spcFirstLastPara="1" wrap="square" lIns="0" tIns="0" rIns="0" bIns="0" anchor="ctr" anchorCtr="0">
            <a:noAutofit/>
          </a:bodyPr>
          <a:lstStyle>
            <a:lvl1pPr lvl="0" algn="ctr" rtl="0">
              <a:buNone/>
              <a:defRPr sz="1333">
                <a:solidFill>
                  <a:schemeClr val="dk2"/>
                </a:solidFill>
                <a:latin typeface="Quicksand"/>
                <a:ea typeface="Quicksand"/>
                <a:cs typeface="Quicksand"/>
                <a:sym typeface="Quicksand"/>
              </a:defRPr>
            </a:lvl1pPr>
            <a:lvl2pPr lvl="1" algn="ctr" rtl="0">
              <a:buNone/>
              <a:defRPr sz="1333">
                <a:solidFill>
                  <a:schemeClr val="dk2"/>
                </a:solidFill>
                <a:latin typeface="Quicksand"/>
                <a:ea typeface="Quicksand"/>
                <a:cs typeface="Quicksand"/>
                <a:sym typeface="Quicksand"/>
              </a:defRPr>
            </a:lvl2pPr>
            <a:lvl3pPr lvl="2" algn="ctr" rtl="0">
              <a:buNone/>
              <a:defRPr sz="1333">
                <a:solidFill>
                  <a:schemeClr val="dk2"/>
                </a:solidFill>
                <a:latin typeface="Quicksand"/>
                <a:ea typeface="Quicksand"/>
                <a:cs typeface="Quicksand"/>
                <a:sym typeface="Quicksand"/>
              </a:defRPr>
            </a:lvl3pPr>
            <a:lvl4pPr lvl="3" algn="ctr" rtl="0">
              <a:buNone/>
              <a:defRPr sz="1333">
                <a:solidFill>
                  <a:schemeClr val="dk2"/>
                </a:solidFill>
                <a:latin typeface="Quicksand"/>
                <a:ea typeface="Quicksand"/>
                <a:cs typeface="Quicksand"/>
                <a:sym typeface="Quicksand"/>
              </a:defRPr>
            </a:lvl4pPr>
            <a:lvl5pPr lvl="4" algn="ctr" rtl="0">
              <a:buNone/>
              <a:defRPr sz="1333">
                <a:solidFill>
                  <a:schemeClr val="dk2"/>
                </a:solidFill>
                <a:latin typeface="Quicksand"/>
                <a:ea typeface="Quicksand"/>
                <a:cs typeface="Quicksand"/>
                <a:sym typeface="Quicksand"/>
              </a:defRPr>
            </a:lvl5pPr>
            <a:lvl6pPr lvl="5" algn="ctr" rtl="0">
              <a:buNone/>
              <a:defRPr sz="1333">
                <a:solidFill>
                  <a:schemeClr val="dk2"/>
                </a:solidFill>
                <a:latin typeface="Quicksand"/>
                <a:ea typeface="Quicksand"/>
                <a:cs typeface="Quicksand"/>
                <a:sym typeface="Quicksand"/>
              </a:defRPr>
            </a:lvl6pPr>
            <a:lvl7pPr lvl="6" algn="ctr" rtl="0">
              <a:buNone/>
              <a:defRPr sz="1333">
                <a:solidFill>
                  <a:schemeClr val="dk2"/>
                </a:solidFill>
                <a:latin typeface="Quicksand"/>
                <a:ea typeface="Quicksand"/>
                <a:cs typeface="Quicksand"/>
                <a:sym typeface="Quicksand"/>
              </a:defRPr>
            </a:lvl7pPr>
            <a:lvl8pPr lvl="7" algn="ctr" rtl="0">
              <a:buNone/>
              <a:defRPr sz="1333">
                <a:solidFill>
                  <a:schemeClr val="dk2"/>
                </a:solidFill>
                <a:latin typeface="Quicksand"/>
                <a:ea typeface="Quicksand"/>
                <a:cs typeface="Quicksand"/>
                <a:sym typeface="Quicksand"/>
              </a:defRPr>
            </a:lvl8pPr>
            <a:lvl9pPr lvl="8" algn="ctr" rtl="0">
              <a:buNone/>
              <a:defRPr sz="1333">
                <a:solidFill>
                  <a:schemeClr val="dk2"/>
                </a:solidFill>
                <a:latin typeface="Quicksand"/>
                <a:ea typeface="Quicksand"/>
                <a:cs typeface="Quicksand"/>
                <a:sym typeface="Quicksand"/>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
        <p:nvSpPr>
          <p:cNvPr id="19" name="Google Shape;19;p1"/>
          <p:cNvSpPr txBox="1">
            <a:spLocks noGrp="1"/>
          </p:cNvSpPr>
          <p:nvPr>
            <p:ph type="body" idx="1"/>
          </p:nvPr>
        </p:nvSpPr>
        <p:spPr>
          <a:xfrm>
            <a:off x="1371167" y="1770603"/>
            <a:ext cx="9449600" cy="3577600"/>
          </a:xfrm>
          <a:prstGeom prst="rect">
            <a:avLst/>
          </a:prstGeom>
          <a:noFill/>
          <a:ln>
            <a:noFill/>
          </a:ln>
        </p:spPr>
        <p:txBody>
          <a:bodyPr spcFirstLastPara="1" wrap="square" lIns="0" tIns="0" rIns="0" bIns="0" anchor="t" anchorCtr="0">
            <a:noAutofit/>
          </a:bodyPr>
          <a:lstStyle>
            <a:lvl1pPr marL="457200" lvl="0" indent="-342900" rtl="0">
              <a:lnSpc>
                <a:spcPct val="115000"/>
              </a:lnSpc>
              <a:spcBef>
                <a:spcPts val="60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1pPr>
            <a:lvl2pPr marL="914400" lvl="1"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2pPr>
            <a:lvl3pPr marL="1371600" lvl="2"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3pPr>
            <a:lvl4pPr marL="1828800" lvl="3"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4pPr>
            <a:lvl5pPr marL="2286000" lvl="4"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5pPr>
            <a:lvl6pPr marL="2743200" lvl="5"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6pPr>
            <a:lvl7pPr marL="3200400" lvl="6"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7pPr>
            <a:lvl8pPr marL="3657600" lvl="7"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8pPr>
            <a:lvl9pPr marL="4114800" lvl="8"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9pPr>
          </a:lstStyle>
          <a:p>
            <a:endParaRPr/>
          </a:p>
        </p:txBody>
      </p:sp>
    </p:spTree>
    <p:extLst>
      <p:ext uri="{BB962C8B-B14F-4D97-AF65-F5344CB8AC3E}">
        <p14:creationId xmlns:p14="http://schemas.microsoft.com/office/powerpoint/2010/main" val="3637973903"/>
      </p:ext>
    </p:extLst>
  </p:cSld>
  <p:clrMap bg1="lt1" tx1="dk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grpSp>
        <p:nvGrpSpPr>
          <p:cNvPr id="6" name="Google Shape;6;p1"/>
          <p:cNvGrpSpPr/>
          <p:nvPr/>
        </p:nvGrpSpPr>
        <p:grpSpPr>
          <a:xfrm>
            <a:off x="0" y="0"/>
            <a:ext cx="12192000" cy="6858000"/>
            <a:chOff x="0" y="0"/>
            <a:chExt cx="9144000" cy="5143500"/>
          </a:xfrm>
        </p:grpSpPr>
        <p:pic>
          <p:nvPicPr>
            <p:cNvPr id="7" name="Google Shape;7;p1"/>
            <p:cNvPicPr preferRelativeResize="0"/>
            <p:nvPr/>
          </p:nvPicPr>
          <p:blipFill rotWithShape="1">
            <a:blip r:embed="rId13">
              <a:alphaModFix/>
            </a:blip>
            <a:srcRect/>
            <a:stretch/>
          </p:blipFill>
          <p:spPr>
            <a:xfrm>
              <a:off x="0" y="0"/>
              <a:ext cx="9144000" cy="5143500"/>
            </a:xfrm>
            <a:prstGeom prst="rect">
              <a:avLst/>
            </a:prstGeom>
            <a:noFill/>
            <a:ln>
              <a:noFill/>
            </a:ln>
          </p:spPr>
        </p:pic>
        <p:grpSp>
          <p:nvGrpSpPr>
            <p:cNvPr id="8" name="Google Shape;8;p1"/>
            <p:cNvGrpSpPr/>
            <p:nvPr/>
          </p:nvGrpSpPr>
          <p:grpSpPr>
            <a:xfrm>
              <a:off x="0" y="566400"/>
              <a:ext cx="9144000" cy="4015149"/>
              <a:chOff x="0" y="566400"/>
              <a:chExt cx="9144000" cy="4015149"/>
            </a:xfrm>
          </p:grpSpPr>
          <p:sp>
            <p:nvSpPr>
              <p:cNvPr id="9" name="Google Shape;9;p1"/>
              <p:cNvSpPr/>
              <p:nvPr/>
            </p:nvSpPr>
            <p:spPr>
              <a:xfrm>
                <a:off x="0" y="566400"/>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0;p1"/>
              <p:cNvSpPr/>
              <p:nvPr/>
            </p:nvSpPr>
            <p:spPr>
              <a:xfrm>
                <a:off x="0" y="1138664"/>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p1"/>
              <p:cNvSpPr/>
              <p:nvPr/>
            </p:nvSpPr>
            <p:spPr>
              <a:xfrm>
                <a:off x="0" y="2283193"/>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1"/>
              <p:cNvSpPr/>
              <p:nvPr/>
            </p:nvSpPr>
            <p:spPr>
              <a:xfrm>
                <a:off x="0" y="2855457"/>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1"/>
              <p:cNvSpPr/>
              <p:nvPr/>
            </p:nvSpPr>
            <p:spPr>
              <a:xfrm>
                <a:off x="0" y="3427721"/>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1"/>
              <p:cNvSpPr/>
              <p:nvPr/>
            </p:nvSpPr>
            <p:spPr>
              <a:xfrm>
                <a:off x="0" y="3999985"/>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1"/>
              <p:cNvSpPr/>
              <p:nvPr/>
            </p:nvSpPr>
            <p:spPr>
              <a:xfrm>
                <a:off x="0" y="4572249"/>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1"/>
              <p:cNvSpPr/>
              <p:nvPr/>
            </p:nvSpPr>
            <p:spPr>
              <a:xfrm>
                <a:off x="0" y="1710928"/>
                <a:ext cx="9144000" cy="9300"/>
              </a:xfrm>
              <a:prstGeom prst="rect">
                <a:avLst/>
              </a:prstGeom>
              <a:solidFill>
                <a:srgbClr val="30485C">
                  <a:alpha val="1285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7" name="Google Shape;17;p1"/>
          <p:cNvSpPr txBox="1">
            <a:spLocks noGrp="1"/>
          </p:cNvSpPr>
          <p:nvPr>
            <p:ph type="title"/>
          </p:nvPr>
        </p:nvSpPr>
        <p:spPr>
          <a:xfrm>
            <a:off x="1371167" y="882701"/>
            <a:ext cx="9449600" cy="733600"/>
          </a:xfrm>
          <a:prstGeom prst="rect">
            <a:avLst/>
          </a:prstGeom>
          <a:noFill/>
          <a:ln>
            <a:noFill/>
          </a:ln>
        </p:spPr>
        <p:txBody>
          <a:bodyPr spcFirstLastPara="1" wrap="square" lIns="0" tIns="0" rIns="0" bIns="0" anchor="b" anchorCtr="0">
            <a:noAutofit/>
          </a:bodyPr>
          <a:lstStyle>
            <a:lvl1pPr lvl="0"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1pPr>
            <a:lvl2pPr lvl="1"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2pPr>
            <a:lvl3pPr lvl="2"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3pPr>
            <a:lvl4pPr lvl="3"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4pPr>
            <a:lvl5pPr lvl="4"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5pPr>
            <a:lvl6pPr lvl="5"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6pPr>
            <a:lvl7pPr lvl="6"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7pPr>
            <a:lvl8pPr lvl="7"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8pPr>
            <a:lvl9pPr lvl="8" algn="ctr" rtl="0">
              <a:lnSpc>
                <a:spcPct val="90000"/>
              </a:lnSpc>
              <a:spcBef>
                <a:spcPts val="0"/>
              </a:spcBef>
              <a:spcAft>
                <a:spcPts val="0"/>
              </a:spcAft>
              <a:buClr>
                <a:schemeClr val="dk1"/>
              </a:buClr>
              <a:buSzPts val="3000"/>
              <a:buFont typeface="Amatic SC"/>
              <a:buNone/>
              <a:defRPr sz="3000" b="1">
                <a:solidFill>
                  <a:schemeClr val="dk1"/>
                </a:solidFill>
                <a:latin typeface="Amatic SC"/>
                <a:ea typeface="Amatic SC"/>
                <a:cs typeface="Amatic SC"/>
                <a:sym typeface="Amatic SC"/>
              </a:defRPr>
            </a:lvl9pPr>
          </a:lstStyle>
          <a:p>
            <a:endParaRPr/>
          </a:p>
        </p:txBody>
      </p:sp>
      <p:sp>
        <p:nvSpPr>
          <p:cNvPr id="18" name="Google Shape;18;p1"/>
          <p:cNvSpPr txBox="1">
            <a:spLocks noGrp="1"/>
          </p:cNvSpPr>
          <p:nvPr>
            <p:ph type="sldNum" idx="12"/>
          </p:nvPr>
        </p:nvSpPr>
        <p:spPr>
          <a:xfrm>
            <a:off x="5730167" y="6333133"/>
            <a:ext cx="731600" cy="369200"/>
          </a:xfrm>
          <a:prstGeom prst="rect">
            <a:avLst/>
          </a:prstGeom>
          <a:noFill/>
          <a:ln>
            <a:noFill/>
          </a:ln>
        </p:spPr>
        <p:txBody>
          <a:bodyPr spcFirstLastPara="1" wrap="square" lIns="0" tIns="0" rIns="0" bIns="0" anchor="ctr" anchorCtr="0">
            <a:noAutofit/>
          </a:bodyPr>
          <a:lstStyle>
            <a:lvl1pPr lvl="0" algn="ctr" rtl="0">
              <a:buNone/>
              <a:defRPr sz="1333">
                <a:solidFill>
                  <a:schemeClr val="dk2"/>
                </a:solidFill>
                <a:latin typeface="Quicksand"/>
                <a:ea typeface="Quicksand"/>
                <a:cs typeface="Quicksand"/>
                <a:sym typeface="Quicksand"/>
              </a:defRPr>
            </a:lvl1pPr>
            <a:lvl2pPr lvl="1" algn="ctr" rtl="0">
              <a:buNone/>
              <a:defRPr sz="1333">
                <a:solidFill>
                  <a:schemeClr val="dk2"/>
                </a:solidFill>
                <a:latin typeface="Quicksand"/>
                <a:ea typeface="Quicksand"/>
                <a:cs typeface="Quicksand"/>
                <a:sym typeface="Quicksand"/>
              </a:defRPr>
            </a:lvl2pPr>
            <a:lvl3pPr lvl="2" algn="ctr" rtl="0">
              <a:buNone/>
              <a:defRPr sz="1333">
                <a:solidFill>
                  <a:schemeClr val="dk2"/>
                </a:solidFill>
                <a:latin typeface="Quicksand"/>
                <a:ea typeface="Quicksand"/>
                <a:cs typeface="Quicksand"/>
                <a:sym typeface="Quicksand"/>
              </a:defRPr>
            </a:lvl3pPr>
            <a:lvl4pPr lvl="3" algn="ctr" rtl="0">
              <a:buNone/>
              <a:defRPr sz="1333">
                <a:solidFill>
                  <a:schemeClr val="dk2"/>
                </a:solidFill>
                <a:latin typeface="Quicksand"/>
                <a:ea typeface="Quicksand"/>
                <a:cs typeface="Quicksand"/>
                <a:sym typeface="Quicksand"/>
              </a:defRPr>
            </a:lvl4pPr>
            <a:lvl5pPr lvl="4" algn="ctr" rtl="0">
              <a:buNone/>
              <a:defRPr sz="1333">
                <a:solidFill>
                  <a:schemeClr val="dk2"/>
                </a:solidFill>
                <a:latin typeface="Quicksand"/>
                <a:ea typeface="Quicksand"/>
                <a:cs typeface="Quicksand"/>
                <a:sym typeface="Quicksand"/>
              </a:defRPr>
            </a:lvl5pPr>
            <a:lvl6pPr lvl="5" algn="ctr" rtl="0">
              <a:buNone/>
              <a:defRPr sz="1333">
                <a:solidFill>
                  <a:schemeClr val="dk2"/>
                </a:solidFill>
                <a:latin typeface="Quicksand"/>
                <a:ea typeface="Quicksand"/>
                <a:cs typeface="Quicksand"/>
                <a:sym typeface="Quicksand"/>
              </a:defRPr>
            </a:lvl6pPr>
            <a:lvl7pPr lvl="6" algn="ctr" rtl="0">
              <a:buNone/>
              <a:defRPr sz="1333">
                <a:solidFill>
                  <a:schemeClr val="dk2"/>
                </a:solidFill>
                <a:latin typeface="Quicksand"/>
                <a:ea typeface="Quicksand"/>
                <a:cs typeface="Quicksand"/>
                <a:sym typeface="Quicksand"/>
              </a:defRPr>
            </a:lvl7pPr>
            <a:lvl8pPr lvl="7" algn="ctr" rtl="0">
              <a:buNone/>
              <a:defRPr sz="1333">
                <a:solidFill>
                  <a:schemeClr val="dk2"/>
                </a:solidFill>
                <a:latin typeface="Quicksand"/>
                <a:ea typeface="Quicksand"/>
                <a:cs typeface="Quicksand"/>
                <a:sym typeface="Quicksand"/>
              </a:defRPr>
            </a:lvl8pPr>
            <a:lvl9pPr lvl="8" algn="ctr" rtl="0">
              <a:buNone/>
              <a:defRPr sz="1333">
                <a:solidFill>
                  <a:schemeClr val="dk2"/>
                </a:solidFill>
                <a:latin typeface="Quicksand"/>
                <a:ea typeface="Quicksand"/>
                <a:cs typeface="Quicksand"/>
                <a:sym typeface="Quicksand"/>
              </a:defRPr>
            </a:lvl9pPr>
          </a:lstStyle>
          <a:p>
            <a:pPr defTabSz="1219170">
              <a:buClr>
                <a:srgbClr val="000000"/>
              </a:buClr>
            </a:pPr>
            <a:fld id="{00000000-1234-1234-1234-123412341234}" type="slidenum">
              <a:rPr lang="en" kern="0" smtClean="0">
                <a:solidFill>
                  <a:srgbClr val="7085AA"/>
                </a:solidFill>
              </a:rPr>
              <a:pPr defTabSz="1219170">
                <a:buClr>
                  <a:srgbClr val="000000"/>
                </a:buClr>
              </a:pPr>
              <a:t>‹#›</a:t>
            </a:fld>
            <a:endParaRPr lang="en" kern="0">
              <a:solidFill>
                <a:srgbClr val="7085AA"/>
              </a:solidFill>
            </a:endParaRPr>
          </a:p>
        </p:txBody>
      </p:sp>
      <p:sp>
        <p:nvSpPr>
          <p:cNvPr id="19" name="Google Shape;19;p1"/>
          <p:cNvSpPr txBox="1">
            <a:spLocks noGrp="1"/>
          </p:cNvSpPr>
          <p:nvPr>
            <p:ph type="body" idx="1"/>
          </p:nvPr>
        </p:nvSpPr>
        <p:spPr>
          <a:xfrm>
            <a:off x="1371167" y="1770603"/>
            <a:ext cx="9449600" cy="3577600"/>
          </a:xfrm>
          <a:prstGeom prst="rect">
            <a:avLst/>
          </a:prstGeom>
          <a:noFill/>
          <a:ln>
            <a:noFill/>
          </a:ln>
        </p:spPr>
        <p:txBody>
          <a:bodyPr spcFirstLastPara="1" wrap="square" lIns="0" tIns="0" rIns="0" bIns="0" anchor="t" anchorCtr="0">
            <a:noAutofit/>
          </a:bodyPr>
          <a:lstStyle>
            <a:lvl1pPr marL="457200" lvl="0" indent="-342900" rtl="0">
              <a:lnSpc>
                <a:spcPct val="115000"/>
              </a:lnSpc>
              <a:spcBef>
                <a:spcPts val="60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1pPr>
            <a:lvl2pPr marL="914400" lvl="1"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2pPr>
            <a:lvl3pPr marL="1371600" lvl="2"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3pPr>
            <a:lvl4pPr marL="1828800" lvl="3" indent="-342900" rtl="0">
              <a:lnSpc>
                <a:spcPct val="115000"/>
              </a:lnSpc>
              <a:spcBef>
                <a:spcPts val="0"/>
              </a:spcBef>
              <a:spcAft>
                <a:spcPts val="0"/>
              </a:spcAft>
              <a:buClr>
                <a:schemeClr val="dk2"/>
              </a:buClr>
              <a:buSzPts val="1800"/>
              <a:buFont typeface="Quicksand"/>
              <a:buChar char="✗"/>
              <a:defRPr sz="2400">
                <a:solidFill>
                  <a:schemeClr val="dk1"/>
                </a:solidFill>
                <a:latin typeface="Quicksand"/>
                <a:ea typeface="Quicksand"/>
                <a:cs typeface="Quicksand"/>
                <a:sym typeface="Quicksand"/>
              </a:defRPr>
            </a:lvl4pPr>
            <a:lvl5pPr marL="2286000" lvl="4"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5pPr>
            <a:lvl6pPr marL="2743200" lvl="5"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6pPr>
            <a:lvl7pPr marL="3200400" lvl="6"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7pPr>
            <a:lvl8pPr marL="3657600" lvl="7"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8pPr>
            <a:lvl9pPr marL="4114800" lvl="8" indent="-381000" rtl="0">
              <a:lnSpc>
                <a:spcPct val="115000"/>
              </a:lnSpc>
              <a:spcBef>
                <a:spcPts val="0"/>
              </a:spcBef>
              <a:spcAft>
                <a:spcPts val="0"/>
              </a:spcAft>
              <a:buClr>
                <a:schemeClr val="dk2"/>
              </a:buClr>
              <a:buSzPts val="2400"/>
              <a:buFont typeface="Quicksand"/>
              <a:buChar char="✗"/>
              <a:defRPr sz="2400">
                <a:solidFill>
                  <a:schemeClr val="dk1"/>
                </a:solidFill>
                <a:latin typeface="Quicksand"/>
                <a:ea typeface="Quicksand"/>
                <a:cs typeface="Quicksand"/>
                <a:sym typeface="Quicksand"/>
              </a:defRPr>
            </a:lvl9pPr>
          </a:lstStyle>
          <a:p>
            <a:endParaRPr/>
          </a:p>
        </p:txBody>
      </p:sp>
    </p:spTree>
    <p:extLst>
      <p:ext uri="{BB962C8B-B14F-4D97-AF65-F5344CB8AC3E}">
        <p14:creationId xmlns:p14="http://schemas.microsoft.com/office/powerpoint/2010/main" val="2318401710"/>
      </p:ext>
    </p:extLst>
  </p:cSld>
  <p:clrMap bg1="lt1" tx1="dk1" bg2="dk2" tx2="lt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9.png"/><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notesSlide" Target="../notesSlides/notesSlide7.xml"/><Relationship Id="rId1" Type="http://schemas.openxmlformats.org/officeDocument/2006/relationships/slideLayout" Target="../slideLayouts/slideLayout19.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5.xml"/></Relationships>
</file>

<file path=ppt/slides/_rels/slide10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5.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8.xml"/><Relationship Id="rId4" Type="http://schemas.openxmlformats.org/officeDocument/2006/relationships/image" Target="../media/image55.png"/></Relationships>
</file>

<file path=ppt/slides/_rels/slide10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8.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0.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8.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5.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5.xml"/></Relationships>
</file>

<file path=ppt/slides/_rels/slide11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5.xml"/></Relationships>
</file>

<file path=ppt/slides/_rels/slide11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3.xml.rels><?xml version="1.0" encoding="UTF-8" standalone="yes"?>
<Relationships xmlns="http://schemas.openxmlformats.org/package/2006/relationships"><Relationship Id="rId2" Type="http://schemas.openxmlformats.org/officeDocument/2006/relationships/hyperlink" Target="https://www.equator-network.org/" TargetMode="External"/><Relationship Id="rId1" Type="http://schemas.openxmlformats.org/officeDocument/2006/relationships/slideLayout" Target="../slideLayouts/slideLayout5.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5.xml"/></Relationships>
</file>

<file path=ppt/slides/_rels/slide12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5.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8.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5.xml"/></Relationships>
</file>

<file path=ppt/slides/_rels/slide12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5.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5.xml"/></Relationships>
</file>

<file path=ppt/slides/_rels/slide132.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5.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1.xml"/></Relationships>
</file>

<file path=ppt/slides/_rels/slide13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Layout" Target="../slideLayouts/slideLayout51.xml"/><Relationship Id="rId4" Type="http://schemas.openxmlformats.org/officeDocument/2006/relationships/image" Target="../media/image70.png"/></Relationships>
</file>

<file path=ppt/slides/_rels/slide13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5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0.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5.xml"/></Relationships>
</file>

<file path=ppt/slides/_rels/slide14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5.xml"/></Relationships>
</file>

<file path=ppt/slides/_rels/slide142.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5.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5.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75.png"/><Relationship Id="rId1" Type="http://schemas.openxmlformats.org/officeDocument/2006/relationships/slideLayout" Target="../slideLayouts/slideLayout1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0.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76.png"/><Relationship Id="rId1" Type="http://schemas.openxmlformats.org/officeDocument/2006/relationships/slideLayout" Target="../slideLayouts/slideLayout8.xml"/><Relationship Id="rId5" Type="http://schemas.microsoft.com/office/2007/relationships/hdphoto" Target="../media/hdphoto5.wdp"/><Relationship Id="rId4" Type="http://schemas.openxmlformats.org/officeDocument/2006/relationships/image" Target="../media/image77.png"/></Relationships>
</file>

<file path=ppt/slides/_rels/slide151.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78.png"/><Relationship Id="rId1" Type="http://schemas.openxmlformats.org/officeDocument/2006/relationships/slideLayout" Target="../slideLayouts/slideLayout8.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5.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9.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79.pn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5.xml"/><Relationship Id="rId4" Type="http://schemas.openxmlformats.org/officeDocument/2006/relationships/image" Target="../media/image19.png"/></Relationships>
</file>

<file path=ppt/slides/_rels/slide170.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80.png"/><Relationship Id="rId1" Type="http://schemas.openxmlformats.org/officeDocument/2006/relationships/slideLayout" Target="../slideLayouts/slideLayout5.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3.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8.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5.xml"/></Relationships>
</file>

<file path=ppt/slides/_rels/slide179.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84.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5.xml"/><Relationship Id="rId5" Type="http://schemas.openxmlformats.org/officeDocument/2006/relationships/image" Target="../media/image23.png"/><Relationship Id="rId4" Type="http://schemas.openxmlformats.org/officeDocument/2006/relationships/image" Target="../media/image22.png"/></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5.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5.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5.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5.xml"/></Relationships>
</file>

<file path=ppt/slides/_rels/slide196.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5.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2.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5.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5.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5.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7.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1.xml"/></Relationships>
</file>

<file path=ppt/slides/_rels/slide218.xml.rels><?xml version="1.0" encoding="UTF-8" standalone="yes"?>
<Relationships xmlns="http://schemas.openxmlformats.org/package/2006/relationships"><Relationship Id="rId2" Type="http://schemas.openxmlformats.org/officeDocument/2006/relationships/image" Target="../media/image91.jpg"/><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5.xml"/><Relationship Id="rId4" Type="http://schemas.openxmlformats.org/officeDocument/2006/relationships/image" Target="../media/image27.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8.png"/><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hyperlink" Target="mailto:aubi65@gmail.com" TargetMode="External"/><Relationship Id="rId2" Type="http://schemas.openxmlformats.org/officeDocument/2006/relationships/notesSlide" Target="../notesSlides/notesSlide2.xml"/><Relationship Id="rId1" Type="http://schemas.openxmlformats.org/officeDocument/2006/relationships/slideLayout" Target="../slideLayouts/slideLayout10.xml"/><Relationship Id="rId5" Type="http://schemas.openxmlformats.org/officeDocument/2006/relationships/image" Target="../media/image5.png"/><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5.xml"/><Relationship Id="rId5" Type="http://schemas.openxmlformats.org/officeDocument/2006/relationships/image" Target="../media/image10.png"/><Relationship Id="rId4" Type="http://schemas.openxmlformats.org/officeDocument/2006/relationships/image" Target="../media/image9.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5.xml"/><Relationship Id="rId4" Type="http://schemas.openxmlformats.org/officeDocument/2006/relationships/image" Target="../media/image13.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323DAE0B-276D-4A9D-A9ED-2640D2B3C209}" type="slidenum">
              <a:rPr lang="fa-IR" smtClean="0"/>
              <a:pPr/>
              <a:t>1</a:t>
            </a:fld>
            <a:endParaRPr lang="fa-IR"/>
          </a:p>
        </p:txBody>
      </p:sp>
      <p:pic>
        <p:nvPicPr>
          <p:cNvPr id="7" name="Picture 6"/>
          <p:cNvPicPr>
            <a:picLocks noChangeAspect="1"/>
          </p:cNvPicPr>
          <p:nvPr/>
        </p:nvPicPr>
        <p:blipFill>
          <a:blip r:embed="rId2"/>
          <a:stretch>
            <a:fillRect/>
          </a:stretch>
        </p:blipFill>
        <p:spPr>
          <a:xfrm>
            <a:off x="-288120" y="-131975"/>
            <a:ext cx="12496800" cy="6989975"/>
          </a:xfrm>
          <a:prstGeom prst="rect">
            <a:avLst/>
          </a:prstGeom>
        </p:spPr>
      </p:pic>
      <p:sp>
        <p:nvSpPr>
          <p:cNvPr id="8" name="Rectangle 7"/>
          <p:cNvSpPr/>
          <p:nvPr/>
        </p:nvSpPr>
        <p:spPr>
          <a:xfrm>
            <a:off x="609600" y="2438401"/>
            <a:ext cx="10769600" cy="1200329"/>
          </a:xfrm>
          <a:prstGeom prst="rect">
            <a:avLst/>
          </a:prstGeom>
          <a:solidFill>
            <a:srgbClr val="00FF00"/>
          </a:solidFill>
        </p:spPr>
        <p:txBody>
          <a:bodyPr wrap="square">
            <a:spAutoFit/>
          </a:bodyPr>
          <a:lstStyle/>
          <a:p>
            <a:pPr algn="ctr"/>
            <a:r>
              <a:rPr lang="fa-IR" sz="7200" b="1" dirty="0" smtClean="0">
                <a:solidFill>
                  <a:srgbClr val="1B1FD5"/>
                </a:solidFill>
                <a:cs typeface="B Titr" panose="00000700000000000000" pitchFamily="2" charset="-78"/>
              </a:rPr>
              <a:t>بسم الله الرحمن الرحیم</a:t>
            </a:r>
            <a:endParaRPr lang="fa-IR" sz="7200" b="1" dirty="0">
              <a:solidFill>
                <a:srgbClr val="1B1FD5"/>
              </a:solidFill>
              <a:ea typeface="Majalla UI"/>
              <a:cs typeface="B Titr" panose="00000700000000000000" pitchFamily="2" charset="-78"/>
            </a:endParaRPr>
          </a:p>
        </p:txBody>
      </p:sp>
    </p:spTree>
    <p:extLst>
      <p:ext uri="{BB962C8B-B14F-4D97-AF65-F5344CB8AC3E}">
        <p14:creationId xmlns:p14="http://schemas.microsoft.com/office/powerpoint/2010/main" val="382679942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other facts</a:t>
            </a:r>
            <a:endParaRPr lang="fa-IR" dirty="0"/>
          </a:p>
        </p:txBody>
      </p:sp>
      <p:sp>
        <p:nvSpPr>
          <p:cNvPr id="3" name="Text Placeholder 2"/>
          <p:cNvSpPr>
            <a:spLocks noGrp="1"/>
          </p:cNvSpPr>
          <p:nvPr>
            <p:ph type="body" idx="1"/>
          </p:nvPr>
        </p:nvSpPr>
        <p:spPr>
          <a:xfrm>
            <a:off x="1371166" y="1872204"/>
            <a:ext cx="9478803" cy="3567200"/>
          </a:xfrm>
        </p:spPr>
        <p:txBody>
          <a:bodyPr/>
          <a:lstStyle/>
          <a:p>
            <a:r>
              <a:rPr lang="en-US" sz="3200" dirty="0" smtClean="0">
                <a:latin typeface="Times New Roman" panose="02020603050405020304" pitchFamily="18" charset="0"/>
                <a:cs typeface="Times New Roman" panose="02020603050405020304" pitchFamily="18" charset="0"/>
              </a:rPr>
              <a:t>Most people speak better than they write</a:t>
            </a:r>
          </a:p>
          <a:p>
            <a:r>
              <a:rPr lang="en-US" sz="3200" dirty="0" smtClean="0">
                <a:latin typeface="Times New Roman" panose="02020603050405020304" pitchFamily="18" charset="0"/>
                <a:cs typeface="Times New Roman" panose="02020603050405020304" pitchFamily="18" charset="0"/>
              </a:rPr>
              <a:t>Your best tool is your “ear for English.”</a:t>
            </a:r>
          </a:p>
          <a:p>
            <a:pPr lvl="1"/>
            <a:r>
              <a:rPr lang="en-US" sz="3200" dirty="0" smtClean="0">
                <a:latin typeface="Times New Roman" panose="02020603050405020304" pitchFamily="18" charset="0"/>
                <a:cs typeface="Times New Roman" panose="02020603050405020304" pitchFamily="18" charset="0"/>
              </a:rPr>
              <a:t>Write down the words you would say</a:t>
            </a:r>
          </a:p>
          <a:p>
            <a:pPr lvl="1"/>
            <a:r>
              <a:rPr lang="en-US" sz="3200" dirty="0" smtClean="0">
                <a:latin typeface="Times New Roman" panose="02020603050405020304" pitchFamily="18" charset="0"/>
                <a:cs typeface="Times New Roman" panose="02020603050405020304" pitchFamily="18" charset="0"/>
              </a:rPr>
              <a:t>Trust your ear.</a:t>
            </a:r>
          </a:p>
          <a:p>
            <a:pPr lvl="1"/>
            <a:r>
              <a:rPr lang="en-US" sz="3200" dirty="0" smtClean="0">
                <a:latin typeface="Times New Roman" panose="02020603050405020304" pitchFamily="18" charset="0"/>
                <a:cs typeface="Times New Roman" panose="02020603050405020304" pitchFamily="18" charset="0"/>
              </a:rPr>
              <a:t>Then, at the end, polish the language. </a:t>
            </a:r>
            <a:endParaRPr lang="fa-IR" sz="3200" dirty="0">
              <a:latin typeface="Times New Roman" panose="02020603050405020304" pitchFamily="18" charset="0"/>
              <a:cs typeface="Times New Roman" panose="02020603050405020304" pitchFamily="18" charset="0"/>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10</a:t>
            </a:fld>
            <a:endParaRPr lang="en" kern="0">
              <a:solidFill>
                <a:srgbClr val="7085AA"/>
              </a:solidFill>
            </a:endParaRPr>
          </a:p>
        </p:txBody>
      </p:sp>
    </p:spTree>
    <p:extLst>
      <p:ext uri="{BB962C8B-B14F-4D97-AF65-F5344CB8AC3E}">
        <p14:creationId xmlns:p14="http://schemas.microsoft.com/office/powerpoint/2010/main" val="242480403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100</a:t>
            </a:fld>
            <a:endParaRPr lang="en" kern="0">
              <a:solidFill>
                <a:srgbClr val="7085AA"/>
              </a:solidFill>
            </a:endParaRPr>
          </a:p>
        </p:txBody>
      </p:sp>
      <p:pic>
        <p:nvPicPr>
          <p:cNvPr id="5" name="Picture 4"/>
          <p:cNvPicPr/>
          <p:nvPr/>
        </p:nvPicPr>
        <p:blipFill>
          <a:blip r:embed="rId2">
            <a:extLst>
              <a:ext uri="{BEBA8EAE-BF5A-486C-A8C5-ECC9F3942E4B}">
                <a14:imgProps xmlns:a14="http://schemas.microsoft.com/office/drawing/2010/main">
                  <a14:imgLayer r:embed="rId3">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1371166" y="882701"/>
            <a:ext cx="9691785" cy="5183247"/>
          </a:xfrm>
          <a:prstGeom prst="rect">
            <a:avLst/>
          </a:prstGeom>
        </p:spPr>
      </p:pic>
    </p:spTree>
    <p:extLst>
      <p:ext uri="{BB962C8B-B14F-4D97-AF65-F5344CB8AC3E}">
        <p14:creationId xmlns:p14="http://schemas.microsoft.com/office/powerpoint/2010/main" val="143673274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5257" y="650882"/>
            <a:ext cx="9449600" cy="733600"/>
          </a:xfrm>
        </p:spPr>
        <p:txBody>
          <a:bodyPr/>
          <a:lstStyle/>
          <a:p>
            <a:r>
              <a:rPr lang="en-GB" sz="2800" dirty="0">
                <a:solidFill>
                  <a:srgbClr val="40458C">
                    <a:lumMod val="75000"/>
                  </a:srgbClr>
                </a:solidFill>
                <a:latin typeface="Calibri" pitchFamily="34" charset="0"/>
                <a:ea typeface="+mj-ea"/>
                <a:cs typeface="Times New Roman" pitchFamily="18" charset="0"/>
              </a:rPr>
              <a:t>Keywords</a:t>
            </a:r>
            <a:endParaRPr lang="fa-IR" dirty="0"/>
          </a:p>
        </p:txBody>
      </p:sp>
      <p:sp>
        <p:nvSpPr>
          <p:cNvPr id="3" name="Text Placeholder 2"/>
          <p:cNvSpPr>
            <a:spLocks noGrp="1"/>
          </p:cNvSpPr>
          <p:nvPr>
            <p:ph type="body" idx="1"/>
          </p:nvPr>
        </p:nvSpPr>
        <p:spPr/>
        <p:txBody>
          <a:bodyPr/>
          <a:lstStyle/>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Select terms that you would look up to find your own paper and that would attract the readers you hope to reach. </a:t>
            </a:r>
            <a:endParaRPr lang="fa-IR" altLang="en-US" sz="2200" dirty="0">
              <a:solidFill>
                <a:srgbClr val="000000"/>
              </a:solidFill>
              <a:latin typeface="Calibri" panose="020F0502020204030204" pitchFamily="34" charset="0"/>
              <a:ea typeface="+mn-ea"/>
              <a:cs typeface="+mn-cs"/>
            </a:endParaRPr>
          </a:p>
          <a:p>
            <a:pPr marL="0" lvl="0" indent="0" fontAlgn="base">
              <a:lnSpc>
                <a:spcPct val="150000"/>
              </a:lnSpc>
              <a:spcBef>
                <a:spcPct val="20000"/>
              </a:spcBef>
              <a:spcAft>
                <a:spcPct val="0"/>
              </a:spcAft>
              <a:buClr>
                <a:srgbClr val="6F89F7"/>
              </a:buClr>
              <a:buSzPct val="110000"/>
              <a:buNone/>
            </a:pPr>
            <a:endParaRPr lang="en-GB" altLang="en-US" sz="2200" dirty="0">
              <a:solidFill>
                <a:srgbClr val="000000"/>
              </a:solidFill>
              <a:latin typeface="Calibri" panose="020F0502020204030204" pitchFamily="34" charset="0"/>
              <a:ea typeface="+mn-ea"/>
              <a:cs typeface="+mn-cs"/>
            </a:endParaRP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Select current, specific terms, preferably medical subject headings (</a:t>
            </a:r>
            <a:r>
              <a:rPr lang="en-GB" altLang="en-US" sz="2200" dirty="0" err="1">
                <a:solidFill>
                  <a:srgbClr val="FF0066"/>
                </a:solidFill>
                <a:latin typeface="Calibri" panose="020F0502020204030204" pitchFamily="34" charset="0"/>
                <a:ea typeface="+mn-ea"/>
                <a:cs typeface="+mn-cs"/>
              </a:rPr>
              <a:t>MeSH</a:t>
            </a:r>
            <a:r>
              <a:rPr lang="en-GB" altLang="en-US" sz="2200" dirty="0">
                <a:solidFill>
                  <a:srgbClr val="000000"/>
                </a:solidFill>
                <a:latin typeface="Calibri" panose="020F0502020204030204" pitchFamily="34" charset="0"/>
                <a:ea typeface="+mn-ea"/>
                <a:cs typeface="+mn-cs"/>
              </a:rPr>
              <a:t>), that name important topics in your paper .</a:t>
            </a:r>
          </a:p>
          <a:p>
            <a:endParaRPr lang="fa-IR"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101</a:t>
            </a:fld>
            <a:endParaRPr lang="en" kern="0">
              <a:solidFill>
                <a:srgbClr val="7085AA"/>
              </a:solidFill>
            </a:endParaRPr>
          </a:p>
        </p:txBody>
      </p:sp>
    </p:spTree>
    <p:extLst>
      <p:ext uri="{BB962C8B-B14F-4D97-AF65-F5344CB8AC3E}">
        <p14:creationId xmlns:p14="http://schemas.microsoft.com/office/powerpoint/2010/main" val="71012555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70"/>
        <p:cNvGrpSpPr/>
        <p:nvPr/>
      </p:nvGrpSpPr>
      <p:grpSpPr>
        <a:xfrm>
          <a:off x="0" y="0"/>
          <a:ext cx="0" cy="0"/>
          <a:chOff x="0" y="0"/>
          <a:chExt cx="0" cy="0"/>
        </a:xfrm>
      </p:grpSpPr>
      <p:sp>
        <p:nvSpPr>
          <p:cNvPr id="771" name="Google Shape;771;p23"/>
          <p:cNvSpPr txBox="1">
            <a:spLocks noGrp="1"/>
          </p:cNvSpPr>
          <p:nvPr>
            <p:ph type="title" idx="4294967295"/>
          </p:nvPr>
        </p:nvSpPr>
        <p:spPr>
          <a:xfrm>
            <a:off x="1850400" y="238433"/>
            <a:ext cx="8491200" cy="599600"/>
          </a:xfrm>
          <a:prstGeom prst="rect">
            <a:avLst/>
          </a:prstGeom>
        </p:spPr>
        <p:txBody>
          <a:bodyPr spcFirstLastPara="1" wrap="square" lIns="0" tIns="0" rIns="0" bIns="0" anchor="b" anchorCtr="0">
            <a:noAutofit/>
          </a:bodyPr>
          <a:lstStyle/>
          <a:p>
            <a:r>
              <a:rPr lang="en" b="0" dirty="0">
                <a:solidFill>
                  <a:schemeClr val="lt1"/>
                </a:solidFill>
              </a:rPr>
              <a:t>Want big impact? </a:t>
            </a:r>
            <a:r>
              <a:rPr lang="en" dirty="0">
                <a:solidFill>
                  <a:schemeClr val="lt1"/>
                </a:solidFill>
              </a:rPr>
              <a:t>Use big image.</a:t>
            </a:r>
            <a:endParaRPr dirty="0">
              <a:solidFill>
                <a:schemeClr val="lt1"/>
              </a:solidFill>
            </a:endParaRPr>
          </a:p>
        </p:txBody>
      </p:sp>
      <p:sp>
        <p:nvSpPr>
          <p:cNvPr id="772" name="Google Shape;772;p23"/>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p>
            <a:pPr defTabSz="1219170">
              <a:buClr>
                <a:srgbClr val="000000"/>
              </a:buClr>
            </a:pPr>
            <a:fld id="{00000000-1234-1234-1234-123412341234}" type="slidenum">
              <a:rPr lang="en" kern="0">
                <a:solidFill>
                  <a:srgbClr val="FFFFFF"/>
                </a:solidFill>
              </a:rPr>
              <a:pPr defTabSz="1219170">
                <a:buClr>
                  <a:srgbClr val="000000"/>
                </a:buClr>
              </a:pPr>
              <a:t>102</a:t>
            </a:fld>
            <a:endParaRPr kern="0">
              <a:solidFill>
                <a:srgbClr val="FFFFFF"/>
              </a:solidFill>
            </a:endParaRPr>
          </a:p>
        </p:txBody>
      </p:sp>
    </p:spTree>
    <p:extLst>
      <p:ext uri="{BB962C8B-B14F-4D97-AF65-F5344CB8AC3E}">
        <p14:creationId xmlns:p14="http://schemas.microsoft.com/office/powerpoint/2010/main" val="1924010874"/>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734"/>
        <p:cNvGrpSpPr/>
        <p:nvPr/>
      </p:nvGrpSpPr>
      <p:grpSpPr>
        <a:xfrm>
          <a:off x="0" y="0"/>
          <a:ext cx="0" cy="0"/>
          <a:chOff x="0" y="0"/>
          <a:chExt cx="0" cy="0"/>
        </a:xfrm>
      </p:grpSpPr>
      <p:sp>
        <p:nvSpPr>
          <p:cNvPr id="735" name="Google Shape;735;p19"/>
          <p:cNvSpPr txBox="1">
            <a:spLocks noGrp="1"/>
          </p:cNvSpPr>
          <p:nvPr>
            <p:ph type="subTitle" idx="4294967295"/>
          </p:nvPr>
        </p:nvSpPr>
        <p:spPr>
          <a:xfrm>
            <a:off x="1997600" y="4548736"/>
            <a:ext cx="8196800" cy="1046400"/>
          </a:xfrm>
          <a:prstGeom prst="rect">
            <a:avLst/>
          </a:prstGeom>
        </p:spPr>
        <p:txBody>
          <a:bodyPr spcFirstLastPara="1" wrap="square" lIns="0" tIns="0" rIns="0" bIns="0" anchor="t" anchorCtr="0">
            <a:noAutofit/>
          </a:bodyPr>
          <a:lstStyle/>
          <a:p>
            <a:pPr marL="0" indent="0" algn="ctr">
              <a:spcBef>
                <a:spcPts val="800"/>
              </a:spcBef>
              <a:buNone/>
            </a:pPr>
            <a:endParaRPr dirty="0">
              <a:solidFill>
                <a:schemeClr val="lt1"/>
              </a:solidFill>
            </a:endParaRPr>
          </a:p>
        </p:txBody>
      </p:sp>
      <p:sp>
        <p:nvSpPr>
          <p:cNvPr id="736" name="Google Shape;736;p19"/>
          <p:cNvSpPr/>
          <p:nvPr/>
        </p:nvSpPr>
        <p:spPr>
          <a:xfrm>
            <a:off x="6097211" y="745089"/>
            <a:ext cx="2171213" cy="2200120"/>
          </a:xfrm>
          <a:custGeom>
            <a:avLst/>
            <a:gdLst/>
            <a:ahLst/>
            <a:cxnLst/>
            <a:rect l="l" t="t" r="r" b="b"/>
            <a:pathLst>
              <a:path w="16449" h="16668" extrusionOk="0">
                <a:moveTo>
                  <a:pt x="12288" y="1995"/>
                </a:moveTo>
                <a:lnTo>
                  <a:pt x="12093" y="2117"/>
                </a:lnTo>
                <a:lnTo>
                  <a:pt x="11923" y="2239"/>
                </a:lnTo>
                <a:lnTo>
                  <a:pt x="11655" y="2531"/>
                </a:lnTo>
                <a:lnTo>
                  <a:pt x="11461" y="2433"/>
                </a:lnTo>
                <a:lnTo>
                  <a:pt x="11874" y="2214"/>
                </a:lnTo>
                <a:lnTo>
                  <a:pt x="12288" y="1995"/>
                </a:lnTo>
                <a:close/>
                <a:moveTo>
                  <a:pt x="13261" y="2239"/>
                </a:moveTo>
                <a:lnTo>
                  <a:pt x="13359" y="2263"/>
                </a:lnTo>
                <a:lnTo>
                  <a:pt x="13456" y="2287"/>
                </a:lnTo>
                <a:lnTo>
                  <a:pt x="13529" y="2336"/>
                </a:lnTo>
                <a:lnTo>
                  <a:pt x="13578" y="2433"/>
                </a:lnTo>
                <a:lnTo>
                  <a:pt x="13626" y="2531"/>
                </a:lnTo>
                <a:lnTo>
                  <a:pt x="13675" y="2725"/>
                </a:lnTo>
                <a:lnTo>
                  <a:pt x="13651" y="2896"/>
                </a:lnTo>
                <a:lnTo>
                  <a:pt x="13626" y="3090"/>
                </a:lnTo>
                <a:lnTo>
                  <a:pt x="13578" y="3285"/>
                </a:lnTo>
                <a:lnTo>
                  <a:pt x="13480" y="3480"/>
                </a:lnTo>
                <a:lnTo>
                  <a:pt x="13383" y="3650"/>
                </a:lnTo>
                <a:lnTo>
                  <a:pt x="13188" y="4015"/>
                </a:lnTo>
                <a:lnTo>
                  <a:pt x="12969" y="3674"/>
                </a:lnTo>
                <a:lnTo>
                  <a:pt x="12702" y="3358"/>
                </a:lnTo>
                <a:lnTo>
                  <a:pt x="12410" y="3066"/>
                </a:lnTo>
                <a:lnTo>
                  <a:pt x="12093" y="2823"/>
                </a:lnTo>
                <a:lnTo>
                  <a:pt x="12288" y="2677"/>
                </a:lnTo>
                <a:lnTo>
                  <a:pt x="12483" y="2531"/>
                </a:lnTo>
                <a:lnTo>
                  <a:pt x="12726" y="2385"/>
                </a:lnTo>
                <a:lnTo>
                  <a:pt x="12945" y="2287"/>
                </a:lnTo>
                <a:lnTo>
                  <a:pt x="13164" y="2239"/>
                </a:lnTo>
                <a:close/>
                <a:moveTo>
                  <a:pt x="7981" y="3699"/>
                </a:moveTo>
                <a:lnTo>
                  <a:pt x="7981" y="3723"/>
                </a:lnTo>
                <a:lnTo>
                  <a:pt x="7932" y="3723"/>
                </a:lnTo>
                <a:lnTo>
                  <a:pt x="7908" y="3747"/>
                </a:lnTo>
                <a:lnTo>
                  <a:pt x="7835" y="3796"/>
                </a:lnTo>
                <a:lnTo>
                  <a:pt x="7786" y="3845"/>
                </a:lnTo>
                <a:lnTo>
                  <a:pt x="7738" y="3918"/>
                </a:lnTo>
                <a:lnTo>
                  <a:pt x="7689" y="3991"/>
                </a:lnTo>
                <a:lnTo>
                  <a:pt x="7689" y="4064"/>
                </a:lnTo>
                <a:lnTo>
                  <a:pt x="7689" y="4088"/>
                </a:lnTo>
                <a:lnTo>
                  <a:pt x="7689" y="4112"/>
                </a:lnTo>
                <a:lnTo>
                  <a:pt x="7689" y="4137"/>
                </a:lnTo>
                <a:lnTo>
                  <a:pt x="7689" y="4161"/>
                </a:lnTo>
                <a:lnTo>
                  <a:pt x="7689" y="4307"/>
                </a:lnTo>
                <a:lnTo>
                  <a:pt x="7738" y="4453"/>
                </a:lnTo>
                <a:lnTo>
                  <a:pt x="7786" y="4526"/>
                </a:lnTo>
                <a:lnTo>
                  <a:pt x="7859" y="4574"/>
                </a:lnTo>
                <a:lnTo>
                  <a:pt x="8030" y="4672"/>
                </a:lnTo>
                <a:lnTo>
                  <a:pt x="8176" y="4720"/>
                </a:lnTo>
                <a:lnTo>
                  <a:pt x="8297" y="4720"/>
                </a:lnTo>
                <a:lnTo>
                  <a:pt x="8395" y="4696"/>
                </a:lnTo>
                <a:lnTo>
                  <a:pt x="8492" y="4672"/>
                </a:lnTo>
                <a:lnTo>
                  <a:pt x="8589" y="4599"/>
                </a:lnTo>
                <a:lnTo>
                  <a:pt x="8662" y="4526"/>
                </a:lnTo>
                <a:lnTo>
                  <a:pt x="8711" y="4429"/>
                </a:lnTo>
                <a:lnTo>
                  <a:pt x="8711" y="4307"/>
                </a:lnTo>
                <a:lnTo>
                  <a:pt x="8711" y="4185"/>
                </a:lnTo>
                <a:lnTo>
                  <a:pt x="8662" y="4064"/>
                </a:lnTo>
                <a:lnTo>
                  <a:pt x="8614" y="3942"/>
                </a:lnTo>
                <a:lnTo>
                  <a:pt x="8541" y="3845"/>
                </a:lnTo>
                <a:lnTo>
                  <a:pt x="8468" y="3772"/>
                </a:lnTo>
                <a:lnTo>
                  <a:pt x="8370" y="3723"/>
                </a:lnTo>
                <a:lnTo>
                  <a:pt x="8273" y="3699"/>
                </a:lnTo>
                <a:close/>
                <a:moveTo>
                  <a:pt x="9830" y="3966"/>
                </a:moveTo>
                <a:lnTo>
                  <a:pt x="9709" y="3991"/>
                </a:lnTo>
                <a:lnTo>
                  <a:pt x="9611" y="4064"/>
                </a:lnTo>
                <a:lnTo>
                  <a:pt x="9538" y="4161"/>
                </a:lnTo>
                <a:lnTo>
                  <a:pt x="9514" y="4258"/>
                </a:lnTo>
                <a:lnTo>
                  <a:pt x="9490" y="4356"/>
                </a:lnTo>
                <a:lnTo>
                  <a:pt x="9514" y="4453"/>
                </a:lnTo>
                <a:lnTo>
                  <a:pt x="9563" y="4574"/>
                </a:lnTo>
                <a:lnTo>
                  <a:pt x="9636" y="4647"/>
                </a:lnTo>
                <a:lnTo>
                  <a:pt x="9757" y="4720"/>
                </a:lnTo>
                <a:lnTo>
                  <a:pt x="9879" y="4745"/>
                </a:lnTo>
                <a:lnTo>
                  <a:pt x="10025" y="4696"/>
                </a:lnTo>
                <a:lnTo>
                  <a:pt x="10098" y="4672"/>
                </a:lnTo>
                <a:lnTo>
                  <a:pt x="10147" y="4623"/>
                </a:lnTo>
                <a:lnTo>
                  <a:pt x="10244" y="4502"/>
                </a:lnTo>
                <a:lnTo>
                  <a:pt x="10268" y="4429"/>
                </a:lnTo>
                <a:lnTo>
                  <a:pt x="10268" y="4356"/>
                </a:lnTo>
                <a:lnTo>
                  <a:pt x="10244" y="4234"/>
                </a:lnTo>
                <a:lnTo>
                  <a:pt x="10220" y="4161"/>
                </a:lnTo>
                <a:lnTo>
                  <a:pt x="10147" y="4064"/>
                </a:lnTo>
                <a:lnTo>
                  <a:pt x="10074" y="4015"/>
                </a:lnTo>
                <a:lnTo>
                  <a:pt x="9952" y="3966"/>
                </a:lnTo>
                <a:close/>
                <a:moveTo>
                  <a:pt x="9125" y="5572"/>
                </a:moveTo>
                <a:lnTo>
                  <a:pt x="9003" y="5596"/>
                </a:lnTo>
                <a:lnTo>
                  <a:pt x="8881" y="5669"/>
                </a:lnTo>
                <a:lnTo>
                  <a:pt x="8808" y="5791"/>
                </a:lnTo>
                <a:lnTo>
                  <a:pt x="8784" y="5913"/>
                </a:lnTo>
                <a:lnTo>
                  <a:pt x="8808" y="6034"/>
                </a:lnTo>
                <a:lnTo>
                  <a:pt x="8881" y="6156"/>
                </a:lnTo>
                <a:lnTo>
                  <a:pt x="9003" y="6229"/>
                </a:lnTo>
                <a:lnTo>
                  <a:pt x="9125" y="6253"/>
                </a:lnTo>
                <a:lnTo>
                  <a:pt x="9246" y="6229"/>
                </a:lnTo>
                <a:lnTo>
                  <a:pt x="9368" y="6156"/>
                </a:lnTo>
                <a:lnTo>
                  <a:pt x="9441" y="6034"/>
                </a:lnTo>
                <a:lnTo>
                  <a:pt x="9465" y="5913"/>
                </a:lnTo>
                <a:lnTo>
                  <a:pt x="9441" y="5791"/>
                </a:lnTo>
                <a:lnTo>
                  <a:pt x="9368" y="5669"/>
                </a:lnTo>
                <a:lnTo>
                  <a:pt x="9246" y="5596"/>
                </a:lnTo>
                <a:lnTo>
                  <a:pt x="9125" y="5572"/>
                </a:lnTo>
                <a:close/>
                <a:moveTo>
                  <a:pt x="5013" y="9441"/>
                </a:moveTo>
                <a:lnTo>
                  <a:pt x="4842" y="9538"/>
                </a:lnTo>
                <a:lnTo>
                  <a:pt x="4672" y="9684"/>
                </a:lnTo>
                <a:lnTo>
                  <a:pt x="4502" y="9855"/>
                </a:lnTo>
                <a:lnTo>
                  <a:pt x="4356" y="10025"/>
                </a:lnTo>
                <a:lnTo>
                  <a:pt x="4112" y="10414"/>
                </a:lnTo>
                <a:lnTo>
                  <a:pt x="3918" y="10779"/>
                </a:lnTo>
                <a:lnTo>
                  <a:pt x="3723" y="11144"/>
                </a:lnTo>
                <a:lnTo>
                  <a:pt x="3650" y="11363"/>
                </a:lnTo>
                <a:lnTo>
                  <a:pt x="3553" y="11582"/>
                </a:lnTo>
                <a:lnTo>
                  <a:pt x="3504" y="11826"/>
                </a:lnTo>
                <a:lnTo>
                  <a:pt x="3480" y="12045"/>
                </a:lnTo>
                <a:lnTo>
                  <a:pt x="3480" y="12239"/>
                </a:lnTo>
                <a:lnTo>
                  <a:pt x="3528" y="12337"/>
                </a:lnTo>
                <a:lnTo>
                  <a:pt x="3577" y="12410"/>
                </a:lnTo>
                <a:lnTo>
                  <a:pt x="3601" y="12434"/>
                </a:lnTo>
                <a:lnTo>
                  <a:pt x="3626" y="12458"/>
                </a:lnTo>
                <a:lnTo>
                  <a:pt x="3650" y="12434"/>
                </a:lnTo>
                <a:lnTo>
                  <a:pt x="3674" y="12410"/>
                </a:lnTo>
                <a:lnTo>
                  <a:pt x="3747" y="12288"/>
                </a:lnTo>
                <a:lnTo>
                  <a:pt x="3772" y="12166"/>
                </a:lnTo>
                <a:lnTo>
                  <a:pt x="3820" y="11874"/>
                </a:lnTo>
                <a:lnTo>
                  <a:pt x="3869" y="11631"/>
                </a:lnTo>
                <a:lnTo>
                  <a:pt x="3966" y="11388"/>
                </a:lnTo>
                <a:lnTo>
                  <a:pt x="4137" y="10925"/>
                </a:lnTo>
                <a:lnTo>
                  <a:pt x="4331" y="10536"/>
                </a:lnTo>
                <a:lnTo>
                  <a:pt x="4575" y="10171"/>
                </a:lnTo>
                <a:lnTo>
                  <a:pt x="4818" y="9830"/>
                </a:lnTo>
                <a:lnTo>
                  <a:pt x="5061" y="9490"/>
                </a:lnTo>
                <a:lnTo>
                  <a:pt x="5061" y="9465"/>
                </a:lnTo>
                <a:lnTo>
                  <a:pt x="5061" y="9441"/>
                </a:lnTo>
                <a:close/>
                <a:moveTo>
                  <a:pt x="9003" y="2287"/>
                </a:moveTo>
                <a:lnTo>
                  <a:pt x="9319" y="2312"/>
                </a:lnTo>
                <a:lnTo>
                  <a:pt x="9611" y="2360"/>
                </a:lnTo>
                <a:lnTo>
                  <a:pt x="9928" y="2409"/>
                </a:lnTo>
                <a:lnTo>
                  <a:pt x="10220" y="2482"/>
                </a:lnTo>
                <a:lnTo>
                  <a:pt x="10512" y="2579"/>
                </a:lnTo>
                <a:lnTo>
                  <a:pt x="10804" y="2677"/>
                </a:lnTo>
                <a:lnTo>
                  <a:pt x="11071" y="2798"/>
                </a:lnTo>
                <a:lnTo>
                  <a:pt x="11339" y="2944"/>
                </a:lnTo>
                <a:lnTo>
                  <a:pt x="11582" y="3066"/>
                </a:lnTo>
                <a:lnTo>
                  <a:pt x="11826" y="3236"/>
                </a:lnTo>
                <a:lnTo>
                  <a:pt x="12020" y="3382"/>
                </a:lnTo>
                <a:lnTo>
                  <a:pt x="12215" y="3577"/>
                </a:lnTo>
                <a:lnTo>
                  <a:pt x="12580" y="3966"/>
                </a:lnTo>
                <a:lnTo>
                  <a:pt x="12921" y="4380"/>
                </a:lnTo>
                <a:lnTo>
                  <a:pt x="12410" y="5012"/>
                </a:lnTo>
                <a:lnTo>
                  <a:pt x="11874" y="5596"/>
                </a:lnTo>
                <a:lnTo>
                  <a:pt x="11339" y="6180"/>
                </a:lnTo>
                <a:lnTo>
                  <a:pt x="10804" y="6764"/>
                </a:lnTo>
                <a:lnTo>
                  <a:pt x="9684" y="7908"/>
                </a:lnTo>
                <a:lnTo>
                  <a:pt x="9149" y="8492"/>
                </a:lnTo>
                <a:lnTo>
                  <a:pt x="8614" y="9076"/>
                </a:lnTo>
                <a:lnTo>
                  <a:pt x="6667" y="11217"/>
                </a:lnTo>
                <a:lnTo>
                  <a:pt x="6302" y="11631"/>
                </a:lnTo>
                <a:lnTo>
                  <a:pt x="5889" y="12045"/>
                </a:lnTo>
                <a:lnTo>
                  <a:pt x="5499" y="12410"/>
                </a:lnTo>
                <a:lnTo>
                  <a:pt x="5061" y="12774"/>
                </a:lnTo>
                <a:lnTo>
                  <a:pt x="5061" y="12774"/>
                </a:lnTo>
                <a:lnTo>
                  <a:pt x="5110" y="12677"/>
                </a:lnTo>
                <a:lnTo>
                  <a:pt x="5329" y="12166"/>
                </a:lnTo>
                <a:lnTo>
                  <a:pt x="5572" y="11631"/>
                </a:lnTo>
                <a:lnTo>
                  <a:pt x="5597" y="11582"/>
                </a:lnTo>
                <a:lnTo>
                  <a:pt x="5548" y="11558"/>
                </a:lnTo>
                <a:lnTo>
                  <a:pt x="5499" y="11534"/>
                </a:lnTo>
                <a:lnTo>
                  <a:pt x="5475" y="11582"/>
                </a:lnTo>
                <a:lnTo>
                  <a:pt x="5183" y="11996"/>
                </a:lnTo>
                <a:lnTo>
                  <a:pt x="4915" y="12434"/>
                </a:lnTo>
                <a:lnTo>
                  <a:pt x="4745" y="12750"/>
                </a:lnTo>
                <a:lnTo>
                  <a:pt x="4648" y="12920"/>
                </a:lnTo>
                <a:lnTo>
                  <a:pt x="4599" y="13091"/>
                </a:lnTo>
                <a:lnTo>
                  <a:pt x="4477" y="13188"/>
                </a:lnTo>
                <a:lnTo>
                  <a:pt x="4404" y="13115"/>
                </a:lnTo>
                <a:lnTo>
                  <a:pt x="4258" y="13042"/>
                </a:lnTo>
                <a:lnTo>
                  <a:pt x="4331" y="12750"/>
                </a:lnTo>
                <a:lnTo>
                  <a:pt x="4404" y="12507"/>
                </a:lnTo>
                <a:lnTo>
                  <a:pt x="4526" y="12264"/>
                </a:lnTo>
                <a:lnTo>
                  <a:pt x="4769" y="11801"/>
                </a:lnTo>
                <a:lnTo>
                  <a:pt x="5232" y="11071"/>
                </a:lnTo>
                <a:lnTo>
                  <a:pt x="5694" y="10366"/>
                </a:lnTo>
                <a:lnTo>
                  <a:pt x="5718" y="10341"/>
                </a:lnTo>
                <a:lnTo>
                  <a:pt x="5694" y="10317"/>
                </a:lnTo>
                <a:lnTo>
                  <a:pt x="5670" y="10293"/>
                </a:lnTo>
                <a:lnTo>
                  <a:pt x="5645" y="10317"/>
                </a:lnTo>
                <a:lnTo>
                  <a:pt x="5037" y="11047"/>
                </a:lnTo>
                <a:lnTo>
                  <a:pt x="4745" y="11412"/>
                </a:lnTo>
                <a:lnTo>
                  <a:pt x="4477" y="11801"/>
                </a:lnTo>
                <a:lnTo>
                  <a:pt x="4331" y="12020"/>
                </a:lnTo>
                <a:lnTo>
                  <a:pt x="4185" y="12288"/>
                </a:lnTo>
                <a:lnTo>
                  <a:pt x="4064" y="12556"/>
                </a:lnTo>
                <a:lnTo>
                  <a:pt x="3966" y="12847"/>
                </a:lnTo>
                <a:lnTo>
                  <a:pt x="3674" y="12604"/>
                </a:lnTo>
                <a:lnTo>
                  <a:pt x="3407" y="12312"/>
                </a:lnTo>
                <a:lnTo>
                  <a:pt x="3188" y="11996"/>
                </a:lnTo>
                <a:lnTo>
                  <a:pt x="2969" y="11655"/>
                </a:lnTo>
                <a:lnTo>
                  <a:pt x="3066" y="11436"/>
                </a:lnTo>
                <a:lnTo>
                  <a:pt x="3139" y="11193"/>
                </a:lnTo>
                <a:lnTo>
                  <a:pt x="3236" y="10950"/>
                </a:lnTo>
                <a:lnTo>
                  <a:pt x="3358" y="10706"/>
                </a:lnTo>
                <a:lnTo>
                  <a:pt x="3626" y="10220"/>
                </a:lnTo>
                <a:lnTo>
                  <a:pt x="3869" y="9782"/>
                </a:lnTo>
                <a:lnTo>
                  <a:pt x="4161" y="9368"/>
                </a:lnTo>
                <a:lnTo>
                  <a:pt x="4453" y="8954"/>
                </a:lnTo>
                <a:lnTo>
                  <a:pt x="4769" y="8565"/>
                </a:lnTo>
                <a:lnTo>
                  <a:pt x="4794" y="8541"/>
                </a:lnTo>
                <a:lnTo>
                  <a:pt x="4769" y="8516"/>
                </a:lnTo>
                <a:lnTo>
                  <a:pt x="4745" y="8492"/>
                </a:lnTo>
                <a:lnTo>
                  <a:pt x="4721" y="8492"/>
                </a:lnTo>
                <a:lnTo>
                  <a:pt x="4331" y="8808"/>
                </a:lnTo>
                <a:lnTo>
                  <a:pt x="3991" y="9149"/>
                </a:lnTo>
                <a:lnTo>
                  <a:pt x="3699" y="9514"/>
                </a:lnTo>
                <a:lnTo>
                  <a:pt x="3407" y="9928"/>
                </a:lnTo>
                <a:lnTo>
                  <a:pt x="3236" y="10195"/>
                </a:lnTo>
                <a:lnTo>
                  <a:pt x="3042" y="10512"/>
                </a:lnTo>
                <a:lnTo>
                  <a:pt x="2871" y="10852"/>
                </a:lnTo>
                <a:lnTo>
                  <a:pt x="2798" y="11047"/>
                </a:lnTo>
                <a:lnTo>
                  <a:pt x="2750" y="11217"/>
                </a:lnTo>
                <a:lnTo>
                  <a:pt x="2579" y="10852"/>
                </a:lnTo>
                <a:lnTo>
                  <a:pt x="2458" y="10487"/>
                </a:lnTo>
                <a:lnTo>
                  <a:pt x="2579" y="10341"/>
                </a:lnTo>
                <a:lnTo>
                  <a:pt x="2652" y="10195"/>
                </a:lnTo>
                <a:lnTo>
                  <a:pt x="2798" y="9830"/>
                </a:lnTo>
                <a:lnTo>
                  <a:pt x="3236" y="8954"/>
                </a:lnTo>
                <a:lnTo>
                  <a:pt x="3455" y="8565"/>
                </a:lnTo>
                <a:lnTo>
                  <a:pt x="3699" y="8200"/>
                </a:lnTo>
                <a:lnTo>
                  <a:pt x="3966" y="7835"/>
                </a:lnTo>
                <a:lnTo>
                  <a:pt x="4185" y="7446"/>
                </a:lnTo>
                <a:lnTo>
                  <a:pt x="4210" y="7421"/>
                </a:lnTo>
                <a:lnTo>
                  <a:pt x="4185" y="7397"/>
                </a:lnTo>
                <a:lnTo>
                  <a:pt x="4161" y="7373"/>
                </a:lnTo>
                <a:lnTo>
                  <a:pt x="4137" y="7397"/>
                </a:lnTo>
                <a:lnTo>
                  <a:pt x="3966" y="7494"/>
                </a:lnTo>
                <a:lnTo>
                  <a:pt x="3820" y="7640"/>
                </a:lnTo>
                <a:lnTo>
                  <a:pt x="3674" y="7786"/>
                </a:lnTo>
                <a:lnTo>
                  <a:pt x="3528" y="7957"/>
                </a:lnTo>
                <a:lnTo>
                  <a:pt x="3285" y="8346"/>
                </a:lnTo>
                <a:lnTo>
                  <a:pt x="3066" y="8687"/>
                </a:lnTo>
                <a:lnTo>
                  <a:pt x="2798" y="9198"/>
                </a:lnTo>
                <a:lnTo>
                  <a:pt x="2555" y="9709"/>
                </a:lnTo>
                <a:lnTo>
                  <a:pt x="2458" y="9928"/>
                </a:lnTo>
                <a:lnTo>
                  <a:pt x="2360" y="10171"/>
                </a:lnTo>
                <a:lnTo>
                  <a:pt x="2239" y="9757"/>
                </a:lnTo>
                <a:lnTo>
                  <a:pt x="2166" y="9368"/>
                </a:lnTo>
                <a:lnTo>
                  <a:pt x="2239" y="9173"/>
                </a:lnTo>
                <a:lnTo>
                  <a:pt x="2385" y="8833"/>
                </a:lnTo>
                <a:lnTo>
                  <a:pt x="2555" y="8492"/>
                </a:lnTo>
                <a:lnTo>
                  <a:pt x="2725" y="8176"/>
                </a:lnTo>
                <a:lnTo>
                  <a:pt x="2920" y="7859"/>
                </a:lnTo>
                <a:lnTo>
                  <a:pt x="3309" y="7300"/>
                </a:lnTo>
                <a:lnTo>
                  <a:pt x="3528" y="7056"/>
                </a:lnTo>
                <a:lnTo>
                  <a:pt x="3747" y="6789"/>
                </a:lnTo>
                <a:lnTo>
                  <a:pt x="3893" y="6667"/>
                </a:lnTo>
                <a:lnTo>
                  <a:pt x="4088" y="6545"/>
                </a:lnTo>
                <a:lnTo>
                  <a:pt x="4234" y="6399"/>
                </a:lnTo>
                <a:lnTo>
                  <a:pt x="4380" y="6253"/>
                </a:lnTo>
                <a:lnTo>
                  <a:pt x="4356" y="6229"/>
                </a:lnTo>
                <a:lnTo>
                  <a:pt x="4283" y="6205"/>
                </a:lnTo>
                <a:lnTo>
                  <a:pt x="4185" y="6180"/>
                </a:lnTo>
                <a:lnTo>
                  <a:pt x="4064" y="6229"/>
                </a:lnTo>
                <a:lnTo>
                  <a:pt x="3942" y="6278"/>
                </a:lnTo>
                <a:lnTo>
                  <a:pt x="3820" y="6375"/>
                </a:lnTo>
                <a:lnTo>
                  <a:pt x="3699" y="6472"/>
                </a:lnTo>
                <a:lnTo>
                  <a:pt x="3455" y="6716"/>
                </a:lnTo>
                <a:lnTo>
                  <a:pt x="3236" y="6983"/>
                </a:lnTo>
                <a:lnTo>
                  <a:pt x="3017" y="7251"/>
                </a:lnTo>
                <a:lnTo>
                  <a:pt x="2750" y="7640"/>
                </a:lnTo>
                <a:lnTo>
                  <a:pt x="2579" y="7908"/>
                </a:lnTo>
                <a:lnTo>
                  <a:pt x="2409" y="8176"/>
                </a:lnTo>
                <a:lnTo>
                  <a:pt x="2239" y="8468"/>
                </a:lnTo>
                <a:lnTo>
                  <a:pt x="2093" y="8784"/>
                </a:lnTo>
                <a:lnTo>
                  <a:pt x="2093" y="8565"/>
                </a:lnTo>
                <a:lnTo>
                  <a:pt x="2093" y="8224"/>
                </a:lnTo>
                <a:lnTo>
                  <a:pt x="2239" y="7835"/>
                </a:lnTo>
                <a:lnTo>
                  <a:pt x="2385" y="7567"/>
                </a:lnTo>
                <a:lnTo>
                  <a:pt x="2506" y="7324"/>
                </a:lnTo>
                <a:lnTo>
                  <a:pt x="2823" y="6837"/>
                </a:lnTo>
                <a:lnTo>
                  <a:pt x="3139" y="6375"/>
                </a:lnTo>
                <a:lnTo>
                  <a:pt x="3309" y="6156"/>
                </a:lnTo>
                <a:lnTo>
                  <a:pt x="3504" y="5961"/>
                </a:lnTo>
                <a:lnTo>
                  <a:pt x="3723" y="5742"/>
                </a:lnTo>
                <a:lnTo>
                  <a:pt x="3942" y="5572"/>
                </a:lnTo>
                <a:lnTo>
                  <a:pt x="4161" y="5402"/>
                </a:lnTo>
                <a:lnTo>
                  <a:pt x="4404" y="5256"/>
                </a:lnTo>
                <a:lnTo>
                  <a:pt x="4429" y="5207"/>
                </a:lnTo>
                <a:lnTo>
                  <a:pt x="4429" y="5158"/>
                </a:lnTo>
                <a:lnTo>
                  <a:pt x="4380" y="5110"/>
                </a:lnTo>
                <a:lnTo>
                  <a:pt x="4331" y="5110"/>
                </a:lnTo>
                <a:lnTo>
                  <a:pt x="4088" y="5207"/>
                </a:lnTo>
                <a:lnTo>
                  <a:pt x="3845" y="5353"/>
                </a:lnTo>
                <a:lnTo>
                  <a:pt x="3626" y="5499"/>
                </a:lnTo>
                <a:lnTo>
                  <a:pt x="3431" y="5645"/>
                </a:lnTo>
                <a:lnTo>
                  <a:pt x="3236" y="5840"/>
                </a:lnTo>
                <a:lnTo>
                  <a:pt x="3042" y="6034"/>
                </a:lnTo>
                <a:lnTo>
                  <a:pt x="2701" y="6424"/>
                </a:lnTo>
                <a:lnTo>
                  <a:pt x="2409" y="6837"/>
                </a:lnTo>
                <a:lnTo>
                  <a:pt x="2166" y="7251"/>
                </a:lnTo>
                <a:lnTo>
                  <a:pt x="2239" y="6910"/>
                </a:lnTo>
                <a:lnTo>
                  <a:pt x="2312" y="6570"/>
                </a:lnTo>
                <a:lnTo>
                  <a:pt x="2409" y="6229"/>
                </a:lnTo>
                <a:lnTo>
                  <a:pt x="2531" y="5888"/>
                </a:lnTo>
                <a:lnTo>
                  <a:pt x="2774" y="5621"/>
                </a:lnTo>
                <a:lnTo>
                  <a:pt x="3042" y="5402"/>
                </a:lnTo>
                <a:lnTo>
                  <a:pt x="3626" y="4964"/>
                </a:lnTo>
                <a:lnTo>
                  <a:pt x="3650" y="4915"/>
                </a:lnTo>
                <a:lnTo>
                  <a:pt x="3650" y="4866"/>
                </a:lnTo>
                <a:lnTo>
                  <a:pt x="3626" y="4818"/>
                </a:lnTo>
                <a:lnTo>
                  <a:pt x="3407" y="4818"/>
                </a:lnTo>
                <a:lnTo>
                  <a:pt x="3261" y="4866"/>
                </a:lnTo>
                <a:lnTo>
                  <a:pt x="3090" y="4939"/>
                </a:lnTo>
                <a:lnTo>
                  <a:pt x="2944" y="5012"/>
                </a:lnTo>
                <a:lnTo>
                  <a:pt x="3236" y="4574"/>
                </a:lnTo>
                <a:lnTo>
                  <a:pt x="3577" y="4161"/>
                </a:lnTo>
                <a:lnTo>
                  <a:pt x="3747" y="3966"/>
                </a:lnTo>
                <a:lnTo>
                  <a:pt x="3942" y="3796"/>
                </a:lnTo>
                <a:lnTo>
                  <a:pt x="4137" y="3626"/>
                </a:lnTo>
                <a:lnTo>
                  <a:pt x="4356" y="3480"/>
                </a:lnTo>
                <a:lnTo>
                  <a:pt x="4623" y="3309"/>
                </a:lnTo>
                <a:lnTo>
                  <a:pt x="4867" y="3163"/>
                </a:lnTo>
                <a:lnTo>
                  <a:pt x="5426" y="2896"/>
                </a:lnTo>
                <a:lnTo>
                  <a:pt x="5986" y="2677"/>
                </a:lnTo>
                <a:lnTo>
                  <a:pt x="6594" y="2506"/>
                </a:lnTo>
                <a:lnTo>
                  <a:pt x="7178" y="2385"/>
                </a:lnTo>
                <a:lnTo>
                  <a:pt x="7786" y="2312"/>
                </a:lnTo>
                <a:lnTo>
                  <a:pt x="8419" y="2287"/>
                </a:lnTo>
                <a:close/>
                <a:moveTo>
                  <a:pt x="2506" y="11947"/>
                </a:moveTo>
                <a:lnTo>
                  <a:pt x="2798" y="12410"/>
                </a:lnTo>
                <a:lnTo>
                  <a:pt x="2969" y="12628"/>
                </a:lnTo>
                <a:lnTo>
                  <a:pt x="3139" y="12823"/>
                </a:lnTo>
                <a:lnTo>
                  <a:pt x="3334" y="12993"/>
                </a:lnTo>
                <a:lnTo>
                  <a:pt x="3528" y="13188"/>
                </a:lnTo>
                <a:lnTo>
                  <a:pt x="3723" y="13334"/>
                </a:lnTo>
                <a:lnTo>
                  <a:pt x="3918" y="13480"/>
                </a:lnTo>
                <a:lnTo>
                  <a:pt x="3528" y="13675"/>
                </a:lnTo>
                <a:lnTo>
                  <a:pt x="3309" y="13748"/>
                </a:lnTo>
                <a:lnTo>
                  <a:pt x="3090" y="13821"/>
                </a:lnTo>
                <a:lnTo>
                  <a:pt x="2871" y="13845"/>
                </a:lnTo>
                <a:lnTo>
                  <a:pt x="2677" y="13845"/>
                </a:lnTo>
                <a:lnTo>
                  <a:pt x="2506" y="13796"/>
                </a:lnTo>
                <a:lnTo>
                  <a:pt x="2409" y="13772"/>
                </a:lnTo>
                <a:lnTo>
                  <a:pt x="2336" y="13723"/>
                </a:lnTo>
                <a:lnTo>
                  <a:pt x="2239" y="13626"/>
                </a:lnTo>
                <a:lnTo>
                  <a:pt x="2190" y="13553"/>
                </a:lnTo>
                <a:lnTo>
                  <a:pt x="2141" y="13456"/>
                </a:lnTo>
                <a:lnTo>
                  <a:pt x="2117" y="13358"/>
                </a:lnTo>
                <a:lnTo>
                  <a:pt x="2117" y="13139"/>
                </a:lnTo>
                <a:lnTo>
                  <a:pt x="2166" y="12896"/>
                </a:lnTo>
                <a:lnTo>
                  <a:pt x="2239" y="12653"/>
                </a:lnTo>
                <a:lnTo>
                  <a:pt x="2336" y="12410"/>
                </a:lnTo>
                <a:lnTo>
                  <a:pt x="2506" y="11947"/>
                </a:lnTo>
                <a:close/>
                <a:moveTo>
                  <a:pt x="14064" y="6570"/>
                </a:moveTo>
                <a:lnTo>
                  <a:pt x="14113" y="6740"/>
                </a:lnTo>
                <a:lnTo>
                  <a:pt x="14162" y="6910"/>
                </a:lnTo>
                <a:lnTo>
                  <a:pt x="14210" y="7105"/>
                </a:lnTo>
                <a:lnTo>
                  <a:pt x="14235" y="7324"/>
                </a:lnTo>
                <a:lnTo>
                  <a:pt x="14235" y="7713"/>
                </a:lnTo>
                <a:lnTo>
                  <a:pt x="14235" y="8078"/>
                </a:lnTo>
                <a:lnTo>
                  <a:pt x="14235" y="8541"/>
                </a:lnTo>
                <a:lnTo>
                  <a:pt x="14210" y="9003"/>
                </a:lnTo>
                <a:lnTo>
                  <a:pt x="14162" y="9465"/>
                </a:lnTo>
                <a:lnTo>
                  <a:pt x="14064" y="9928"/>
                </a:lnTo>
                <a:lnTo>
                  <a:pt x="13943" y="10341"/>
                </a:lnTo>
                <a:lnTo>
                  <a:pt x="13797" y="10731"/>
                </a:lnTo>
                <a:lnTo>
                  <a:pt x="13602" y="11120"/>
                </a:lnTo>
                <a:lnTo>
                  <a:pt x="13383" y="11485"/>
                </a:lnTo>
                <a:lnTo>
                  <a:pt x="13140" y="11850"/>
                </a:lnTo>
                <a:lnTo>
                  <a:pt x="12848" y="12166"/>
                </a:lnTo>
                <a:lnTo>
                  <a:pt x="12556" y="12483"/>
                </a:lnTo>
                <a:lnTo>
                  <a:pt x="12239" y="12799"/>
                </a:lnTo>
                <a:lnTo>
                  <a:pt x="12191" y="12726"/>
                </a:lnTo>
                <a:lnTo>
                  <a:pt x="12142" y="12701"/>
                </a:lnTo>
                <a:lnTo>
                  <a:pt x="12020" y="12628"/>
                </a:lnTo>
                <a:lnTo>
                  <a:pt x="11972" y="12628"/>
                </a:lnTo>
                <a:lnTo>
                  <a:pt x="11947" y="12653"/>
                </a:lnTo>
                <a:lnTo>
                  <a:pt x="11947" y="12677"/>
                </a:lnTo>
                <a:lnTo>
                  <a:pt x="11947" y="12726"/>
                </a:lnTo>
                <a:lnTo>
                  <a:pt x="11996" y="12774"/>
                </a:lnTo>
                <a:lnTo>
                  <a:pt x="12020" y="12823"/>
                </a:lnTo>
                <a:lnTo>
                  <a:pt x="12045" y="12969"/>
                </a:lnTo>
                <a:lnTo>
                  <a:pt x="11680" y="13237"/>
                </a:lnTo>
                <a:lnTo>
                  <a:pt x="11582" y="13018"/>
                </a:lnTo>
                <a:lnTo>
                  <a:pt x="11558" y="12896"/>
                </a:lnTo>
                <a:lnTo>
                  <a:pt x="11534" y="12774"/>
                </a:lnTo>
                <a:lnTo>
                  <a:pt x="11509" y="12726"/>
                </a:lnTo>
                <a:lnTo>
                  <a:pt x="11461" y="12701"/>
                </a:lnTo>
                <a:lnTo>
                  <a:pt x="11412" y="12726"/>
                </a:lnTo>
                <a:lnTo>
                  <a:pt x="11388" y="12774"/>
                </a:lnTo>
                <a:lnTo>
                  <a:pt x="11363" y="13115"/>
                </a:lnTo>
                <a:lnTo>
                  <a:pt x="11363" y="13285"/>
                </a:lnTo>
                <a:lnTo>
                  <a:pt x="11388" y="13431"/>
                </a:lnTo>
                <a:lnTo>
                  <a:pt x="11266" y="13529"/>
                </a:lnTo>
                <a:lnTo>
                  <a:pt x="11096" y="13626"/>
                </a:lnTo>
                <a:lnTo>
                  <a:pt x="11023" y="13310"/>
                </a:lnTo>
                <a:lnTo>
                  <a:pt x="10925" y="12993"/>
                </a:lnTo>
                <a:lnTo>
                  <a:pt x="10877" y="12969"/>
                </a:lnTo>
                <a:lnTo>
                  <a:pt x="10828" y="12993"/>
                </a:lnTo>
                <a:lnTo>
                  <a:pt x="10779" y="13188"/>
                </a:lnTo>
                <a:lnTo>
                  <a:pt x="10779" y="13383"/>
                </a:lnTo>
                <a:lnTo>
                  <a:pt x="10804" y="13577"/>
                </a:lnTo>
                <a:lnTo>
                  <a:pt x="10852" y="13772"/>
                </a:lnTo>
                <a:lnTo>
                  <a:pt x="10487" y="13918"/>
                </a:lnTo>
                <a:lnTo>
                  <a:pt x="10487" y="13821"/>
                </a:lnTo>
                <a:lnTo>
                  <a:pt x="10463" y="13480"/>
                </a:lnTo>
                <a:lnTo>
                  <a:pt x="10439" y="13310"/>
                </a:lnTo>
                <a:lnTo>
                  <a:pt x="10414" y="13139"/>
                </a:lnTo>
                <a:lnTo>
                  <a:pt x="10390" y="13091"/>
                </a:lnTo>
                <a:lnTo>
                  <a:pt x="10293" y="13091"/>
                </a:lnTo>
                <a:lnTo>
                  <a:pt x="10268" y="13139"/>
                </a:lnTo>
                <a:lnTo>
                  <a:pt x="10195" y="13480"/>
                </a:lnTo>
                <a:lnTo>
                  <a:pt x="10195" y="13821"/>
                </a:lnTo>
                <a:lnTo>
                  <a:pt x="10171" y="14040"/>
                </a:lnTo>
                <a:lnTo>
                  <a:pt x="9782" y="14186"/>
                </a:lnTo>
                <a:lnTo>
                  <a:pt x="9806" y="13845"/>
                </a:lnTo>
                <a:lnTo>
                  <a:pt x="9879" y="13504"/>
                </a:lnTo>
                <a:lnTo>
                  <a:pt x="9928" y="13164"/>
                </a:lnTo>
                <a:lnTo>
                  <a:pt x="9952" y="12823"/>
                </a:lnTo>
                <a:lnTo>
                  <a:pt x="9952" y="12774"/>
                </a:lnTo>
                <a:lnTo>
                  <a:pt x="9928" y="12750"/>
                </a:lnTo>
                <a:lnTo>
                  <a:pt x="9879" y="12726"/>
                </a:lnTo>
                <a:lnTo>
                  <a:pt x="9806" y="12750"/>
                </a:lnTo>
                <a:lnTo>
                  <a:pt x="9757" y="12799"/>
                </a:lnTo>
                <a:lnTo>
                  <a:pt x="9636" y="13139"/>
                </a:lnTo>
                <a:lnTo>
                  <a:pt x="9490" y="13504"/>
                </a:lnTo>
                <a:lnTo>
                  <a:pt x="9417" y="13894"/>
                </a:lnTo>
                <a:lnTo>
                  <a:pt x="9392" y="14088"/>
                </a:lnTo>
                <a:lnTo>
                  <a:pt x="9368" y="14283"/>
                </a:lnTo>
                <a:lnTo>
                  <a:pt x="9125" y="14332"/>
                </a:lnTo>
                <a:lnTo>
                  <a:pt x="9125" y="14064"/>
                </a:lnTo>
                <a:lnTo>
                  <a:pt x="9149" y="13821"/>
                </a:lnTo>
                <a:lnTo>
                  <a:pt x="9173" y="13431"/>
                </a:lnTo>
                <a:lnTo>
                  <a:pt x="9222" y="13237"/>
                </a:lnTo>
                <a:lnTo>
                  <a:pt x="9246" y="13139"/>
                </a:lnTo>
                <a:lnTo>
                  <a:pt x="9295" y="13091"/>
                </a:lnTo>
                <a:lnTo>
                  <a:pt x="9295" y="13066"/>
                </a:lnTo>
                <a:lnTo>
                  <a:pt x="9295" y="13042"/>
                </a:lnTo>
                <a:lnTo>
                  <a:pt x="9246" y="13042"/>
                </a:lnTo>
                <a:lnTo>
                  <a:pt x="9173" y="13091"/>
                </a:lnTo>
                <a:lnTo>
                  <a:pt x="9125" y="13139"/>
                </a:lnTo>
                <a:lnTo>
                  <a:pt x="9027" y="13310"/>
                </a:lnTo>
                <a:lnTo>
                  <a:pt x="8954" y="13480"/>
                </a:lnTo>
                <a:lnTo>
                  <a:pt x="8906" y="13650"/>
                </a:lnTo>
                <a:lnTo>
                  <a:pt x="8808" y="13991"/>
                </a:lnTo>
                <a:lnTo>
                  <a:pt x="8784" y="14210"/>
                </a:lnTo>
                <a:lnTo>
                  <a:pt x="8784" y="14405"/>
                </a:lnTo>
                <a:lnTo>
                  <a:pt x="8443" y="14453"/>
                </a:lnTo>
                <a:lnTo>
                  <a:pt x="8443" y="14332"/>
                </a:lnTo>
                <a:lnTo>
                  <a:pt x="8492" y="13894"/>
                </a:lnTo>
                <a:lnTo>
                  <a:pt x="8589" y="13456"/>
                </a:lnTo>
                <a:lnTo>
                  <a:pt x="8735" y="13042"/>
                </a:lnTo>
                <a:lnTo>
                  <a:pt x="8833" y="12847"/>
                </a:lnTo>
                <a:lnTo>
                  <a:pt x="8930" y="12653"/>
                </a:lnTo>
                <a:lnTo>
                  <a:pt x="8930" y="12628"/>
                </a:lnTo>
                <a:lnTo>
                  <a:pt x="8906" y="12580"/>
                </a:lnTo>
                <a:lnTo>
                  <a:pt x="8881" y="12580"/>
                </a:lnTo>
                <a:lnTo>
                  <a:pt x="8857" y="12604"/>
                </a:lnTo>
                <a:lnTo>
                  <a:pt x="8687" y="12799"/>
                </a:lnTo>
                <a:lnTo>
                  <a:pt x="8516" y="12993"/>
                </a:lnTo>
                <a:lnTo>
                  <a:pt x="8395" y="13237"/>
                </a:lnTo>
                <a:lnTo>
                  <a:pt x="8297" y="13456"/>
                </a:lnTo>
                <a:lnTo>
                  <a:pt x="8200" y="13723"/>
                </a:lnTo>
                <a:lnTo>
                  <a:pt x="8127" y="13967"/>
                </a:lnTo>
                <a:lnTo>
                  <a:pt x="8103" y="14234"/>
                </a:lnTo>
                <a:lnTo>
                  <a:pt x="8078" y="14478"/>
                </a:lnTo>
                <a:lnTo>
                  <a:pt x="7762" y="14502"/>
                </a:lnTo>
                <a:lnTo>
                  <a:pt x="7811" y="14259"/>
                </a:lnTo>
                <a:lnTo>
                  <a:pt x="7859" y="14113"/>
                </a:lnTo>
                <a:lnTo>
                  <a:pt x="7908" y="13967"/>
                </a:lnTo>
                <a:lnTo>
                  <a:pt x="7957" y="13796"/>
                </a:lnTo>
                <a:lnTo>
                  <a:pt x="7981" y="13650"/>
                </a:lnTo>
                <a:lnTo>
                  <a:pt x="7957" y="13602"/>
                </a:lnTo>
                <a:lnTo>
                  <a:pt x="7932" y="13577"/>
                </a:lnTo>
                <a:lnTo>
                  <a:pt x="7884" y="13577"/>
                </a:lnTo>
                <a:lnTo>
                  <a:pt x="7811" y="13626"/>
                </a:lnTo>
                <a:lnTo>
                  <a:pt x="7738" y="13699"/>
                </a:lnTo>
                <a:lnTo>
                  <a:pt x="7689" y="13772"/>
                </a:lnTo>
                <a:lnTo>
                  <a:pt x="7640" y="13869"/>
                </a:lnTo>
                <a:lnTo>
                  <a:pt x="7567" y="14064"/>
                </a:lnTo>
                <a:lnTo>
                  <a:pt x="7519" y="14259"/>
                </a:lnTo>
                <a:lnTo>
                  <a:pt x="7446" y="14526"/>
                </a:lnTo>
                <a:lnTo>
                  <a:pt x="7105" y="14526"/>
                </a:lnTo>
                <a:lnTo>
                  <a:pt x="7129" y="14380"/>
                </a:lnTo>
                <a:lnTo>
                  <a:pt x="7178" y="14210"/>
                </a:lnTo>
                <a:lnTo>
                  <a:pt x="7300" y="13894"/>
                </a:lnTo>
                <a:lnTo>
                  <a:pt x="7421" y="13577"/>
                </a:lnTo>
                <a:lnTo>
                  <a:pt x="7421" y="13529"/>
                </a:lnTo>
                <a:lnTo>
                  <a:pt x="7397" y="13504"/>
                </a:lnTo>
                <a:lnTo>
                  <a:pt x="7324" y="13504"/>
                </a:lnTo>
                <a:lnTo>
                  <a:pt x="7154" y="13650"/>
                </a:lnTo>
                <a:lnTo>
                  <a:pt x="7008" y="13821"/>
                </a:lnTo>
                <a:lnTo>
                  <a:pt x="6886" y="13991"/>
                </a:lnTo>
                <a:lnTo>
                  <a:pt x="6789" y="14210"/>
                </a:lnTo>
                <a:lnTo>
                  <a:pt x="6740" y="14332"/>
                </a:lnTo>
                <a:lnTo>
                  <a:pt x="6716" y="14502"/>
                </a:lnTo>
                <a:lnTo>
                  <a:pt x="6497" y="14453"/>
                </a:lnTo>
                <a:lnTo>
                  <a:pt x="6302" y="14380"/>
                </a:lnTo>
                <a:lnTo>
                  <a:pt x="5889" y="14210"/>
                </a:lnTo>
                <a:lnTo>
                  <a:pt x="7008" y="13358"/>
                </a:lnTo>
                <a:lnTo>
                  <a:pt x="8078" y="12458"/>
                </a:lnTo>
                <a:lnTo>
                  <a:pt x="8881" y="11777"/>
                </a:lnTo>
                <a:lnTo>
                  <a:pt x="9271" y="11436"/>
                </a:lnTo>
                <a:lnTo>
                  <a:pt x="9684" y="11120"/>
                </a:lnTo>
                <a:lnTo>
                  <a:pt x="10463" y="10512"/>
                </a:lnTo>
                <a:lnTo>
                  <a:pt x="10828" y="10195"/>
                </a:lnTo>
                <a:lnTo>
                  <a:pt x="11193" y="9855"/>
                </a:lnTo>
                <a:lnTo>
                  <a:pt x="11388" y="9636"/>
                </a:lnTo>
                <a:lnTo>
                  <a:pt x="11582" y="9417"/>
                </a:lnTo>
                <a:lnTo>
                  <a:pt x="11923" y="8930"/>
                </a:lnTo>
                <a:lnTo>
                  <a:pt x="12264" y="8443"/>
                </a:lnTo>
                <a:lnTo>
                  <a:pt x="12434" y="8200"/>
                </a:lnTo>
                <a:lnTo>
                  <a:pt x="12629" y="7981"/>
                </a:lnTo>
                <a:lnTo>
                  <a:pt x="12969" y="7616"/>
                </a:lnTo>
                <a:lnTo>
                  <a:pt x="13334" y="7251"/>
                </a:lnTo>
                <a:lnTo>
                  <a:pt x="13699" y="6910"/>
                </a:lnTo>
                <a:lnTo>
                  <a:pt x="14064" y="6570"/>
                </a:lnTo>
                <a:close/>
                <a:moveTo>
                  <a:pt x="14356" y="1460"/>
                </a:moveTo>
                <a:lnTo>
                  <a:pt x="14575" y="1509"/>
                </a:lnTo>
                <a:lnTo>
                  <a:pt x="14721" y="1582"/>
                </a:lnTo>
                <a:lnTo>
                  <a:pt x="14843" y="1679"/>
                </a:lnTo>
                <a:lnTo>
                  <a:pt x="14916" y="1825"/>
                </a:lnTo>
                <a:lnTo>
                  <a:pt x="14964" y="1971"/>
                </a:lnTo>
                <a:lnTo>
                  <a:pt x="14989" y="2141"/>
                </a:lnTo>
                <a:lnTo>
                  <a:pt x="14964" y="2312"/>
                </a:lnTo>
                <a:lnTo>
                  <a:pt x="14940" y="2506"/>
                </a:lnTo>
                <a:lnTo>
                  <a:pt x="14867" y="2701"/>
                </a:lnTo>
                <a:lnTo>
                  <a:pt x="14721" y="3090"/>
                </a:lnTo>
                <a:lnTo>
                  <a:pt x="14551" y="3455"/>
                </a:lnTo>
                <a:lnTo>
                  <a:pt x="14381" y="3747"/>
                </a:lnTo>
                <a:lnTo>
                  <a:pt x="14162" y="4112"/>
                </a:lnTo>
                <a:lnTo>
                  <a:pt x="13918" y="4477"/>
                </a:lnTo>
                <a:lnTo>
                  <a:pt x="13432" y="5183"/>
                </a:lnTo>
                <a:lnTo>
                  <a:pt x="12385" y="6545"/>
                </a:lnTo>
                <a:lnTo>
                  <a:pt x="12045" y="7008"/>
                </a:lnTo>
                <a:lnTo>
                  <a:pt x="11704" y="7421"/>
                </a:lnTo>
                <a:lnTo>
                  <a:pt x="11339" y="7835"/>
                </a:lnTo>
                <a:lnTo>
                  <a:pt x="10950" y="8224"/>
                </a:lnTo>
                <a:lnTo>
                  <a:pt x="10560" y="8614"/>
                </a:lnTo>
                <a:lnTo>
                  <a:pt x="10171" y="9003"/>
                </a:lnTo>
                <a:lnTo>
                  <a:pt x="9319" y="9733"/>
                </a:lnTo>
                <a:lnTo>
                  <a:pt x="8565" y="10341"/>
                </a:lnTo>
                <a:lnTo>
                  <a:pt x="7835" y="10974"/>
                </a:lnTo>
                <a:lnTo>
                  <a:pt x="7129" y="11607"/>
                </a:lnTo>
                <a:lnTo>
                  <a:pt x="6789" y="11947"/>
                </a:lnTo>
                <a:lnTo>
                  <a:pt x="6448" y="12288"/>
                </a:lnTo>
                <a:lnTo>
                  <a:pt x="5791" y="12945"/>
                </a:lnTo>
                <a:lnTo>
                  <a:pt x="5134" y="13602"/>
                </a:lnTo>
                <a:lnTo>
                  <a:pt x="4794" y="13918"/>
                </a:lnTo>
                <a:lnTo>
                  <a:pt x="4429" y="14210"/>
                </a:lnTo>
                <a:lnTo>
                  <a:pt x="4064" y="14478"/>
                </a:lnTo>
                <a:lnTo>
                  <a:pt x="3674" y="14745"/>
                </a:lnTo>
                <a:lnTo>
                  <a:pt x="3431" y="14891"/>
                </a:lnTo>
                <a:lnTo>
                  <a:pt x="3115" y="15037"/>
                </a:lnTo>
                <a:lnTo>
                  <a:pt x="2750" y="15208"/>
                </a:lnTo>
                <a:lnTo>
                  <a:pt x="2360" y="15305"/>
                </a:lnTo>
                <a:lnTo>
                  <a:pt x="2166" y="15354"/>
                </a:lnTo>
                <a:lnTo>
                  <a:pt x="1971" y="15378"/>
                </a:lnTo>
                <a:lnTo>
                  <a:pt x="1776" y="15402"/>
                </a:lnTo>
                <a:lnTo>
                  <a:pt x="1606" y="15378"/>
                </a:lnTo>
                <a:lnTo>
                  <a:pt x="1460" y="15329"/>
                </a:lnTo>
                <a:lnTo>
                  <a:pt x="1314" y="15256"/>
                </a:lnTo>
                <a:lnTo>
                  <a:pt x="1192" y="15159"/>
                </a:lnTo>
                <a:lnTo>
                  <a:pt x="1095" y="15037"/>
                </a:lnTo>
                <a:lnTo>
                  <a:pt x="1022" y="14867"/>
                </a:lnTo>
                <a:lnTo>
                  <a:pt x="973" y="14672"/>
                </a:lnTo>
                <a:lnTo>
                  <a:pt x="973" y="14478"/>
                </a:lnTo>
                <a:lnTo>
                  <a:pt x="973" y="14283"/>
                </a:lnTo>
                <a:lnTo>
                  <a:pt x="998" y="14064"/>
                </a:lnTo>
                <a:lnTo>
                  <a:pt x="1046" y="13869"/>
                </a:lnTo>
                <a:lnTo>
                  <a:pt x="1168" y="13456"/>
                </a:lnTo>
                <a:lnTo>
                  <a:pt x="1752" y="12288"/>
                </a:lnTo>
                <a:lnTo>
                  <a:pt x="2020" y="11753"/>
                </a:lnTo>
                <a:lnTo>
                  <a:pt x="2141" y="11558"/>
                </a:lnTo>
                <a:lnTo>
                  <a:pt x="2190" y="11485"/>
                </a:lnTo>
                <a:lnTo>
                  <a:pt x="2239" y="11436"/>
                </a:lnTo>
                <a:lnTo>
                  <a:pt x="2287" y="11534"/>
                </a:lnTo>
                <a:lnTo>
                  <a:pt x="2263" y="11558"/>
                </a:lnTo>
                <a:lnTo>
                  <a:pt x="1995" y="12118"/>
                </a:lnTo>
                <a:lnTo>
                  <a:pt x="1874" y="12410"/>
                </a:lnTo>
                <a:lnTo>
                  <a:pt x="1776" y="12701"/>
                </a:lnTo>
                <a:lnTo>
                  <a:pt x="1703" y="12993"/>
                </a:lnTo>
                <a:lnTo>
                  <a:pt x="1703" y="13139"/>
                </a:lnTo>
                <a:lnTo>
                  <a:pt x="1703" y="13285"/>
                </a:lnTo>
                <a:lnTo>
                  <a:pt x="1703" y="13431"/>
                </a:lnTo>
                <a:lnTo>
                  <a:pt x="1728" y="13577"/>
                </a:lnTo>
                <a:lnTo>
                  <a:pt x="1776" y="13723"/>
                </a:lnTo>
                <a:lnTo>
                  <a:pt x="1849" y="13869"/>
                </a:lnTo>
                <a:lnTo>
                  <a:pt x="1922" y="13967"/>
                </a:lnTo>
                <a:lnTo>
                  <a:pt x="2020" y="14064"/>
                </a:lnTo>
                <a:lnTo>
                  <a:pt x="2117" y="14137"/>
                </a:lnTo>
                <a:lnTo>
                  <a:pt x="2214" y="14210"/>
                </a:lnTo>
                <a:lnTo>
                  <a:pt x="2336" y="14234"/>
                </a:lnTo>
                <a:lnTo>
                  <a:pt x="2458" y="14283"/>
                </a:lnTo>
                <a:lnTo>
                  <a:pt x="2701" y="14283"/>
                </a:lnTo>
                <a:lnTo>
                  <a:pt x="2969" y="14259"/>
                </a:lnTo>
                <a:lnTo>
                  <a:pt x="3236" y="14210"/>
                </a:lnTo>
                <a:lnTo>
                  <a:pt x="3480" y="14137"/>
                </a:lnTo>
                <a:lnTo>
                  <a:pt x="3674" y="14040"/>
                </a:lnTo>
                <a:lnTo>
                  <a:pt x="4064" y="13869"/>
                </a:lnTo>
                <a:lnTo>
                  <a:pt x="4404" y="13650"/>
                </a:lnTo>
                <a:lnTo>
                  <a:pt x="4745" y="13407"/>
                </a:lnTo>
                <a:lnTo>
                  <a:pt x="5086" y="13139"/>
                </a:lnTo>
                <a:lnTo>
                  <a:pt x="5718" y="12580"/>
                </a:lnTo>
                <a:lnTo>
                  <a:pt x="6351" y="12020"/>
                </a:lnTo>
                <a:lnTo>
                  <a:pt x="7056" y="11315"/>
                </a:lnTo>
                <a:lnTo>
                  <a:pt x="7762" y="10585"/>
                </a:lnTo>
                <a:lnTo>
                  <a:pt x="8443" y="9855"/>
                </a:lnTo>
                <a:lnTo>
                  <a:pt x="9149" y="9125"/>
                </a:lnTo>
                <a:lnTo>
                  <a:pt x="10585" y="7665"/>
                </a:lnTo>
                <a:lnTo>
                  <a:pt x="11315" y="6910"/>
                </a:lnTo>
                <a:lnTo>
                  <a:pt x="12045" y="6180"/>
                </a:lnTo>
                <a:lnTo>
                  <a:pt x="12580" y="5596"/>
                </a:lnTo>
                <a:lnTo>
                  <a:pt x="13091" y="4988"/>
                </a:lnTo>
                <a:lnTo>
                  <a:pt x="13334" y="4672"/>
                </a:lnTo>
                <a:lnTo>
                  <a:pt x="13553" y="4356"/>
                </a:lnTo>
                <a:lnTo>
                  <a:pt x="13772" y="4015"/>
                </a:lnTo>
                <a:lnTo>
                  <a:pt x="13943" y="3674"/>
                </a:lnTo>
                <a:lnTo>
                  <a:pt x="14040" y="3407"/>
                </a:lnTo>
                <a:lnTo>
                  <a:pt x="14113" y="3163"/>
                </a:lnTo>
                <a:lnTo>
                  <a:pt x="14162" y="2896"/>
                </a:lnTo>
                <a:lnTo>
                  <a:pt x="14186" y="2628"/>
                </a:lnTo>
                <a:lnTo>
                  <a:pt x="14137" y="2385"/>
                </a:lnTo>
                <a:lnTo>
                  <a:pt x="14089" y="2263"/>
                </a:lnTo>
                <a:lnTo>
                  <a:pt x="14040" y="2141"/>
                </a:lnTo>
                <a:lnTo>
                  <a:pt x="13967" y="2044"/>
                </a:lnTo>
                <a:lnTo>
                  <a:pt x="13894" y="1947"/>
                </a:lnTo>
                <a:lnTo>
                  <a:pt x="13772" y="1849"/>
                </a:lnTo>
                <a:lnTo>
                  <a:pt x="13651" y="1776"/>
                </a:lnTo>
                <a:lnTo>
                  <a:pt x="13480" y="1703"/>
                </a:lnTo>
                <a:lnTo>
                  <a:pt x="13334" y="1679"/>
                </a:lnTo>
                <a:lnTo>
                  <a:pt x="12994" y="1679"/>
                </a:lnTo>
                <a:lnTo>
                  <a:pt x="13261" y="1606"/>
                </a:lnTo>
                <a:lnTo>
                  <a:pt x="13529" y="1533"/>
                </a:lnTo>
                <a:lnTo>
                  <a:pt x="13821" y="1484"/>
                </a:lnTo>
                <a:lnTo>
                  <a:pt x="14113" y="1460"/>
                </a:lnTo>
                <a:close/>
                <a:moveTo>
                  <a:pt x="15573" y="535"/>
                </a:moveTo>
                <a:lnTo>
                  <a:pt x="15694" y="584"/>
                </a:lnTo>
                <a:lnTo>
                  <a:pt x="15767" y="633"/>
                </a:lnTo>
                <a:lnTo>
                  <a:pt x="15816" y="681"/>
                </a:lnTo>
                <a:lnTo>
                  <a:pt x="15840" y="754"/>
                </a:lnTo>
                <a:lnTo>
                  <a:pt x="15889" y="852"/>
                </a:lnTo>
                <a:lnTo>
                  <a:pt x="15938" y="1119"/>
                </a:lnTo>
                <a:lnTo>
                  <a:pt x="15938" y="1387"/>
                </a:lnTo>
                <a:lnTo>
                  <a:pt x="15913" y="1679"/>
                </a:lnTo>
                <a:lnTo>
                  <a:pt x="15865" y="1971"/>
                </a:lnTo>
                <a:lnTo>
                  <a:pt x="15719" y="2531"/>
                </a:lnTo>
                <a:lnTo>
                  <a:pt x="15548" y="3066"/>
                </a:lnTo>
                <a:lnTo>
                  <a:pt x="15378" y="3577"/>
                </a:lnTo>
                <a:lnTo>
                  <a:pt x="15159" y="4088"/>
                </a:lnTo>
                <a:lnTo>
                  <a:pt x="14916" y="4574"/>
                </a:lnTo>
                <a:lnTo>
                  <a:pt x="14624" y="5061"/>
                </a:lnTo>
                <a:lnTo>
                  <a:pt x="14332" y="5499"/>
                </a:lnTo>
                <a:lnTo>
                  <a:pt x="13991" y="5937"/>
                </a:lnTo>
                <a:lnTo>
                  <a:pt x="13626" y="6351"/>
                </a:lnTo>
                <a:lnTo>
                  <a:pt x="13261" y="6740"/>
                </a:lnTo>
                <a:lnTo>
                  <a:pt x="12604" y="7397"/>
                </a:lnTo>
                <a:lnTo>
                  <a:pt x="12288" y="7738"/>
                </a:lnTo>
                <a:lnTo>
                  <a:pt x="11996" y="8103"/>
                </a:lnTo>
                <a:lnTo>
                  <a:pt x="11363" y="8979"/>
                </a:lnTo>
                <a:lnTo>
                  <a:pt x="11047" y="9392"/>
                </a:lnTo>
                <a:lnTo>
                  <a:pt x="10877" y="9611"/>
                </a:lnTo>
                <a:lnTo>
                  <a:pt x="10682" y="9806"/>
                </a:lnTo>
                <a:lnTo>
                  <a:pt x="10293" y="10122"/>
                </a:lnTo>
                <a:lnTo>
                  <a:pt x="9903" y="10439"/>
                </a:lnTo>
                <a:lnTo>
                  <a:pt x="9100" y="11047"/>
                </a:lnTo>
                <a:lnTo>
                  <a:pt x="8687" y="11388"/>
                </a:lnTo>
                <a:lnTo>
                  <a:pt x="8297" y="11728"/>
                </a:lnTo>
                <a:lnTo>
                  <a:pt x="7519" y="12410"/>
                </a:lnTo>
                <a:lnTo>
                  <a:pt x="6837" y="12969"/>
                </a:lnTo>
                <a:lnTo>
                  <a:pt x="6156" y="13529"/>
                </a:lnTo>
                <a:lnTo>
                  <a:pt x="5475" y="14064"/>
                </a:lnTo>
                <a:lnTo>
                  <a:pt x="4769" y="14575"/>
                </a:lnTo>
                <a:lnTo>
                  <a:pt x="4283" y="14916"/>
                </a:lnTo>
                <a:lnTo>
                  <a:pt x="3796" y="15208"/>
                </a:lnTo>
                <a:lnTo>
                  <a:pt x="3285" y="15500"/>
                </a:lnTo>
                <a:lnTo>
                  <a:pt x="2750" y="15767"/>
                </a:lnTo>
                <a:lnTo>
                  <a:pt x="2287" y="15962"/>
                </a:lnTo>
                <a:lnTo>
                  <a:pt x="2020" y="16059"/>
                </a:lnTo>
                <a:lnTo>
                  <a:pt x="1752" y="16132"/>
                </a:lnTo>
                <a:lnTo>
                  <a:pt x="1484" y="16205"/>
                </a:lnTo>
                <a:lnTo>
                  <a:pt x="1217" y="16230"/>
                </a:lnTo>
                <a:lnTo>
                  <a:pt x="949" y="16205"/>
                </a:lnTo>
                <a:lnTo>
                  <a:pt x="827" y="16181"/>
                </a:lnTo>
                <a:lnTo>
                  <a:pt x="730" y="16132"/>
                </a:lnTo>
                <a:lnTo>
                  <a:pt x="633" y="16084"/>
                </a:lnTo>
                <a:lnTo>
                  <a:pt x="560" y="16011"/>
                </a:lnTo>
                <a:lnTo>
                  <a:pt x="511" y="15938"/>
                </a:lnTo>
                <a:lnTo>
                  <a:pt x="462" y="15840"/>
                </a:lnTo>
                <a:lnTo>
                  <a:pt x="438" y="15646"/>
                </a:lnTo>
                <a:lnTo>
                  <a:pt x="438" y="15402"/>
                </a:lnTo>
                <a:lnTo>
                  <a:pt x="487" y="15159"/>
                </a:lnTo>
                <a:lnTo>
                  <a:pt x="560" y="14891"/>
                </a:lnTo>
                <a:lnTo>
                  <a:pt x="754" y="14405"/>
                </a:lnTo>
                <a:lnTo>
                  <a:pt x="754" y="14599"/>
                </a:lnTo>
                <a:lnTo>
                  <a:pt x="754" y="14794"/>
                </a:lnTo>
                <a:lnTo>
                  <a:pt x="803" y="14964"/>
                </a:lnTo>
                <a:lnTo>
                  <a:pt x="827" y="15110"/>
                </a:lnTo>
                <a:lnTo>
                  <a:pt x="900" y="15232"/>
                </a:lnTo>
                <a:lnTo>
                  <a:pt x="973" y="15354"/>
                </a:lnTo>
                <a:lnTo>
                  <a:pt x="1046" y="15427"/>
                </a:lnTo>
                <a:lnTo>
                  <a:pt x="1144" y="15500"/>
                </a:lnTo>
                <a:lnTo>
                  <a:pt x="1241" y="15573"/>
                </a:lnTo>
                <a:lnTo>
                  <a:pt x="1338" y="15597"/>
                </a:lnTo>
                <a:lnTo>
                  <a:pt x="1460" y="15646"/>
                </a:lnTo>
                <a:lnTo>
                  <a:pt x="1849" y="15646"/>
                </a:lnTo>
                <a:lnTo>
                  <a:pt x="2141" y="15597"/>
                </a:lnTo>
                <a:lnTo>
                  <a:pt x="2433" y="15500"/>
                </a:lnTo>
                <a:lnTo>
                  <a:pt x="2750" y="15402"/>
                </a:lnTo>
                <a:lnTo>
                  <a:pt x="3042" y="15256"/>
                </a:lnTo>
                <a:lnTo>
                  <a:pt x="3626" y="14964"/>
                </a:lnTo>
                <a:lnTo>
                  <a:pt x="4112" y="14648"/>
                </a:lnTo>
                <a:lnTo>
                  <a:pt x="4453" y="14405"/>
                </a:lnTo>
                <a:lnTo>
                  <a:pt x="4794" y="14137"/>
                </a:lnTo>
                <a:lnTo>
                  <a:pt x="5134" y="13845"/>
                </a:lnTo>
                <a:lnTo>
                  <a:pt x="5767" y="13261"/>
                </a:lnTo>
                <a:lnTo>
                  <a:pt x="6375" y="12653"/>
                </a:lnTo>
                <a:lnTo>
                  <a:pt x="6983" y="12045"/>
                </a:lnTo>
                <a:lnTo>
                  <a:pt x="7738" y="11363"/>
                </a:lnTo>
                <a:lnTo>
                  <a:pt x="8492" y="10731"/>
                </a:lnTo>
                <a:lnTo>
                  <a:pt x="9271" y="10098"/>
                </a:lnTo>
                <a:lnTo>
                  <a:pt x="10049" y="9465"/>
                </a:lnTo>
                <a:lnTo>
                  <a:pt x="10439" y="9125"/>
                </a:lnTo>
                <a:lnTo>
                  <a:pt x="10828" y="8760"/>
                </a:lnTo>
                <a:lnTo>
                  <a:pt x="11193" y="8395"/>
                </a:lnTo>
                <a:lnTo>
                  <a:pt x="11558" y="8030"/>
                </a:lnTo>
                <a:lnTo>
                  <a:pt x="11899" y="7665"/>
                </a:lnTo>
                <a:lnTo>
                  <a:pt x="12239" y="7275"/>
                </a:lnTo>
                <a:lnTo>
                  <a:pt x="12896" y="6448"/>
                </a:lnTo>
                <a:lnTo>
                  <a:pt x="13894" y="5110"/>
                </a:lnTo>
                <a:lnTo>
                  <a:pt x="14381" y="4429"/>
                </a:lnTo>
                <a:lnTo>
                  <a:pt x="14599" y="4064"/>
                </a:lnTo>
                <a:lnTo>
                  <a:pt x="14818" y="3723"/>
                </a:lnTo>
                <a:lnTo>
                  <a:pt x="14989" y="3382"/>
                </a:lnTo>
                <a:lnTo>
                  <a:pt x="15159" y="2993"/>
                </a:lnTo>
                <a:lnTo>
                  <a:pt x="15281" y="2604"/>
                </a:lnTo>
                <a:lnTo>
                  <a:pt x="15329" y="2409"/>
                </a:lnTo>
                <a:lnTo>
                  <a:pt x="15378" y="2214"/>
                </a:lnTo>
                <a:lnTo>
                  <a:pt x="15378" y="2020"/>
                </a:lnTo>
                <a:lnTo>
                  <a:pt x="15354" y="1849"/>
                </a:lnTo>
                <a:lnTo>
                  <a:pt x="15305" y="1655"/>
                </a:lnTo>
                <a:lnTo>
                  <a:pt x="15232" y="1509"/>
                </a:lnTo>
                <a:lnTo>
                  <a:pt x="15135" y="1363"/>
                </a:lnTo>
                <a:lnTo>
                  <a:pt x="14989" y="1241"/>
                </a:lnTo>
                <a:lnTo>
                  <a:pt x="14794" y="1144"/>
                </a:lnTo>
                <a:lnTo>
                  <a:pt x="14575" y="1046"/>
                </a:lnTo>
                <a:lnTo>
                  <a:pt x="14332" y="998"/>
                </a:lnTo>
                <a:lnTo>
                  <a:pt x="14089" y="973"/>
                </a:lnTo>
                <a:lnTo>
                  <a:pt x="14818" y="730"/>
                </a:lnTo>
                <a:lnTo>
                  <a:pt x="15110" y="608"/>
                </a:lnTo>
                <a:lnTo>
                  <a:pt x="15281" y="560"/>
                </a:lnTo>
                <a:lnTo>
                  <a:pt x="15427" y="535"/>
                </a:lnTo>
                <a:close/>
                <a:moveTo>
                  <a:pt x="15451" y="0"/>
                </a:moveTo>
                <a:lnTo>
                  <a:pt x="15305" y="24"/>
                </a:lnTo>
                <a:lnTo>
                  <a:pt x="15013" y="97"/>
                </a:lnTo>
                <a:lnTo>
                  <a:pt x="13845" y="462"/>
                </a:lnTo>
                <a:lnTo>
                  <a:pt x="13261" y="657"/>
                </a:lnTo>
                <a:lnTo>
                  <a:pt x="12702" y="876"/>
                </a:lnTo>
                <a:lnTo>
                  <a:pt x="12118" y="1119"/>
                </a:lnTo>
                <a:lnTo>
                  <a:pt x="11582" y="1411"/>
                </a:lnTo>
                <a:lnTo>
                  <a:pt x="11047" y="1703"/>
                </a:lnTo>
                <a:lnTo>
                  <a:pt x="10536" y="2020"/>
                </a:lnTo>
                <a:lnTo>
                  <a:pt x="10512" y="2068"/>
                </a:lnTo>
                <a:lnTo>
                  <a:pt x="10195" y="1971"/>
                </a:lnTo>
                <a:lnTo>
                  <a:pt x="9879" y="1898"/>
                </a:lnTo>
                <a:lnTo>
                  <a:pt x="9246" y="1801"/>
                </a:lnTo>
                <a:lnTo>
                  <a:pt x="8906" y="1776"/>
                </a:lnTo>
                <a:lnTo>
                  <a:pt x="8565" y="1752"/>
                </a:lnTo>
                <a:lnTo>
                  <a:pt x="8224" y="1752"/>
                </a:lnTo>
                <a:lnTo>
                  <a:pt x="7884" y="1776"/>
                </a:lnTo>
                <a:lnTo>
                  <a:pt x="7543" y="1801"/>
                </a:lnTo>
                <a:lnTo>
                  <a:pt x="7178" y="1849"/>
                </a:lnTo>
                <a:lnTo>
                  <a:pt x="6837" y="1898"/>
                </a:lnTo>
                <a:lnTo>
                  <a:pt x="6497" y="1971"/>
                </a:lnTo>
                <a:lnTo>
                  <a:pt x="6181" y="2068"/>
                </a:lnTo>
                <a:lnTo>
                  <a:pt x="5840" y="2166"/>
                </a:lnTo>
                <a:lnTo>
                  <a:pt x="5524" y="2287"/>
                </a:lnTo>
                <a:lnTo>
                  <a:pt x="5207" y="2409"/>
                </a:lnTo>
                <a:lnTo>
                  <a:pt x="4891" y="2555"/>
                </a:lnTo>
                <a:lnTo>
                  <a:pt x="4575" y="2725"/>
                </a:lnTo>
                <a:lnTo>
                  <a:pt x="4283" y="2896"/>
                </a:lnTo>
                <a:lnTo>
                  <a:pt x="3991" y="3090"/>
                </a:lnTo>
                <a:lnTo>
                  <a:pt x="3626" y="3358"/>
                </a:lnTo>
                <a:lnTo>
                  <a:pt x="3285" y="3699"/>
                </a:lnTo>
                <a:lnTo>
                  <a:pt x="2969" y="4039"/>
                </a:lnTo>
                <a:lnTo>
                  <a:pt x="2677" y="4429"/>
                </a:lnTo>
                <a:lnTo>
                  <a:pt x="2433" y="4842"/>
                </a:lnTo>
                <a:lnTo>
                  <a:pt x="2214" y="5256"/>
                </a:lnTo>
                <a:lnTo>
                  <a:pt x="2044" y="5718"/>
                </a:lnTo>
                <a:lnTo>
                  <a:pt x="1874" y="6156"/>
                </a:lnTo>
                <a:lnTo>
                  <a:pt x="1776" y="6351"/>
                </a:lnTo>
                <a:lnTo>
                  <a:pt x="1679" y="6521"/>
                </a:lnTo>
                <a:lnTo>
                  <a:pt x="1630" y="6691"/>
                </a:lnTo>
                <a:lnTo>
                  <a:pt x="1630" y="6862"/>
                </a:lnTo>
                <a:lnTo>
                  <a:pt x="1655" y="6910"/>
                </a:lnTo>
                <a:lnTo>
                  <a:pt x="1703" y="6935"/>
                </a:lnTo>
                <a:lnTo>
                  <a:pt x="1630" y="7348"/>
                </a:lnTo>
                <a:lnTo>
                  <a:pt x="1582" y="7762"/>
                </a:lnTo>
                <a:lnTo>
                  <a:pt x="1557" y="8151"/>
                </a:lnTo>
                <a:lnTo>
                  <a:pt x="1557" y="8565"/>
                </a:lnTo>
                <a:lnTo>
                  <a:pt x="1557" y="8881"/>
                </a:lnTo>
                <a:lnTo>
                  <a:pt x="1606" y="9198"/>
                </a:lnTo>
                <a:lnTo>
                  <a:pt x="1655" y="9514"/>
                </a:lnTo>
                <a:lnTo>
                  <a:pt x="1703" y="9830"/>
                </a:lnTo>
                <a:lnTo>
                  <a:pt x="1776" y="10171"/>
                </a:lnTo>
                <a:lnTo>
                  <a:pt x="1874" y="10487"/>
                </a:lnTo>
                <a:lnTo>
                  <a:pt x="1995" y="10828"/>
                </a:lnTo>
                <a:lnTo>
                  <a:pt x="2117" y="11144"/>
                </a:lnTo>
                <a:lnTo>
                  <a:pt x="2020" y="11193"/>
                </a:lnTo>
                <a:lnTo>
                  <a:pt x="1898" y="11290"/>
                </a:lnTo>
                <a:lnTo>
                  <a:pt x="1776" y="11412"/>
                </a:lnTo>
                <a:lnTo>
                  <a:pt x="1655" y="11607"/>
                </a:lnTo>
                <a:lnTo>
                  <a:pt x="1387" y="12045"/>
                </a:lnTo>
                <a:lnTo>
                  <a:pt x="1119" y="12556"/>
                </a:lnTo>
                <a:lnTo>
                  <a:pt x="876" y="13091"/>
                </a:lnTo>
                <a:lnTo>
                  <a:pt x="657" y="13553"/>
                </a:lnTo>
                <a:lnTo>
                  <a:pt x="414" y="14113"/>
                </a:lnTo>
                <a:lnTo>
                  <a:pt x="243" y="14551"/>
                </a:lnTo>
                <a:lnTo>
                  <a:pt x="97" y="14989"/>
                </a:lnTo>
                <a:lnTo>
                  <a:pt x="49" y="15208"/>
                </a:lnTo>
                <a:lnTo>
                  <a:pt x="0" y="15427"/>
                </a:lnTo>
                <a:lnTo>
                  <a:pt x="0" y="15670"/>
                </a:lnTo>
                <a:lnTo>
                  <a:pt x="49" y="15889"/>
                </a:lnTo>
                <a:lnTo>
                  <a:pt x="97" y="16084"/>
                </a:lnTo>
                <a:lnTo>
                  <a:pt x="195" y="16254"/>
                </a:lnTo>
                <a:lnTo>
                  <a:pt x="316" y="16400"/>
                </a:lnTo>
                <a:lnTo>
                  <a:pt x="487" y="16497"/>
                </a:lnTo>
                <a:lnTo>
                  <a:pt x="657" y="16595"/>
                </a:lnTo>
                <a:lnTo>
                  <a:pt x="827" y="16643"/>
                </a:lnTo>
                <a:lnTo>
                  <a:pt x="1046" y="16668"/>
                </a:lnTo>
                <a:lnTo>
                  <a:pt x="1241" y="16668"/>
                </a:lnTo>
                <a:lnTo>
                  <a:pt x="1509" y="16643"/>
                </a:lnTo>
                <a:lnTo>
                  <a:pt x="1776" y="16570"/>
                </a:lnTo>
                <a:lnTo>
                  <a:pt x="2044" y="16497"/>
                </a:lnTo>
                <a:lnTo>
                  <a:pt x="2312" y="16400"/>
                </a:lnTo>
                <a:lnTo>
                  <a:pt x="2823" y="16157"/>
                </a:lnTo>
                <a:lnTo>
                  <a:pt x="3309" y="15913"/>
                </a:lnTo>
                <a:lnTo>
                  <a:pt x="3796" y="15646"/>
                </a:lnTo>
                <a:lnTo>
                  <a:pt x="4258" y="15378"/>
                </a:lnTo>
                <a:lnTo>
                  <a:pt x="4721" y="15062"/>
                </a:lnTo>
                <a:lnTo>
                  <a:pt x="5183" y="14745"/>
                </a:lnTo>
                <a:lnTo>
                  <a:pt x="5791" y="14307"/>
                </a:lnTo>
                <a:lnTo>
                  <a:pt x="5767" y="14405"/>
                </a:lnTo>
                <a:lnTo>
                  <a:pt x="5767" y="14502"/>
                </a:lnTo>
                <a:lnTo>
                  <a:pt x="5791" y="14599"/>
                </a:lnTo>
                <a:lnTo>
                  <a:pt x="5864" y="14672"/>
                </a:lnTo>
                <a:lnTo>
                  <a:pt x="5937" y="14745"/>
                </a:lnTo>
                <a:lnTo>
                  <a:pt x="6035" y="14794"/>
                </a:lnTo>
                <a:lnTo>
                  <a:pt x="6302" y="14867"/>
                </a:lnTo>
                <a:lnTo>
                  <a:pt x="6594" y="14940"/>
                </a:lnTo>
                <a:lnTo>
                  <a:pt x="6910" y="14964"/>
                </a:lnTo>
                <a:lnTo>
                  <a:pt x="7227" y="14989"/>
                </a:lnTo>
                <a:lnTo>
                  <a:pt x="7543" y="14989"/>
                </a:lnTo>
                <a:lnTo>
                  <a:pt x="7567" y="15037"/>
                </a:lnTo>
                <a:lnTo>
                  <a:pt x="7640" y="15062"/>
                </a:lnTo>
                <a:lnTo>
                  <a:pt x="7689" y="15062"/>
                </a:lnTo>
                <a:lnTo>
                  <a:pt x="7713" y="15037"/>
                </a:lnTo>
                <a:lnTo>
                  <a:pt x="7738" y="14964"/>
                </a:lnTo>
                <a:lnTo>
                  <a:pt x="8127" y="14940"/>
                </a:lnTo>
                <a:lnTo>
                  <a:pt x="8224" y="14940"/>
                </a:lnTo>
                <a:lnTo>
                  <a:pt x="8322" y="14964"/>
                </a:lnTo>
                <a:lnTo>
                  <a:pt x="8395" y="14916"/>
                </a:lnTo>
                <a:lnTo>
                  <a:pt x="8808" y="14867"/>
                </a:lnTo>
                <a:lnTo>
                  <a:pt x="9198" y="14794"/>
                </a:lnTo>
                <a:lnTo>
                  <a:pt x="9611" y="14697"/>
                </a:lnTo>
                <a:lnTo>
                  <a:pt x="10001" y="14599"/>
                </a:lnTo>
                <a:lnTo>
                  <a:pt x="10390" y="14453"/>
                </a:lnTo>
                <a:lnTo>
                  <a:pt x="10779" y="14307"/>
                </a:lnTo>
                <a:lnTo>
                  <a:pt x="11144" y="14137"/>
                </a:lnTo>
                <a:lnTo>
                  <a:pt x="11509" y="13918"/>
                </a:lnTo>
                <a:lnTo>
                  <a:pt x="12020" y="13577"/>
                </a:lnTo>
                <a:lnTo>
                  <a:pt x="12507" y="13164"/>
                </a:lnTo>
                <a:lnTo>
                  <a:pt x="12969" y="12726"/>
                </a:lnTo>
                <a:lnTo>
                  <a:pt x="13359" y="12264"/>
                </a:lnTo>
                <a:lnTo>
                  <a:pt x="13553" y="11996"/>
                </a:lnTo>
                <a:lnTo>
                  <a:pt x="13724" y="11753"/>
                </a:lnTo>
                <a:lnTo>
                  <a:pt x="13894" y="11485"/>
                </a:lnTo>
                <a:lnTo>
                  <a:pt x="14040" y="11193"/>
                </a:lnTo>
                <a:lnTo>
                  <a:pt x="14186" y="10925"/>
                </a:lnTo>
                <a:lnTo>
                  <a:pt x="14308" y="10633"/>
                </a:lnTo>
                <a:lnTo>
                  <a:pt x="14405" y="10341"/>
                </a:lnTo>
                <a:lnTo>
                  <a:pt x="14478" y="10049"/>
                </a:lnTo>
                <a:lnTo>
                  <a:pt x="14599" y="9538"/>
                </a:lnTo>
                <a:lnTo>
                  <a:pt x="14648" y="9003"/>
                </a:lnTo>
                <a:lnTo>
                  <a:pt x="14672" y="8468"/>
                </a:lnTo>
                <a:lnTo>
                  <a:pt x="14697" y="7957"/>
                </a:lnTo>
                <a:lnTo>
                  <a:pt x="14697" y="7519"/>
                </a:lnTo>
                <a:lnTo>
                  <a:pt x="14672" y="7032"/>
                </a:lnTo>
                <a:lnTo>
                  <a:pt x="14624" y="6813"/>
                </a:lnTo>
                <a:lnTo>
                  <a:pt x="14575" y="6594"/>
                </a:lnTo>
                <a:lnTo>
                  <a:pt x="14502" y="6375"/>
                </a:lnTo>
                <a:lnTo>
                  <a:pt x="14381" y="6180"/>
                </a:lnTo>
                <a:lnTo>
                  <a:pt x="14745" y="5718"/>
                </a:lnTo>
                <a:lnTo>
                  <a:pt x="15086" y="5207"/>
                </a:lnTo>
                <a:lnTo>
                  <a:pt x="15378" y="4696"/>
                </a:lnTo>
                <a:lnTo>
                  <a:pt x="15646" y="4185"/>
                </a:lnTo>
                <a:lnTo>
                  <a:pt x="15889" y="3650"/>
                </a:lnTo>
                <a:lnTo>
                  <a:pt x="16084" y="3090"/>
                </a:lnTo>
                <a:lnTo>
                  <a:pt x="16254" y="2506"/>
                </a:lnTo>
                <a:lnTo>
                  <a:pt x="16376" y="1922"/>
                </a:lnTo>
                <a:lnTo>
                  <a:pt x="16449" y="1509"/>
                </a:lnTo>
                <a:lnTo>
                  <a:pt x="16449" y="1290"/>
                </a:lnTo>
                <a:lnTo>
                  <a:pt x="16449" y="1046"/>
                </a:lnTo>
                <a:lnTo>
                  <a:pt x="16424" y="803"/>
                </a:lnTo>
                <a:lnTo>
                  <a:pt x="16376" y="584"/>
                </a:lnTo>
                <a:lnTo>
                  <a:pt x="16303" y="389"/>
                </a:lnTo>
                <a:lnTo>
                  <a:pt x="16230" y="316"/>
                </a:lnTo>
                <a:lnTo>
                  <a:pt x="16157" y="243"/>
                </a:lnTo>
                <a:lnTo>
                  <a:pt x="16035" y="122"/>
                </a:lnTo>
                <a:lnTo>
                  <a:pt x="15889" y="49"/>
                </a:lnTo>
                <a:lnTo>
                  <a:pt x="15767" y="24"/>
                </a:lnTo>
                <a:lnTo>
                  <a:pt x="1562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6D9EEB"/>
              </a:solidFill>
              <a:latin typeface="Arial"/>
              <a:cs typeface="Arial"/>
              <a:sym typeface="Arial"/>
            </a:endParaRPr>
          </a:p>
        </p:txBody>
      </p:sp>
      <p:sp>
        <p:nvSpPr>
          <p:cNvPr id="737" name="Google Shape;737;p19"/>
          <p:cNvSpPr/>
          <p:nvPr/>
        </p:nvSpPr>
        <p:spPr>
          <a:xfrm rot="1473006">
            <a:off x="4123065" y="1843622"/>
            <a:ext cx="1269460" cy="1236545"/>
          </a:xfrm>
          <a:custGeom>
            <a:avLst/>
            <a:gdLst/>
            <a:ahLst/>
            <a:cxnLst/>
            <a:rect l="l" t="t" r="r" b="b"/>
            <a:pathLst>
              <a:path w="18737" h="18250" extrusionOk="0">
                <a:moveTo>
                  <a:pt x="13554" y="3431"/>
                </a:moveTo>
                <a:lnTo>
                  <a:pt x="13748" y="3456"/>
                </a:lnTo>
                <a:lnTo>
                  <a:pt x="13919" y="3480"/>
                </a:lnTo>
                <a:lnTo>
                  <a:pt x="14308" y="3602"/>
                </a:lnTo>
                <a:lnTo>
                  <a:pt x="14478" y="3675"/>
                </a:lnTo>
                <a:lnTo>
                  <a:pt x="14624" y="3748"/>
                </a:lnTo>
                <a:lnTo>
                  <a:pt x="14746" y="3845"/>
                </a:lnTo>
                <a:lnTo>
                  <a:pt x="14843" y="3967"/>
                </a:lnTo>
                <a:lnTo>
                  <a:pt x="14941" y="4113"/>
                </a:lnTo>
                <a:lnTo>
                  <a:pt x="15038" y="4259"/>
                </a:lnTo>
                <a:lnTo>
                  <a:pt x="15111" y="4405"/>
                </a:lnTo>
                <a:lnTo>
                  <a:pt x="15160" y="4551"/>
                </a:lnTo>
                <a:lnTo>
                  <a:pt x="15184" y="4721"/>
                </a:lnTo>
                <a:lnTo>
                  <a:pt x="15208" y="4891"/>
                </a:lnTo>
                <a:lnTo>
                  <a:pt x="15233" y="5232"/>
                </a:lnTo>
                <a:lnTo>
                  <a:pt x="15160" y="5548"/>
                </a:lnTo>
                <a:lnTo>
                  <a:pt x="15111" y="5719"/>
                </a:lnTo>
                <a:lnTo>
                  <a:pt x="15062" y="5865"/>
                </a:lnTo>
                <a:lnTo>
                  <a:pt x="14916" y="6132"/>
                </a:lnTo>
                <a:lnTo>
                  <a:pt x="14722" y="6351"/>
                </a:lnTo>
                <a:lnTo>
                  <a:pt x="14527" y="6570"/>
                </a:lnTo>
                <a:lnTo>
                  <a:pt x="14284" y="6765"/>
                </a:lnTo>
                <a:lnTo>
                  <a:pt x="13821" y="7130"/>
                </a:lnTo>
                <a:lnTo>
                  <a:pt x="13602" y="7325"/>
                </a:lnTo>
                <a:lnTo>
                  <a:pt x="13408" y="7544"/>
                </a:lnTo>
                <a:lnTo>
                  <a:pt x="12678" y="6984"/>
                </a:lnTo>
                <a:lnTo>
                  <a:pt x="12313" y="6692"/>
                </a:lnTo>
                <a:lnTo>
                  <a:pt x="11948" y="6400"/>
                </a:lnTo>
                <a:lnTo>
                  <a:pt x="11631" y="6108"/>
                </a:lnTo>
                <a:lnTo>
                  <a:pt x="11315" y="5767"/>
                </a:lnTo>
                <a:lnTo>
                  <a:pt x="11023" y="5427"/>
                </a:lnTo>
                <a:lnTo>
                  <a:pt x="10755" y="5037"/>
                </a:lnTo>
                <a:lnTo>
                  <a:pt x="10877" y="4989"/>
                </a:lnTo>
                <a:lnTo>
                  <a:pt x="10999" y="4891"/>
                </a:lnTo>
                <a:lnTo>
                  <a:pt x="11242" y="4697"/>
                </a:lnTo>
                <a:lnTo>
                  <a:pt x="11461" y="4478"/>
                </a:lnTo>
                <a:lnTo>
                  <a:pt x="11656" y="4283"/>
                </a:lnTo>
                <a:lnTo>
                  <a:pt x="12191" y="3869"/>
                </a:lnTo>
                <a:lnTo>
                  <a:pt x="12483" y="3699"/>
                </a:lnTo>
                <a:lnTo>
                  <a:pt x="12775" y="3553"/>
                </a:lnTo>
                <a:lnTo>
                  <a:pt x="12970" y="3480"/>
                </a:lnTo>
                <a:lnTo>
                  <a:pt x="13164" y="3456"/>
                </a:lnTo>
                <a:lnTo>
                  <a:pt x="13359" y="3431"/>
                </a:lnTo>
                <a:close/>
                <a:moveTo>
                  <a:pt x="13529" y="2872"/>
                </a:moveTo>
                <a:lnTo>
                  <a:pt x="13335" y="2896"/>
                </a:lnTo>
                <a:lnTo>
                  <a:pt x="12945" y="2969"/>
                </a:lnTo>
                <a:lnTo>
                  <a:pt x="12556" y="3066"/>
                </a:lnTo>
                <a:lnTo>
                  <a:pt x="12191" y="3237"/>
                </a:lnTo>
                <a:lnTo>
                  <a:pt x="11850" y="3456"/>
                </a:lnTo>
                <a:lnTo>
                  <a:pt x="11607" y="3626"/>
                </a:lnTo>
                <a:lnTo>
                  <a:pt x="11388" y="3821"/>
                </a:lnTo>
                <a:lnTo>
                  <a:pt x="10950" y="4210"/>
                </a:lnTo>
                <a:lnTo>
                  <a:pt x="10658" y="4478"/>
                </a:lnTo>
                <a:lnTo>
                  <a:pt x="10512" y="4648"/>
                </a:lnTo>
                <a:lnTo>
                  <a:pt x="10464" y="4721"/>
                </a:lnTo>
                <a:lnTo>
                  <a:pt x="10464" y="4818"/>
                </a:lnTo>
                <a:lnTo>
                  <a:pt x="10366" y="4843"/>
                </a:lnTo>
                <a:lnTo>
                  <a:pt x="10293" y="4916"/>
                </a:lnTo>
                <a:lnTo>
                  <a:pt x="10245" y="4989"/>
                </a:lnTo>
                <a:lnTo>
                  <a:pt x="10269" y="5110"/>
                </a:lnTo>
                <a:lnTo>
                  <a:pt x="10366" y="5354"/>
                </a:lnTo>
                <a:lnTo>
                  <a:pt x="10488" y="5597"/>
                </a:lnTo>
                <a:lnTo>
                  <a:pt x="10610" y="5816"/>
                </a:lnTo>
                <a:lnTo>
                  <a:pt x="10780" y="6035"/>
                </a:lnTo>
                <a:lnTo>
                  <a:pt x="10950" y="6230"/>
                </a:lnTo>
                <a:lnTo>
                  <a:pt x="11120" y="6449"/>
                </a:lnTo>
                <a:lnTo>
                  <a:pt x="11534" y="6814"/>
                </a:lnTo>
                <a:lnTo>
                  <a:pt x="11972" y="7179"/>
                </a:lnTo>
                <a:lnTo>
                  <a:pt x="12410" y="7519"/>
                </a:lnTo>
                <a:lnTo>
                  <a:pt x="12848" y="7836"/>
                </a:lnTo>
                <a:lnTo>
                  <a:pt x="13262" y="8152"/>
                </a:lnTo>
                <a:lnTo>
                  <a:pt x="13335" y="8201"/>
                </a:lnTo>
                <a:lnTo>
                  <a:pt x="13432" y="8225"/>
                </a:lnTo>
                <a:lnTo>
                  <a:pt x="13505" y="8225"/>
                </a:lnTo>
                <a:lnTo>
                  <a:pt x="13602" y="8201"/>
                </a:lnTo>
                <a:lnTo>
                  <a:pt x="13651" y="8152"/>
                </a:lnTo>
                <a:lnTo>
                  <a:pt x="13724" y="8079"/>
                </a:lnTo>
                <a:lnTo>
                  <a:pt x="13748" y="8006"/>
                </a:lnTo>
                <a:lnTo>
                  <a:pt x="13748" y="7933"/>
                </a:lnTo>
                <a:lnTo>
                  <a:pt x="13943" y="7787"/>
                </a:lnTo>
                <a:lnTo>
                  <a:pt x="14089" y="7665"/>
                </a:lnTo>
                <a:lnTo>
                  <a:pt x="14722" y="7154"/>
                </a:lnTo>
                <a:lnTo>
                  <a:pt x="15014" y="6862"/>
                </a:lnTo>
                <a:lnTo>
                  <a:pt x="15281" y="6546"/>
                </a:lnTo>
                <a:lnTo>
                  <a:pt x="15500" y="6205"/>
                </a:lnTo>
                <a:lnTo>
                  <a:pt x="15598" y="6035"/>
                </a:lnTo>
                <a:lnTo>
                  <a:pt x="15671" y="5840"/>
                </a:lnTo>
                <a:lnTo>
                  <a:pt x="15719" y="5670"/>
                </a:lnTo>
                <a:lnTo>
                  <a:pt x="15768" y="5500"/>
                </a:lnTo>
                <a:lnTo>
                  <a:pt x="15792" y="5305"/>
                </a:lnTo>
                <a:lnTo>
                  <a:pt x="15792" y="5135"/>
                </a:lnTo>
                <a:lnTo>
                  <a:pt x="15768" y="4770"/>
                </a:lnTo>
                <a:lnTo>
                  <a:pt x="15695" y="4429"/>
                </a:lnTo>
                <a:lnTo>
                  <a:pt x="15549" y="4088"/>
                </a:lnTo>
                <a:lnTo>
                  <a:pt x="15379" y="3772"/>
                </a:lnTo>
                <a:lnTo>
                  <a:pt x="15257" y="3626"/>
                </a:lnTo>
                <a:lnTo>
                  <a:pt x="15135" y="3504"/>
                </a:lnTo>
                <a:lnTo>
                  <a:pt x="15014" y="3383"/>
                </a:lnTo>
                <a:lnTo>
                  <a:pt x="14868" y="3261"/>
                </a:lnTo>
                <a:lnTo>
                  <a:pt x="14697" y="3164"/>
                </a:lnTo>
                <a:lnTo>
                  <a:pt x="14503" y="3066"/>
                </a:lnTo>
                <a:lnTo>
                  <a:pt x="14332" y="2993"/>
                </a:lnTo>
                <a:lnTo>
                  <a:pt x="14138" y="2945"/>
                </a:lnTo>
                <a:lnTo>
                  <a:pt x="13943" y="2896"/>
                </a:lnTo>
                <a:lnTo>
                  <a:pt x="13724" y="2872"/>
                </a:lnTo>
                <a:close/>
                <a:moveTo>
                  <a:pt x="5597" y="6814"/>
                </a:moveTo>
                <a:lnTo>
                  <a:pt x="4283" y="8030"/>
                </a:lnTo>
                <a:lnTo>
                  <a:pt x="3675" y="8590"/>
                </a:lnTo>
                <a:lnTo>
                  <a:pt x="3602" y="8468"/>
                </a:lnTo>
                <a:lnTo>
                  <a:pt x="3504" y="8395"/>
                </a:lnTo>
                <a:lnTo>
                  <a:pt x="3285" y="8201"/>
                </a:lnTo>
                <a:lnTo>
                  <a:pt x="2969" y="7860"/>
                </a:lnTo>
                <a:lnTo>
                  <a:pt x="2677" y="7519"/>
                </a:lnTo>
                <a:lnTo>
                  <a:pt x="2410" y="7203"/>
                </a:lnTo>
                <a:lnTo>
                  <a:pt x="2264" y="7057"/>
                </a:lnTo>
                <a:lnTo>
                  <a:pt x="2093" y="6911"/>
                </a:lnTo>
                <a:lnTo>
                  <a:pt x="3821" y="6911"/>
                </a:lnTo>
                <a:lnTo>
                  <a:pt x="4745" y="6862"/>
                </a:lnTo>
                <a:lnTo>
                  <a:pt x="5597" y="6814"/>
                </a:lnTo>
                <a:close/>
                <a:moveTo>
                  <a:pt x="755" y="6911"/>
                </a:moveTo>
                <a:lnTo>
                  <a:pt x="1047" y="6935"/>
                </a:lnTo>
                <a:lnTo>
                  <a:pt x="1315" y="6935"/>
                </a:lnTo>
                <a:lnTo>
                  <a:pt x="1339" y="6984"/>
                </a:lnTo>
                <a:lnTo>
                  <a:pt x="1363" y="7008"/>
                </a:lnTo>
                <a:lnTo>
                  <a:pt x="1582" y="7227"/>
                </a:lnTo>
                <a:lnTo>
                  <a:pt x="1826" y="7422"/>
                </a:lnTo>
                <a:lnTo>
                  <a:pt x="2142" y="7738"/>
                </a:lnTo>
                <a:lnTo>
                  <a:pt x="2434" y="8103"/>
                </a:lnTo>
                <a:lnTo>
                  <a:pt x="2799" y="8541"/>
                </a:lnTo>
                <a:lnTo>
                  <a:pt x="3018" y="8785"/>
                </a:lnTo>
                <a:lnTo>
                  <a:pt x="3139" y="8882"/>
                </a:lnTo>
                <a:lnTo>
                  <a:pt x="3261" y="8955"/>
                </a:lnTo>
                <a:lnTo>
                  <a:pt x="3091" y="9077"/>
                </a:lnTo>
                <a:lnTo>
                  <a:pt x="2993" y="8931"/>
                </a:lnTo>
                <a:lnTo>
                  <a:pt x="2872" y="8785"/>
                </a:lnTo>
                <a:lnTo>
                  <a:pt x="2580" y="8517"/>
                </a:lnTo>
                <a:lnTo>
                  <a:pt x="2020" y="8079"/>
                </a:lnTo>
                <a:lnTo>
                  <a:pt x="1388" y="7495"/>
                </a:lnTo>
                <a:lnTo>
                  <a:pt x="755" y="6911"/>
                </a:lnTo>
                <a:close/>
                <a:moveTo>
                  <a:pt x="9490" y="8760"/>
                </a:moveTo>
                <a:lnTo>
                  <a:pt x="9369" y="8785"/>
                </a:lnTo>
                <a:lnTo>
                  <a:pt x="9271" y="8833"/>
                </a:lnTo>
                <a:lnTo>
                  <a:pt x="9101" y="9004"/>
                </a:lnTo>
                <a:lnTo>
                  <a:pt x="8931" y="9174"/>
                </a:lnTo>
                <a:lnTo>
                  <a:pt x="8760" y="9344"/>
                </a:lnTo>
                <a:lnTo>
                  <a:pt x="8566" y="9515"/>
                </a:lnTo>
                <a:lnTo>
                  <a:pt x="8103" y="9904"/>
                </a:lnTo>
                <a:lnTo>
                  <a:pt x="7617" y="10318"/>
                </a:lnTo>
                <a:lnTo>
                  <a:pt x="7276" y="10609"/>
                </a:lnTo>
                <a:lnTo>
                  <a:pt x="7081" y="10780"/>
                </a:lnTo>
                <a:lnTo>
                  <a:pt x="6887" y="10999"/>
                </a:lnTo>
                <a:lnTo>
                  <a:pt x="6716" y="11193"/>
                </a:lnTo>
                <a:lnTo>
                  <a:pt x="6595" y="11437"/>
                </a:lnTo>
                <a:lnTo>
                  <a:pt x="6570" y="11534"/>
                </a:lnTo>
                <a:lnTo>
                  <a:pt x="6546" y="11656"/>
                </a:lnTo>
                <a:lnTo>
                  <a:pt x="6546" y="11753"/>
                </a:lnTo>
                <a:lnTo>
                  <a:pt x="6570" y="11850"/>
                </a:lnTo>
                <a:lnTo>
                  <a:pt x="6619" y="11948"/>
                </a:lnTo>
                <a:lnTo>
                  <a:pt x="6668" y="11996"/>
                </a:lnTo>
                <a:lnTo>
                  <a:pt x="6765" y="12021"/>
                </a:lnTo>
                <a:lnTo>
                  <a:pt x="6838" y="12021"/>
                </a:lnTo>
                <a:lnTo>
                  <a:pt x="6935" y="11972"/>
                </a:lnTo>
                <a:lnTo>
                  <a:pt x="7033" y="11923"/>
                </a:lnTo>
                <a:lnTo>
                  <a:pt x="7154" y="11777"/>
                </a:lnTo>
                <a:lnTo>
                  <a:pt x="7422" y="11461"/>
                </a:lnTo>
                <a:lnTo>
                  <a:pt x="7641" y="11242"/>
                </a:lnTo>
                <a:lnTo>
                  <a:pt x="7860" y="11023"/>
                </a:lnTo>
                <a:lnTo>
                  <a:pt x="8322" y="10634"/>
                </a:lnTo>
                <a:lnTo>
                  <a:pt x="8736" y="10318"/>
                </a:lnTo>
                <a:lnTo>
                  <a:pt x="9174" y="9977"/>
                </a:lnTo>
                <a:lnTo>
                  <a:pt x="9393" y="9807"/>
                </a:lnTo>
                <a:lnTo>
                  <a:pt x="9563" y="9612"/>
                </a:lnTo>
                <a:lnTo>
                  <a:pt x="9709" y="9393"/>
                </a:lnTo>
                <a:lnTo>
                  <a:pt x="9831" y="9174"/>
                </a:lnTo>
                <a:lnTo>
                  <a:pt x="9855" y="9052"/>
                </a:lnTo>
                <a:lnTo>
                  <a:pt x="9855" y="8931"/>
                </a:lnTo>
                <a:lnTo>
                  <a:pt x="9782" y="8858"/>
                </a:lnTo>
                <a:lnTo>
                  <a:pt x="9709" y="8809"/>
                </a:lnTo>
                <a:lnTo>
                  <a:pt x="9588" y="8760"/>
                </a:lnTo>
                <a:close/>
                <a:moveTo>
                  <a:pt x="2045" y="13359"/>
                </a:moveTo>
                <a:lnTo>
                  <a:pt x="2166" y="13408"/>
                </a:lnTo>
                <a:lnTo>
                  <a:pt x="2166" y="13481"/>
                </a:lnTo>
                <a:lnTo>
                  <a:pt x="2166" y="13554"/>
                </a:lnTo>
                <a:lnTo>
                  <a:pt x="2118" y="13627"/>
                </a:lnTo>
                <a:lnTo>
                  <a:pt x="2069" y="13675"/>
                </a:lnTo>
                <a:lnTo>
                  <a:pt x="1947" y="13773"/>
                </a:lnTo>
                <a:lnTo>
                  <a:pt x="1826" y="13870"/>
                </a:lnTo>
                <a:lnTo>
                  <a:pt x="1655" y="13943"/>
                </a:lnTo>
                <a:lnTo>
                  <a:pt x="1461" y="14016"/>
                </a:lnTo>
                <a:lnTo>
                  <a:pt x="1461" y="14016"/>
                </a:lnTo>
                <a:lnTo>
                  <a:pt x="1607" y="13821"/>
                </a:lnTo>
                <a:lnTo>
                  <a:pt x="1753" y="13627"/>
                </a:lnTo>
                <a:lnTo>
                  <a:pt x="1874" y="13481"/>
                </a:lnTo>
                <a:lnTo>
                  <a:pt x="1972" y="13383"/>
                </a:lnTo>
                <a:lnTo>
                  <a:pt x="1996" y="13383"/>
                </a:lnTo>
                <a:lnTo>
                  <a:pt x="2045" y="13359"/>
                </a:lnTo>
                <a:close/>
                <a:moveTo>
                  <a:pt x="1996" y="12872"/>
                </a:moveTo>
                <a:lnTo>
                  <a:pt x="1899" y="12897"/>
                </a:lnTo>
                <a:lnTo>
                  <a:pt x="1826" y="12921"/>
                </a:lnTo>
                <a:lnTo>
                  <a:pt x="1655" y="13018"/>
                </a:lnTo>
                <a:lnTo>
                  <a:pt x="1534" y="13140"/>
                </a:lnTo>
                <a:lnTo>
                  <a:pt x="1388" y="13286"/>
                </a:lnTo>
                <a:lnTo>
                  <a:pt x="1242" y="13456"/>
                </a:lnTo>
                <a:lnTo>
                  <a:pt x="998" y="13797"/>
                </a:lnTo>
                <a:lnTo>
                  <a:pt x="925" y="13967"/>
                </a:lnTo>
                <a:lnTo>
                  <a:pt x="828" y="14138"/>
                </a:lnTo>
                <a:lnTo>
                  <a:pt x="804" y="14235"/>
                </a:lnTo>
                <a:lnTo>
                  <a:pt x="779" y="14308"/>
                </a:lnTo>
                <a:lnTo>
                  <a:pt x="779" y="14405"/>
                </a:lnTo>
                <a:lnTo>
                  <a:pt x="828" y="14478"/>
                </a:lnTo>
                <a:lnTo>
                  <a:pt x="877" y="14527"/>
                </a:lnTo>
                <a:lnTo>
                  <a:pt x="925" y="14576"/>
                </a:lnTo>
                <a:lnTo>
                  <a:pt x="1047" y="14576"/>
                </a:lnTo>
                <a:lnTo>
                  <a:pt x="1120" y="14551"/>
                </a:lnTo>
                <a:lnTo>
                  <a:pt x="1266" y="14551"/>
                </a:lnTo>
                <a:lnTo>
                  <a:pt x="1412" y="14527"/>
                </a:lnTo>
                <a:lnTo>
                  <a:pt x="1582" y="14478"/>
                </a:lnTo>
                <a:lnTo>
                  <a:pt x="1728" y="14430"/>
                </a:lnTo>
                <a:lnTo>
                  <a:pt x="2020" y="14284"/>
                </a:lnTo>
                <a:lnTo>
                  <a:pt x="2239" y="14138"/>
                </a:lnTo>
                <a:lnTo>
                  <a:pt x="2361" y="14040"/>
                </a:lnTo>
                <a:lnTo>
                  <a:pt x="2483" y="13919"/>
                </a:lnTo>
                <a:lnTo>
                  <a:pt x="2556" y="13773"/>
                </a:lnTo>
                <a:lnTo>
                  <a:pt x="2629" y="13627"/>
                </a:lnTo>
                <a:lnTo>
                  <a:pt x="2653" y="13481"/>
                </a:lnTo>
                <a:lnTo>
                  <a:pt x="2653" y="13408"/>
                </a:lnTo>
                <a:lnTo>
                  <a:pt x="2629" y="13335"/>
                </a:lnTo>
                <a:lnTo>
                  <a:pt x="2604" y="13262"/>
                </a:lnTo>
                <a:lnTo>
                  <a:pt x="2556" y="13189"/>
                </a:lnTo>
                <a:lnTo>
                  <a:pt x="2483" y="13140"/>
                </a:lnTo>
                <a:lnTo>
                  <a:pt x="2385" y="13091"/>
                </a:lnTo>
                <a:lnTo>
                  <a:pt x="2288" y="12970"/>
                </a:lnTo>
                <a:lnTo>
                  <a:pt x="2166" y="12897"/>
                </a:lnTo>
                <a:lnTo>
                  <a:pt x="2069" y="12872"/>
                </a:lnTo>
                <a:close/>
                <a:moveTo>
                  <a:pt x="15525" y="560"/>
                </a:moveTo>
                <a:lnTo>
                  <a:pt x="16084" y="633"/>
                </a:lnTo>
                <a:lnTo>
                  <a:pt x="16644" y="706"/>
                </a:lnTo>
                <a:lnTo>
                  <a:pt x="17204" y="828"/>
                </a:lnTo>
                <a:lnTo>
                  <a:pt x="17763" y="974"/>
                </a:lnTo>
                <a:lnTo>
                  <a:pt x="17666" y="1023"/>
                </a:lnTo>
                <a:lnTo>
                  <a:pt x="17593" y="1096"/>
                </a:lnTo>
                <a:lnTo>
                  <a:pt x="17496" y="1169"/>
                </a:lnTo>
                <a:lnTo>
                  <a:pt x="17496" y="1193"/>
                </a:lnTo>
                <a:lnTo>
                  <a:pt x="17520" y="1217"/>
                </a:lnTo>
                <a:lnTo>
                  <a:pt x="17569" y="1266"/>
                </a:lnTo>
                <a:lnTo>
                  <a:pt x="17617" y="1290"/>
                </a:lnTo>
                <a:lnTo>
                  <a:pt x="17739" y="1315"/>
                </a:lnTo>
                <a:lnTo>
                  <a:pt x="17861" y="1290"/>
                </a:lnTo>
                <a:lnTo>
                  <a:pt x="17934" y="1290"/>
                </a:lnTo>
                <a:lnTo>
                  <a:pt x="17982" y="1242"/>
                </a:lnTo>
                <a:lnTo>
                  <a:pt x="18007" y="1363"/>
                </a:lnTo>
                <a:lnTo>
                  <a:pt x="18031" y="1461"/>
                </a:lnTo>
                <a:lnTo>
                  <a:pt x="17909" y="1485"/>
                </a:lnTo>
                <a:lnTo>
                  <a:pt x="17812" y="1534"/>
                </a:lnTo>
                <a:lnTo>
                  <a:pt x="17715" y="1582"/>
                </a:lnTo>
                <a:lnTo>
                  <a:pt x="17617" y="1655"/>
                </a:lnTo>
                <a:lnTo>
                  <a:pt x="17593" y="1680"/>
                </a:lnTo>
                <a:lnTo>
                  <a:pt x="17593" y="1753"/>
                </a:lnTo>
                <a:lnTo>
                  <a:pt x="17617" y="1801"/>
                </a:lnTo>
                <a:lnTo>
                  <a:pt x="17690" y="1826"/>
                </a:lnTo>
                <a:lnTo>
                  <a:pt x="17739" y="1850"/>
                </a:lnTo>
                <a:lnTo>
                  <a:pt x="17812" y="1874"/>
                </a:lnTo>
                <a:lnTo>
                  <a:pt x="17958" y="1850"/>
                </a:lnTo>
                <a:lnTo>
                  <a:pt x="18080" y="1801"/>
                </a:lnTo>
                <a:lnTo>
                  <a:pt x="18104" y="1996"/>
                </a:lnTo>
                <a:lnTo>
                  <a:pt x="17909" y="2069"/>
                </a:lnTo>
                <a:lnTo>
                  <a:pt x="17788" y="2118"/>
                </a:lnTo>
                <a:lnTo>
                  <a:pt x="17690" y="2215"/>
                </a:lnTo>
                <a:lnTo>
                  <a:pt x="17642" y="2264"/>
                </a:lnTo>
                <a:lnTo>
                  <a:pt x="17642" y="2361"/>
                </a:lnTo>
                <a:lnTo>
                  <a:pt x="17666" y="2410"/>
                </a:lnTo>
                <a:lnTo>
                  <a:pt x="17739" y="2458"/>
                </a:lnTo>
                <a:lnTo>
                  <a:pt x="17836" y="2483"/>
                </a:lnTo>
                <a:lnTo>
                  <a:pt x="17934" y="2458"/>
                </a:lnTo>
                <a:lnTo>
                  <a:pt x="18128" y="2410"/>
                </a:lnTo>
                <a:lnTo>
                  <a:pt x="18153" y="2531"/>
                </a:lnTo>
                <a:lnTo>
                  <a:pt x="18007" y="2555"/>
                </a:lnTo>
                <a:lnTo>
                  <a:pt x="17836" y="2604"/>
                </a:lnTo>
                <a:lnTo>
                  <a:pt x="17763" y="2653"/>
                </a:lnTo>
                <a:lnTo>
                  <a:pt x="17715" y="2726"/>
                </a:lnTo>
                <a:lnTo>
                  <a:pt x="17690" y="2823"/>
                </a:lnTo>
                <a:lnTo>
                  <a:pt x="17690" y="2896"/>
                </a:lnTo>
                <a:lnTo>
                  <a:pt x="17739" y="2945"/>
                </a:lnTo>
                <a:lnTo>
                  <a:pt x="17812" y="2993"/>
                </a:lnTo>
                <a:lnTo>
                  <a:pt x="18153" y="2993"/>
                </a:lnTo>
                <a:lnTo>
                  <a:pt x="18177" y="2969"/>
                </a:lnTo>
                <a:lnTo>
                  <a:pt x="18177" y="3261"/>
                </a:lnTo>
                <a:lnTo>
                  <a:pt x="17739" y="3383"/>
                </a:lnTo>
                <a:lnTo>
                  <a:pt x="17690" y="3407"/>
                </a:lnTo>
                <a:lnTo>
                  <a:pt x="17666" y="3431"/>
                </a:lnTo>
                <a:lnTo>
                  <a:pt x="17617" y="3529"/>
                </a:lnTo>
                <a:lnTo>
                  <a:pt x="17617" y="3577"/>
                </a:lnTo>
                <a:lnTo>
                  <a:pt x="17642" y="3626"/>
                </a:lnTo>
                <a:lnTo>
                  <a:pt x="17666" y="3650"/>
                </a:lnTo>
                <a:lnTo>
                  <a:pt x="17715" y="3699"/>
                </a:lnTo>
                <a:lnTo>
                  <a:pt x="17812" y="3723"/>
                </a:lnTo>
                <a:lnTo>
                  <a:pt x="17934" y="3723"/>
                </a:lnTo>
                <a:lnTo>
                  <a:pt x="18153" y="3699"/>
                </a:lnTo>
                <a:lnTo>
                  <a:pt x="18153" y="3699"/>
                </a:lnTo>
                <a:lnTo>
                  <a:pt x="18104" y="4186"/>
                </a:lnTo>
                <a:lnTo>
                  <a:pt x="17934" y="4088"/>
                </a:lnTo>
                <a:lnTo>
                  <a:pt x="17739" y="4040"/>
                </a:lnTo>
                <a:lnTo>
                  <a:pt x="17642" y="4015"/>
                </a:lnTo>
                <a:lnTo>
                  <a:pt x="17569" y="4040"/>
                </a:lnTo>
                <a:lnTo>
                  <a:pt x="17471" y="4064"/>
                </a:lnTo>
                <a:lnTo>
                  <a:pt x="17423" y="4137"/>
                </a:lnTo>
                <a:lnTo>
                  <a:pt x="17423" y="4186"/>
                </a:lnTo>
                <a:lnTo>
                  <a:pt x="17496" y="4283"/>
                </a:lnTo>
                <a:lnTo>
                  <a:pt x="17617" y="4332"/>
                </a:lnTo>
                <a:lnTo>
                  <a:pt x="17812" y="4429"/>
                </a:lnTo>
                <a:lnTo>
                  <a:pt x="17982" y="4526"/>
                </a:lnTo>
                <a:lnTo>
                  <a:pt x="18055" y="4551"/>
                </a:lnTo>
                <a:lnTo>
                  <a:pt x="17958" y="4940"/>
                </a:lnTo>
                <a:lnTo>
                  <a:pt x="17690" y="4843"/>
                </a:lnTo>
                <a:lnTo>
                  <a:pt x="17471" y="4721"/>
                </a:lnTo>
                <a:lnTo>
                  <a:pt x="17228" y="4648"/>
                </a:lnTo>
                <a:lnTo>
                  <a:pt x="17155" y="4648"/>
                </a:lnTo>
                <a:lnTo>
                  <a:pt x="17155" y="4672"/>
                </a:lnTo>
                <a:lnTo>
                  <a:pt x="17155" y="4721"/>
                </a:lnTo>
                <a:lnTo>
                  <a:pt x="17204" y="4818"/>
                </a:lnTo>
                <a:lnTo>
                  <a:pt x="17252" y="4891"/>
                </a:lnTo>
                <a:lnTo>
                  <a:pt x="17350" y="4989"/>
                </a:lnTo>
                <a:lnTo>
                  <a:pt x="17423" y="5062"/>
                </a:lnTo>
                <a:lnTo>
                  <a:pt x="17642" y="5183"/>
                </a:lnTo>
                <a:lnTo>
                  <a:pt x="17861" y="5256"/>
                </a:lnTo>
                <a:lnTo>
                  <a:pt x="17739" y="5621"/>
                </a:lnTo>
                <a:lnTo>
                  <a:pt x="17617" y="5938"/>
                </a:lnTo>
                <a:lnTo>
                  <a:pt x="17569" y="5889"/>
                </a:lnTo>
                <a:lnTo>
                  <a:pt x="17520" y="5840"/>
                </a:lnTo>
                <a:lnTo>
                  <a:pt x="17398" y="5743"/>
                </a:lnTo>
                <a:lnTo>
                  <a:pt x="17301" y="5670"/>
                </a:lnTo>
                <a:lnTo>
                  <a:pt x="17179" y="5597"/>
                </a:lnTo>
                <a:lnTo>
                  <a:pt x="17082" y="5573"/>
                </a:lnTo>
                <a:lnTo>
                  <a:pt x="16985" y="5548"/>
                </a:lnTo>
                <a:lnTo>
                  <a:pt x="16887" y="5548"/>
                </a:lnTo>
                <a:lnTo>
                  <a:pt x="16766" y="5597"/>
                </a:lnTo>
                <a:lnTo>
                  <a:pt x="16741" y="5621"/>
                </a:lnTo>
                <a:lnTo>
                  <a:pt x="16741" y="5670"/>
                </a:lnTo>
                <a:lnTo>
                  <a:pt x="16741" y="5719"/>
                </a:lnTo>
                <a:lnTo>
                  <a:pt x="16766" y="5743"/>
                </a:lnTo>
                <a:lnTo>
                  <a:pt x="16863" y="5840"/>
                </a:lnTo>
                <a:lnTo>
                  <a:pt x="16936" y="5913"/>
                </a:lnTo>
                <a:lnTo>
                  <a:pt x="17009" y="5962"/>
                </a:lnTo>
                <a:lnTo>
                  <a:pt x="17228" y="6132"/>
                </a:lnTo>
                <a:lnTo>
                  <a:pt x="17325" y="6181"/>
                </a:lnTo>
                <a:lnTo>
                  <a:pt x="17447" y="6205"/>
                </a:lnTo>
                <a:lnTo>
                  <a:pt x="17496" y="6205"/>
                </a:lnTo>
                <a:lnTo>
                  <a:pt x="17325" y="6473"/>
                </a:lnTo>
                <a:lnTo>
                  <a:pt x="17204" y="6473"/>
                </a:lnTo>
                <a:lnTo>
                  <a:pt x="17106" y="6449"/>
                </a:lnTo>
                <a:lnTo>
                  <a:pt x="17009" y="6400"/>
                </a:lnTo>
                <a:lnTo>
                  <a:pt x="16936" y="6351"/>
                </a:lnTo>
                <a:lnTo>
                  <a:pt x="16814" y="6230"/>
                </a:lnTo>
                <a:lnTo>
                  <a:pt x="16668" y="6108"/>
                </a:lnTo>
                <a:lnTo>
                  <a:pt x="16522" y="6035"/>
                </a:lnTo>
                <a:lnTo>
                  <a:pt x="16449" y="6011"/>
                </a:lnTo>
                <a:lnTo>
                  <a:pt x="16352" y="6011"/>
                </a:lnTo>
                <a:lnTo>
                  <a:pt x="16279" y="6035"/>
                </a:lnTo>
                <a:lnTo>
                  <a:pt x="16182" y="6084"/>
                </a:lnTo>
                <a:lnTo>
                  <a:pt x="16133" y="6132"/>
                </a:lnTo>
                <a:lnTo>
                  <a:pt x="16133" y="6181"/>
                </a:lnTo>
                <a:lnTo>
                  <a:pt x="16182" y="6230"/>
                </a:lnTo>
                <a:lnTo>
                  <a:pt x="16230" y="6254"/>
                </a:lnTo>
                <a:lnTo>
                  <a:pt x="16303" y="6254"/>
                </a:lnTo>
                <a:lnTo>
                  <a:pt x="16401" y="6303"/>
                </a:lnTo>
                <a:lnTo>
                  <a:pt x="16547" y="6424"/>
                </a:lnTo>
                <a:lnTo>
                  <a:pt x="16693" y="6570"/>
                </a:lnTo>
                <a:lnTo>
                  <a:pt x="16814" y="6692"/>
                </a:lnTo>
                <a:lnTo>
                  <a:pt x="16936" y="6789"/>
                </a:lnTo>
                <a:lnTo>
                  <a:pt x="17082" y="6838"/>
                </a:lnTo>
                <a:lnTo>
                  <a:pt x="16668" y="7325"/>
                </a:lnTo>
                <a:lnTo>
                  <a:pt x="16157" y="7106"/>
                </a:lnTo>
                <a:lnTo>
                  <a:pt x="16011" y="7033"/>
                </a:lnTo>
                <a:lnTo>
                  <a:pt x="15865" y="7008"/>
                </a:lnTo>
                <a:lnTo>
                  <a:pt x="15744" y="7008"/>
                </a:lnTo>
                <a:lnTo>
                  <a:pt x="15598" y="7057"/>
                </a:lnTo>
                <a:lnTo>
                  <a:pt x="15573" y="7081"/>
                </a:lnTo>
                <a:lnTo>
                  <a:pt x="15549" y="7106"/>
                </a:lnTo>
                <a:lnTo>
                  <a:pt x="15549" y="7154"/>
                </a:lnTo>
                <a:lnTo>
                  <a:pt x="15573" y="7179"/>
                </a:lnTo>
                <a:lnTo>
                  <a:pt x="15646" y="7276"/>
                </a:lnTo>
                <a:lnTo>
                  <a:pt x="15744" y="7349"/>
                </a:lnTo>
                <a:lnTo>
                  <a:pt x="15987" y="7495"/>
                </a:lnTo>
                <a:lnTo>
                  <a:pt x="16328" y="7665"/>
                </a:lnTo>
                <a:lnTo>
                  <a:pt x="16036" y="7957"/>
                </a:lnTo>
                <a:lnTo>
                  <a:pt x="15890" y="7909"/>
                </a:lnTo>
                <a:lnTo>
                  <a:pt x="15744" y="7884"/>
                </a:lnTo>
                <a:lnTo>
                  <a:pt x="15598" y="7860"/>
                </a:lnTo>
                <a:lnTo>
                  <a:pt x="15452" y="7836"/>
                </a:lnTo>
                <a:lnTo>
                  <a:pt x="15160" y="7690"/>
                </a:lnTo>
                <a:lnTo>
                  <a:pt x="15014" y="7641"/>
                </a:lnTo>
                <a:lnTo>
                  <a:pt x="14868" y="7592"/>
                </a:lnTo>
                <a:lnTo>
                  <a:pt x="14819" y="7617"/>
                </a:lnTo>
                <a:lnTo>
                  <a:pt x="14770" y="7665"/>
                </a:lnTo>
                <a:lnTo>
                  <a:pt x="14770" y="7714"/>
                </a:lnTo>
                <a:lnTo>
                  <a:pt x="14770" y="7763"/>
                </a:lnTo>
                <a:lnTo>
                  <a:pt x="14843" y="7860"/>
                </a:lnTo>
                <a:lnTo>
                  <a:pt x="14916" y="7957"/>
                </a:lnTo>
                <a:lnTo>
                  <a:pt x="15135" y="8128"/>
                </a:lnTo>
                <a:lnTo>
                  <a:pt x="15427" y="8249"/>
                </a:lnTo>
                <a:lnTo>
                  <a:pt x="15549" y="8298"/>
                </a:lnTo>
                <a:lnTo>
                  <a:pt x="15695" y="8322"/>
                </a:lnTo>
                <a:lnTo>
                  <a:pt x="15403" y="8639"/>
                </a:lnTo>
                <a:lnTo>
                  <a:pt x="15184" y="8590"/>
                </a:lnTo>
                <a:lnTo>
                  <a:pt x="14965" y="8541"/>
                </a:lnTo>
                <a:lnTo>
                  <a:pt x="14770" y="8468"/>
                </a:lnTo>
                <a:lnTo>
                  <a:pt x="14576" y="8347"/>
                </a:lnTo>
                <a:lnTo>
                  <a:pt x="14551" y="8322"/>
                </a:lnTo>
                <a:lnTo>
                  <a:pt x="14503" y="8322"/>
                </a:lnTo>
                <a:lnTo>
                  <a:pt x="14454" y="8371"/>
                </a:lnTo>
                <a:lnTo>
                  <a:pt x="14430" y="8420"/>
                </a:lnTo>
                <a:lnTo>
                  <a:pt x="14430" y="8493"/>
                </a:lnTo>
                <a:lnTo>
                  <a:pt x="14478" y="8590"/>
                </a:lnTo>
                <a:lnTo>
                  <a:pt x="14551" y="8687"/>
                </a:lnTo>
                <a:lnTo>
                  <a:pt x="14722" y="8809"/>
                </a:lnTo>
                <a:lnTo>
                  <a:pt x="14892" y="8906"/>
                </a:lnTo>
                <a:lnTo>
                  <a:pt x="15111" y="8979"/>
                </a:lnTo>
                <a:lnTo>
                  <a:pt x="14843" y="9271"/>
                </a:lnTo>
                <a:lnTo>
                  <a:pt x="14795" y="9247"/>
                </a:lnTo>
                <a:lnTo>
                  <a:pt x="14503" y="9150"/>
                </a:lnTo>
                <a:lnTo>
                  <a:pt x="14211" y="9052"/>
                </a:lnTo>
                <a:lnTo>
                  <a:pt x="13919" y="8955"/>
                </a:lnTo>
                <a:lnTo>
                  <a:pt x="13627" y="8858"/>
                </a:lnTo>
                <a:lnTo>
                  <a:pt x="13578" y="8858"/>
                </a:lnTo>
                <a:lnTo>
                  <a:pt x="13554" y="8882"/>
                </a:lnTo>
                <a:lnTo>
                  <a:pt x="13529" y="8931"/>
                </a:lnTo>
                <a:lnTo>
                  <a:pt x="13554" y="8955"/>
                </a:lnTo>
                <a:lnTo>
                  <a:pt x="13627" y="9077"/>
                </a:lnTo>
                <a:lnTo>
                  <a:pt x="13748" y="9198"/>
                </a:lnTo>
                <a:lnTo>
                  <a:pt x="13846" y="9296"/>
                </a:lnTo>
                <a:lnTo>
                  <a:pt x="13992" y="9369"/>
                </a:lnTo>
                <a:lnTo>
                  <a:pt x="14284" y="9515"/>
                </a:lnTo>
                <a:lnTo>
                  <a:pt x="14576" y="9612"/>
                </a:lnTo>
                <a:lnTo>
                  <a:pt x="14211" y="10001"/>
                </a:lnTo>
                <a:lnTo>
                  <a:pt x="14186" y="9953"/>
                </a:lnTo>
                <a:lnTo>
                  <a:pt x="14113" y="9904"/>
                </a:lnTo>
                <a:lnTo>
                  <a:pt x="13846" y="9709"/>
                </a:lnTo>
                <a:lnTo>
                  <a:pt x="13529" y="9563"/>
                </a:lnTo>
                <a:lnTo>
                  <a:pt x="13359" y="9490"/>
                </a:lnTo>
                <a:lnTo>
                  <a:pt x="13213" y="9442"/>
                </a:lnTo>
                <a:lnTo>
                  <a:pt x="13043" y="9393"/>
                </a:lnTo>
                <a:lnTo>
                  <a:pt x="12824" y="9393"/>
                </a:lnTo>
                <a:lnTo>
                  <a:pt x="12799" y="9442"/>
                </a:lnTo>
                <a:lnTo>
                  <a:pt x="12799" y="9490"/>
                </a:lnTo>
                <a:lnTo>
                  <a:pt x="12824" y="9515"/>
                </a:lnTo>
                <a:lnTo>
                  <a:pt x="13067" y="9734"/>
                </a:lnTo>
                <a:lnTo>
                  <a:pt x="13335" y="9904"/>
                </a:lnTo>
                <a:lnTo>
                  <a:pt x="13627" y="10074"/>
                </a:lnTo>
                <a:lnTo>
                  <a:pt x="13919" y="10220"/>
                </a:lnTo>
                <a:lnTo>
                  <a:pt x="13967" y="10245"/>
                </a:lnTo>
                <a:lnTo>
                  <a:pt x="13894" y="10318"/>
                </a:lnTo>
                <a:lnTo>
                  <a:pt x="13748" y="10464"/>
                </a:lnTo>
                <a:lnTo>
                  <a:pt x="13700" y="10391"/>
                </a:lnTo>
                <a:lnTo>
                  <a:pt x="13627" y="10318"/>
                </a:lnTo>
                <a:lnTo>
                  <a:pt x="13456" y="10220"/>
                </a:lnTo>
                <a:lnTo>
                  <a:pt x="13091" y="10074"/>
                </a:lnTo>
                <a:lnTo>
                  <a:pt x="12897" y="10026"/>
                </a:lnTo>
                <a:lnTo>
                  <a:pt x="12702" y="9953"/>
                </a:lnTo>
                <a:lnTo>
                  <a:pt x="12507" y="9928"/>
                </a:lnTo>
                <a:lnTo>
                  <a:pt x="12288" y="9904"/>
                </a:lnTo>
                <a:lnTo>
                  <a:pt x="12240" y="9904"/>
                </a:lnTo>
                <a:lnTo>
                  <a:pt x="12215" y="9928"/>
                </a:lnTo>
                <a:lnTo>
                  <a:pt x="12191" y="9977"/>
                </a:lnTo>
                <a:lnTo>
                  <a:pt x="12215" y="10050"/>
                </a:lnTo>
                <a:lnTo>
                  <a:pt x="12264" y="10099"/>
                </a:lnTo>
                <a:lnTo>
                  <a:pt x="12459" y="10196"/>
                </a:lnTo>
                <a:lnTo>
                  <a:pt x="12629" y="10293"/>
                </a:lnTo>
                <a:lnTo>
                  <a:pt x="12994" y="10512"/>
                </a:lnTo>
                <a:lnTo>
                  <a:pt x="13237" y="10634"/>
                </a:lnTo>
                <a:lnTo>
                  <a:pt x="13359" y="10682"/>
                </a:lnTo>
                <a:lnTo>
                  <a:pt x="13505" y="10707"/>
                </a:lnTo>
                <a:lnTo>
                  <a:pt x="12921" y="11291"/>
                </a:lnTo>
                <a:lnTo>
                  <a:pt x="12799" y="11193"/>
                </a:lnTo>
                <a:lnTo>
                  <a:pt x="12653" y="11096"/>
                </a:lnTo>
                <a:lnTo>
                  <a:pt x="12434" y="10974"/>
                </a:lnTo>
                <a:lnTo>
                  <a:pt x="12240" y="10828"/>
                </a:lnTo>
                <a:lnTo>
                  <a:pt x="12021" y="10682"/>
                </a:lnTo>
                <a:lnTo>
                  <a:pt x="11802" y="10585"/>
                </a:lnTo>
                <a:lnTo>
                  <a:pt x="11680" y="10537"/>
                </a:lnTo>
                <a:lnTo>
                  <a:pt x="11534" y="10537"/>
                </a:lnTo>
                <a:lnTo>
                  <a:pt x="11510" y="10561"/>
                </a:lnTo>
                <a:lnTo>
                  <a:pt x="11510" y="10585"/>
                </a:lnTo>
                <a:lnTo>
                  <a:pt x="11534" y="10609"/>
                </a:lnTo>
                <a:lnTo>
                  <a:pt x="11704" y="10804"/>
                </a:lnTo>
                <a:lnTo>
                  <a:pt x="11996" y="11072"/>
                </a:lnTo>
                <a:lnTo>
                  <a:pt x="12337" y="11364"/>
                </a:lnTo>
                <a:lnTo>
                  <a:pt x="12507" y="11461"/>
                </a:lnTo>
                <a:lnTo>
                  <a:pt x="12678" y="11534"/>
                </a:lnTo>
                <a:lnTo>
                  <a:pt x="12337" y="11875"/>
                </a:lnTo>
                <a:lnTo>
                  <a:pt x="12215" y="11826"/>
                </a:lnTo>
                <a:lnTo>
                  <a:pt x="12094" y="11777"/>
                </a:lnTo>
                <a:lnTo>
                  <a:pt x="11899" y="11680"/>
                </a:lnTo>
                <a:lnTo>
                  <a:pt x="11510" y="11437"/>
                </a:lnTo>
                <a:lnTo>
                  <a:pt x="11291" y="11339"/>
                </a:lnTo>
                <a:lnTo>
                  <a:pt x="11193" y="11315"/>
                </a:lnTo>
                <a:lnTo>
                  <a:pt x="11072" y="11291"/>
                </a:lnTo>
                <a:lnTo>
                  <a:pt x="10999" y="11315"/>
                </a:lnTo>
                <a:lnTo>
                  <a:pt x="10974" y="11364"/>
                </a:lnTo>
                <a:lnTo>
                  <a:pt x="10950" y="11437"/>
                </a:lnTo>
                <a:lnTo>
                  <a:pt x="10999" y="11485"/>
                </a:lnTo>
                <a:lnTo>
                  <a:pt x="11266" y="11704"/>
                </a:lnTo>
                <a:lnTo>
                  <a:pt x="11558" y="11923"/>
                </a:lnTo>
                <a:lnTo>
                  <a:pt x="11777" y="12069"/>
                </a:lnTo>
                <a:lnTo>
                  <a:pt x="12045" y="12191"/>
                </a:lnTo>
                <a:lnTo>
                  <a:pt x="11753" y="12483"/>
                </a:lnTo>
                <a:lnTo>
                  <a:pt x="11485" y="12264"/>
                </a:lnTo>
                <a:lnTo>
                  <a:pt x="11218" y="12045"/>
                </a:lnTo>
                <a:lnTo>
                  <a:pt x="11047" y="11899"/>
                </a:lnTo>
                <a:lnTo>
                  <a:pt x="10877" y="11777"/>
                </a:lnTo>
                <a:lnTo>
                  <a:pt x="10682" y="11680"/>
                </a:lnTo>
                <a:lnTo>
                  <a:pt x="10488" y="11631"/>
                </a:lnTo>
                <a:lnTo>
                  <a:pt x="10439" y="11656"/>
                </a:lnTo>
                <a:lnTo>
                  <a:pt x="10439" y="11680"/>
                </a:lnTo>
                <a:lnTo>
                  <a:pt x="10415" y="11704"/>
                </a:lnTo>
                <a:lnTo>
                  <a:pt x="10439" y="11753"/>
                </a:lnTo>
                <a:lnTo>
                  <a:pt x="11072" y="12410"/>
                </a:lnTo>
                <a:lnTo>
                  <a:pt x="11242" y="12605"/>
                </a:lnTo>
                <a:lnTo>
                  <a:pt x="11461" y="12775"/>
                </a:lnTo>
                <a:lnTo>
                  <a:pt x="11315" y="12945"/>
                </a:lnTo>
                <a:lnTo>
                  <a:pt x="11193" y="12848"/>
                </a:lnTo>
                <a:lnTo>
                  <a:pt x="11047" y="12775"/>
                </a:lnTo>
                <a:lnTo>
                  <a:pt x="10780" y="12629"/>
                </a:lnTo>
                <a:lnTo>
                  <a:pt x="10366" y="12361"/>
                </a:lnTo>
                <a:lnTo>
                  <a:pt x="10172" y="12215"/>
                </a:lnTo>
                <a:lnTo>
                  <a:pt x="9977" y="12069"/>
                </a:lnTo>
                <a:lnTo>
                  <a:pt x="9953" y="12045"/>
                </a:lnTo>
                <a:lnTo>
                  <a:pt x="9928" y="12069"/>
                </a:lnTo>
                <a:lnTo>
                  <a:pt x="9904" y="12094"/>
                </a:lnTo>
                <a:lnTo>
                  <a:pt x="9928" y="12118"/>
                </a:lnTo>
                <a:lnTo>
                  <a:pt x="10220" y="12532"/>
                </a:lnTo>
                <a:lnTo>
                  <a:pt x="10391" y="12702"/>
                </a:lnTo>
                <a:lnTo>
                  <a:pt x="10585" y="12897"/>
                </a:lnTo>
                <a:lnTo>
                  <a:pt x="10804" y="13067"/>
                </a:lnTo>
                <a:lnTo>
                  <a:pt x="10926" y="13140"/>
                </a:lnTo>
                <a:lnTo>
                  <a:pt x="11047" y="13213"/>
                </a:lnTo>
                <a:lnTo>
                  <a:pt x="10780" y="13456"/>
                </a:lnTo>
                <a:lnTo>
                  <a:pt x="10439" y="13213"/>
                </a:lnTo>
                <a:lnTo>
                  <a:pt x="10099" y="12970"/>
                </a:lnTo>
                <a:lnTo>
                  <a:pt x="9928" y="12872"/>
                </a:lnTo>
                <a:lnTo>
                  <a:pt x="9734" y="12799"/>
                </a:lnTo>
                <a:lnTo>
                  <a:pt x="9563" y="12726"/>
                </a:lnTo>
                <a:lnTo>
                  <a:pt x="9369" y="12726"/>
                </a:lnTo>
                <a:lnTo>
                  <a:pt x="9320" y="12751"/>
                </a:lnTo>
                <a:lnTo>
                  <a:pt x="9320" y="12775"/>
                </a:lnTo>
                <a:lnTo>
                  <a:pt x="9320" y="12799"/>
                </a:lnTo>
                <a:lnTo>
                  <a:pt x="9442" y="12921"/>
                </a:lnTo>
                <a:lnTo>
                  <a:pt x="9588" y="13043"/>
                </a:lnTo>
                <a:lnTo>
                  <a:pt x="9855" y="13262"/>
                </a:lnTo>
                <a:lnTo>
                  <a:pt x="10464" y="13773"/>
                </a:lnTo>
                <a:lnTo>
                  <a:pt x="10293" y="13943"/>
                </a:lnTo>
                <a:lnTo>
                  <a:pt x="10123" y="13821"/>
                </a:lnTo>
                <a:lnTo>
                  <a:pt x="9953" y="13724"/>
                </a:lnTo>
                <a:lnTo>
                  <a:pt x="9612" y="13554"/>
                </a:lnTo>
                <a:lnTo>
                  <a:pt x="9393" y="13408"/>
                </a:lnTo>
                <a:lnTo>
                  <a:pt x="9223" y="13237"/>
                </a:lnTo>
                <a:lnTo>
                  <a:pt x="9052" y="13067"/>
                </a:lnTo>
                <a:lnTo>
                  <a:pt x="8906" y="12848"/>
                </a:lnTo>
                <a:lnTo>
                  <a:pt x="8833" y="12799"/>
                </a:lnTo>
                <a:lnTo>
                  <a:pt x="8760" y="12799"/>
                </a:lnTo>
                <a:lnTo>
                  <a:pt x="8712" y="12824"/>
                </a:lnTo>
                <a:lnTo>
                  <a:pt x="8663" y="12897"/>
                </a:lnTo>
                <a:lnTo>
                  <a:pt x="8639" y="13018"/>
                </a:lnTo>
                <a:lnTo>
                  <a:pt x="8663" y="13164"/>
                </a:lnTo>
                <a:lnTo>
                  <a:pt x="8687" y="13286"/>
                </a:lnTo>
                <a:lnTo>
                  <a:pt x="8760" y="13408"/>
                </a:lnTo>
                <a:lnTo>
                  <a:pt x="8833" y="13529"/>
                </a:lnTo>
                <a:lnTo>
                  <a:pt x="8931" y="13627"/>
                </a:lnTo>
                <a:lnTo>
                  <a:pt x="9125" y="13821"/>
                </a:lnTo>
                <a:lnTo>
                  <a:pt x="9490" y="14089"/>
                </a:lnTo>
                <a:lnTo>
                  <a:pt x="9685" y="14211"/>
                </a:lnTo>
                <a:lnTo>
                  <a:pt x="9904" y="14308"/>
                </a:lnTo>
                <a:lnTo>
                  <a:pt x="9661" y="14527"/>
                </a:lnTo>
                <a:lnTo>
                  <a:pt x="9369" y="14381"/>
                </a:lnTo>
                <a:lnTo>
                  <a:pt x="9052" y="14235"/>
                </a:lnTo>
                <a:lnTo>
                  <a:pt x="8760" y="14089"/>
                </a:lnTo>
                <a:lnTo>
                  <a:pt x="8614" y="13992"/>
                </a:lnTo>
                <a:lnTo>
                  <a:pt x="8468" y="13919"/>
                </a:lnTo>
                <a:lnTo>
                  <a:pt x="8444" y="13894"/>
                </a:lnTo>
                <a:lnTo>
                  <a:pt x="8420" y="13894"/>
                </a:lnTo>
                <a:lnTo>
                  <a:pt x="8395" y="13919"/>
                </a:lnTo>
                <a:lnTo>
                  <a:pt x="8395" y="13967"/>
                </a:lnTo>
                <a:lnTo>
                  <a:pt x="8468" y="14138"/>
                </a:lnTo>
                <a:lnTo>
                  <a:pt x="8566" y="14308"/>
                </a:lnTo>
                <a:lnTo>
                  <a:pt x="8687" y="14430"/>
                </a:lnTo>
                <a:lnTo>
                  <a:pt x="8833" y="14551"/>
                </a:lnTo>
                <a:lnTo>
                  <a:pt x="9296" y="14868"/>
                </a:lnTo>
                <a:lnTo>
                  <a:pt x="9004" y="15160"/>
                </a:lnTo>
                <a:lnTo>
                  <a:pt x="8614" y="14770"/>
                </a:lnTo>
                <a:lnTo>
                  <a:pt x="8201" y="14405"/>
                </a:lnTo>
                <a:lnTo>
                  <a:pt x="7398" y="13700"/>
                </a:lnTo>
                <a:lnTo>
                  <a:pt x="6984" y="13359"/>
                </a:lnTo>
                <a:lnTo>
                  <a:pt x="6595" y="12994"/>
                </a:lnTo>
                <a:lnTo>
                  <a:pt x="6205" y="12605"/>
                </a:lnTo>
                <a:lnTo>
                  <a:pt x="5840" y="12215"/>
                </a:lnTo>
                <a:lnTo>
                  <a:pt x="5500" y="11777"/>
                </a:lnTo>
                <a:lnTo>
                  <a:pt x="5135" y="11315"/>
                </a:lnTo>
                <a:lnTo>
                  <a:pt x="4794" y="10901"/>
                </a:lnTo>
                <a:lnTo>
                  <a:pt x="4599" y="10682"/>
                </a:lnTo>
                <a:lnTo>
                  <a:pt x="4405" y="10488"/>
                </a:lnTo>
                <a:lnTo>
                  <a:pt x="4137" y="10269"/>
                </a:lnTo>
                <a:lnTo>
                  <a:pt x="3845" y="10074"/>
                </a:lnTo>
                <a:lnTo>
                  <a:pt x="3553" y="9855"/>
                </a:lnTo>
                <a:lnTo>
                  <a:pt x="3285" y="9661"/>
                </a:lnTo>
                <a:lnTo>
                  <a:pt x="3261" y="9588"/>
                </a:lnTo>
                <a:lnTo>
                  <a:pt x="3602" y="9296"/>
                </a:lnTo>
                <a:lnTo>
                  <a:pt x="3967" y="9004"/>
                </a:lnTo>
                <a:lnTo>
                  <a:pt x="4332" y="8712"/>
                </a:lnTo>
                <a:lnTo>
                  <a:pt x="4672" y="8420"/>
                </a:lnTo>
                <a:lnTo>
                  <a:pt x="5646" y="7519"/>
                </a:lnTo>
                <a:lnTo>
                  <a:pt x="6595" y="6595"/>
                </a:lnTo>
                <a:lnTo>
                  <a:pt x="6984" y="6205"/>
                </a:lnTo>
                <a:lnTo>
                  <a:pt x="7349" y="5792"/>
                </a:lnTo>
                <a:lnTo>
                  <a:pt x="8055" y="4940"/>
                </a:lnTo>
                <a:lnTo>
                  <a:pt x="8760" y="4088"/>
                </a:lnTo>
                <a:lnTo>
                  <a:pt x="9466" y="3237"/>
                </a:lnTo>
                <a:lnTo>
                  <a:pt x="9855" y="2799"/>
                </a:lnTo>
                <a:lnTo>
                  <a:pt x="10269" y="2410"/>
                </a:lnTo>
                <a:lnTo>
                  <a:pt x="10707" y="2045"/>
                </a:lnTo>
                <a:lnTo>
                  <a:pt x="11169" y="1704"/>
                </a:lnTo>
                <a:lnTo>
                  <a:pt x="11631" y="1412"/>
                </a:lnTo>
                <a:lnTo>
                  <a:pt x="12142" y="1144"/>
                </a:lnTo>
                <a:lnTo>
                  <a:pt x="12678" y="950"/>
                </a:lnTo>
                <a:lnTo>
                  <a:pt x="13237" y="779"/>
                </a:lnTo>
                <a:lnTo>
                  <a:pt x="13797" y="658"/>
                </a:lnTo>
                <a:lnTo>
                  <a:pt x="14381" y="585"/>
                </a:lnTo>
                <a:lnTo>
                  <a:pt x="14941" y="560"/>
                </a:lnTo>
                <a:close/>
                <a:moveTo>
                  <a:pt x="11777" y="13237"/>
                </a:moveTo>
                <a:lnTo>
                  <a:pt x="11777" y="13602"/>
                </a:lnTo>
                <a:lnTo>
                  <a:pt x="11753" y="13967"/>
                </a:lnTo>
                <a:lnTo>
                  <a:pt x="11704" y="14746"/>
                </a:lnTo>
                <a:lnTo>
                  <a:pt x="11680" y="15549"/>
                </a:lnTo>
                <a:lnTo>
                  <a:pt x="11656" y="16328"/>
                </a:lnTo>
                <a:lnTo>
                  <a:pt x="11485" y="16084"/>
                </a:lnTo>
                <a:lnTo>
                  <a:pt x="11291" y="15865"/>
                </a:lnTo>
                <a:lnTo>
                  <a:pt x="10877" y="15427"/>
                </a:lnTo>
                <a:lnTo>
                  <a:pt x="10755" y="15257"/>
                </a:lnTo>
                <a:lnTo>
                  <a:pt x="10610" y="15062"/>
                </a:lnTo>
                <a:lnTo>
                  <a:pt x="10464" y="14868"/>
                </a:lnTo>
                <a:lnTo>
                  <a:pt x="10366" y="14770"/>
                </a:lnTo>
                <a:lnTo>
                  <a:pt x="10293" y="14722"/>
                </a:lnTo>
                <a:lnTo>
                  <a:pt x="10731" y="14284"/>
                </a:lnTo>
                <a:lnTo>
                  <a:pt x="11266" y="13773"/>
                </a:lnTo>
                <a:lnTo>
                  <a:pt x="11777" y="13237"/>
                </a:lnTo>
                <a:close/>
                <a:moveTo>
                  <a:pt x="3431" y="14381"/>
                </a:moveTo>
                <a:lnTo>
                  <a:pt x="3553" y="14405"/>
                </a:lnTo>
                <a:lnTo>
                  <a:pt x="3699" y="14454"/>
                </a:lnTo>
                <a:lnTo>
                  <a:pt x="3699" y="14527"/>
                </a:lnTo>
                <a:lnTo>
                  <a:pt x="3723" y="14576"/>
                </a:lnTo>
                <a:lnTo>
                  <a:pt x="3602" y="14576"/>
                </a:lnTo>
                <a:lnTo>
                  <a:pt x="3553" y="14600"/>
                </a:lnTo>
                <a:lnTo>
                  <a:pt x="3504" y="14649"/>
                </a:lnTo>
                <a:lnTo>
                  <a:pt x="3334" y="14843"/>
                </a:lnTo>
                <a:lnTo>
                  <a:pt x="3164" y="15038"/>
                </a:lnTo>
                <a:lnTo>
                  <a:pt x="2969" y="15233"/>
                </a:lnTo>
                <a:lnTo>
                  <a:pt x="2896" y="15330"/>
                </a:lnTo>
                <a:lnTo>
                  <a:pt x="2847" y="15452"/>
                </a:lnTo>
                <a:lnTo>
                  <a:pt x="2847" y="15525"/>
                </a:lnTo>
                <a:lnTo>
                  <a:pt x="2872" y="15573"/>
                </a:lnTo>
                <a:lnTo>
                  <a:pt x="2896" y="15622"/>
                </a:lnTo>
                <a:lnTo>
                  <a:pt x="2945" y="15646"/>
                </a:lnTo>
                <a:lnTo>
                  <a:pt x="3115" y="15646"/>
                </a:lnTo>
                <a:lnTo>
                  <a:pt x="3237" y="15598"/>
                </a:lnTo>
                <a:lnTo>
                  <a:pt x="3358" y="15525"/>
                </a:lnTo>
                <a:lnTo>
                  <a:pt x="3480" y="15427"/>
                </a:lnTo>
                <a:lnTo>
                  <a:pt x="3699" y="15208"/>
                </a:lnTo>
                <a:lnTo>
                  <a:pt x="3894" y="14941"/>
                </a:lnTo>
                <a:lnTo>
                  <a:pt x="3918" y="14868"/>
                </a:lnTo>
                <a:lnTo>
                  <a:pt x="3918" y="14795"/>
                </a:lnTo>
                <a:lnTo>
                  <a:pt x="3918" y="14722"/>
                </a:lnTo>
                <a:lnTo>
                  <a:pt x="3869" y="14673"/>
                </a:lnTo>
                <a:lnTo>
                  <a:pt x="3918" y="14697"/>
                </a:lnTo>
                <a:lnTo>
                  <a:pt x="3967" y="14770"/>
                </a:lnTo>
                <a:lnTo>
                  <a:pt x="3967" y="14819"/>
                </a:lnTo>
                <a:lnTo>
                  <a:pt x="3967" y="14892"/>
                </a:lnTo>
                <a:lnTo>
                  <a:pt x="3942" y="15087"/>
                </a:lnTo>
                <a:lnTo>
                  <a:pt x="3894" y="15281"/>
                </a:lnTo>
                <a:lnTo>
                  <a:pt x="3699" y="15671"/>
                </a:lnTo>
                <a:lnTo>
                  <a:pt x="3553" y="15938"/>
                </a:lnTo>
                <a:lnTo>
                  <a:pt x="3480" y="16060"/>
                </a:lnTo>
                <a:lnTo>
                  <a:pt x="3358" y="16157"/>
                </a:lnTo>
                <a:lnTo>
                  <a:pt x="3261" y="16230"/>
                </a:lnTo>
                <a:lnTo>
                  <a:pt x="3115" y="16303"/>
                </a:lnTo>
                <a:lnTo>
                  <a:pt x="2847" y="16376"/>
                </a:lnTo>
                <a:lnTo>
                  <a:pt x="2556" y="16425"/>
                </a:lnTo>
                <a:lnTo>
                  <a:pt x="2361" y="16449"/>
                </a:lnTo>
                <a:lnTo>
                  <a:pt x="2166" y="16449"/>
                </a:lnTo>
                <a:lnTo>
                  <a:pt x="2312" y="16182"/>
                </a:lnTo>
                <a:lnTo>
                  <a:pt x="2434" y="15890"/>
                </a:lnTo>
                <a:lnTo>
                  <a:pt x="2629" y="15403"/>
                </a:lnTo>
                <a:lnTo>
                  <a:pt x="2726" y="15160"/>
                </a:lnTo>
                <a:lnTo>
                  <a:pt x="2847" y="14916"/>
                </a:lnTo>
                <a:lnTo>
                  <a:pt x="2993" y="14697"/>
                </a:lnTo>
                <a:lnTo>
                  <a:pt x="3164" y="14503"/>
                </a:lnTo>
                <a:lnTo>
                  <a:pt x="3237" y="14430"/>
                </a:lnTo>
                <a:lnTo>
                  <a:pt x="3310" y="14405"/>
                </a:lnTo>
                <a:lnTo>
                  <a:pt x="3358" y="14381"/>
                </a:lnTo>
                <a:close/>
                <a:moveTo>
                  <a:pt x="3066" y="10001"/>
                </a:moveTo>
                <a:lnTo>
                  <a:pt x="3188" y="10147"/>
                </a:lnTo>
                <a:lnTo>
                  <a:pt x="3334" y="10293"/>
                </a:lnTo>
                <a:lnTo>
                  <a:pt x="3650" y="10488"/>
                </a:lnTo>
                <a:lnTo>
                  <a:pt x="3894" y="10682"/>
                </a:lnTo>
                <a:lnTo>
                  <a:pt x="4113" y="10877"/>
                </a:lnTo>
                <a:lnTo>
                  <a:pt x="4332" y="11096"/>
                </a:lnTo>
                <a:lnTo>
                  <a:pt x="4526" y="11315"/>
                </a:lnTo>
                <a:lnTo>
                  <a:pt x="4891" y="11777"/>
                </a:lnTo>
                <a:lnTo>
                  <a:pt x="5256" y="12264"/>
                </a:lnTo>
                <a:lnTo>
                  <a:pt x="5621" y="12702"/>
                </a:lnTo>
                <a:lnTo>
                  <a:pt x="6011" y="13140"/>
                </a:lnTo>
                <a:lnTo>
                  <a:pt x="6449" y="13529"/>
                </a:lnTo>
                <a:lnTo>
                  <a:pt x="6862" y="13919"/>
                </a:lnTo>
                <a:lnTo>
                  <a:pt x="7763" y="14697"/>
                </a:lnTo>
                <a:lnTo>
                  <a:pt x="8176" y="15087"/>
                </a:lnTo>
                <a:lnTo>
                  <a:pt x="8614" y="15500"/>
                </a:lnTo>
                <a:lnTo>
                  <a:pt x="8590" y="15525"/>
                </a:lnTo>
                <a:lnTo>
                  <a:pt x="8517" y="15573"/>
                </a:lnTo>
                <a:lnTo>
                  <a:pt x="8468" y="15646"/>
                </a:lnTo>
                <a:lnTo>
                  <a:pt x="8468" y="15719"/>
                </a:lnTo>
                <a:lnTo>
                  <a:pt x="8395" y="15914"/>
                </a:lnTo>
                <a:lnTo>
                  <a:pt x="8322" y="16133"/>
                </a:lnTo>
                <a:lnTo>
                  <a:pt x="8176" y="16547"/>
                </a:lnTo>
                <a:lnTo>
                  <a:pt x="7227" y="15817"/>
                </a:lnTo>
                <a:lnTo>
                  <a:pt x="6303" y="15062"/>
                </a:lnTo>
                <a:lnTo>
                  <a:pt x="5840" y="14649"/>
                </a:lnTo>
                <a:lnTo>
                  <a:pt x="5378" y="14259"/>
                </a:lnTo>
                <a:lnTo>
                  <a:pt x="4964" y="13846"/>
                </a:lnTo>
                <a:lnTo>
                  <a:pt x="4551" y="13408"/>
                </a:lnTo>
                <a:lnTo>
                  <a:pt x="3821" y="12580"/>
                </a:lnTo>
                <a:lnTo>
                  <a:pt x="3456" y="12142"/>
                </a:lnTo>
                <a:lnTo>
                  <a:pt x="3091" y="11729"/>
                </a:lnTo>
                <a:lnTo>
                  <a:pt x="2702" y="11315"/>
                </a:lnTo>
                <a:lnTo>
                  <a:pt x="2288" y="10950"/>
                </a:lnTo>
                <a:lnTo>
                  <a:pt x="1850" y="10609"/>
                </a:lnTo>
                <a:lnTo>
                  <a:pt x="1607" y="10464"/>
                </a:lnTo>
                <a:lnTo>
                  <a:pt x="1388" y="10318"/>
                </a:lnTo>
                <a:lnTo>
                  <a:pt x="1534" y="10318"/>
                </a:lnTo>
                <a:lnTo>
                  <a:pt x="1655" y="10293"/>
                </a:lnTo>
                <a:lnTo>
                  <a:pt x="1947" y="10245"/>
                </a:lnTo>
                <a:lnTo>
                  <a:pt x="2507" y="10147"/>
                </a:lnTo>
                <a:lnTo>
                  <a:pt x="3066" y="10001"/>
                </a:lnTo>
                <a:close/>
                <a:moveTo>
                  <a:pt x="4989" y="16328"/>
                </a:moveTo>
                <a:lnTo>
                  <a:pt x="5110" y="16352"/>
                </a:lnTo>
                <a:lnTo>
                  <a:pt x="5086" y="16401"/>
                </a:lnTo>
                <a:lnTo>
                  <a:pt x="5062" y="16474"/>
                </a:lnTo>
                <a:lnTo>
                  <a:pt x="4989" y="16522"/>
                </a:lnTo>
                <a:lnTo>
                  <a:pt x="4843" y="16620"/>
                </a:lnTo>
                <a:lnTo>
                  <a:pt x="4551" y="16741"/>
                </a:lnTo>
                <a:lnTo>
                  <a:pt x="4551" y="16741"/>
                </a:lnTo>
                <a:lnTo>
                  <a:pt x="4599" y="16620"/>
                </a:lnTo>
                <a:lnTo>
                  <a:pt x="4672" y="16474"/>
                </a:lnTo>
                <a:lnTo>
                  <a:pt x="4770" y="16376"/>
                </a:lnTo>
                <a:lnTo>
                  <a:pt x="4867" y="16328"/>
                </a:lnTo>
                <a:close/>
                <a:moveTo>
                  <a:pt x="3237" y="13846"/>
                </a:moveTo>
                <a:lnTo>
                  <a:pt x="3115" y="13894"/>
                </a:lnTo>
                <a:lnTo>
                  <a:pt x="2993" y="13943"/>
                </a:lnTo>
                <a:lnTo>
                  <a:pt x="2896" y="14016"/>
                </a:lnTo>
                <a:lnTo>
                  <a:pt x="2702" y="14211"/>
                </a:lnTo>
                <a:lnTo>
                  <a:pt x="2531" y="14430"/>
                </a:lnTo>
                <a:lnTo>
                  <a:pt x="2385" y="14673"/>
                </a:lnTo>
                <a:lnTo>
                  <a:pt x="2264" y="14941"/>
                </a:lnTo>
                <a:lnTo>
                  <a:pt x="2045" y="15500"/>
                </a:lnTo>
                <a:lnTo>
                  <a:pt x="1923" y="15768"/>
                </a:lnTo>
                <a:lnTo>
                  <a:pt x="1777" y="16036"/>
                </a:lnTo>
                <a:lnTo>
                  <a:pt x="1607" y="16279"/>
                </a:lnTo>
                <a:lnTo>
                  <a:pt x="1509" y="16376"/>
                </a:lnTo>
                <a:lnTo>
                  <a:pt x="1412" y="16449"/>
                </a:lnTo>
                <a:lnTo>
                  <a:pt x="1363" y="16522"/>
                </a:lnTo>
                <a:lnTo>
                  <a:pt x="1315" y="16595"/>
                </a:lnTo>
                <a:lnTo>
                  <a:pt x="1290" y="16668"/>
                </a:lnTo>
                <a:lnTo>
                  <a:pt x="1315" y="16741"/>
                </a:lnTo>
                <a:lnTo>
                  <a:pt x="1339" y="16814"/>
                </a:lnTo>
                <a:lnTo>
                  <a:pt x="1388" y="16863"/>
                </a:lnTo>
                <a:lnTo>
                  <a:pt x="1436" y="16887"/>
                </a:lnTo>
                <a:lnTo>
                  <a:pt x="1534" y="16912"/>
                </a:lnTo>
                <a:lnTo>
                  <a:pt x="1631" y="16912"/>
                </a:lnTo>
                <a:lnTo>
                  <a:pt x="1728" y="16887"/>
                </a:lnTo>
                <a:lnTo>
                  <a:pt x="2288" y="16887"/>
                </a:lnTo>
                <a:lnTo>
                  <a:pt x="2556" y="16863"/>
                </a:lnTo>
                <a:lnTo>
                  <a:pt x="2799" y="16839"/>
                </a:lnTo>
                <a:lnTo>
                  <a:pt x="3042" y="16790"/>
                </a:lnTo>
                <a:lnTo>
                  <a:pt x="3285" y="16717"/>
                </a:lnTo>
                <a:lnTo>
                  <a:pt x="3431" y="16644"/>
                </a:lnTo>
                <a:lnTo>
                  <a:pt x="3553" y="16571"/>
                </a:lnTo>
                <a:lnTo>
                  <a:pt x="3650" y="16474"/>
                </a:lnTo>
                <a:lnTo>
                  <a:pt x="3772" y="16376"/>
                </a:lnTo>
                <a:lnTo>
                  <a:pt x="3918" y="16157"/>
                </a:lnTo>
                <a:lnTo>
                  <a:pt x="4064" y="15865"/>
                </a:lnTo>
                <a:lnTo>
                  <a:pt x="4210" y="15549"/>
                </a:lnTo>
                <a:lnTo>
                  <a:pt x="4283" y="15306"/>
                </a:lnTo>
                <a:lnTo>
                  <a:pt x="4332" y="15062"/>
                </a:lnTo>
                <a:lnTo>
                  <a:pt x="4380" y="14795"/>
                </a:lnTo>
                <a:lnTo>
                  <a:pt x="4356" y="14576"/>
                </a:lnTo>
                <a:lnTo>
                  <a:pt x="4356" y="14478"/>
                </a:lnTo>
                <a:lnTo>
                  <a:pt x="4307" y="14405"/>
                </a:lnTo>
                <a:lnTo>
                  <a:pt x="4259" y="14332"/>
                </a:lnTo>
                <a:lnTo>
                  <a:pt x="4186" y="14284"/>
                </a:lnTo>
                <a:lnTo>
                  <a:pt x="4113" y="14186"/>
                </a:lnTo>
                <a:lnTo>
                  <a:pt x="4040" y="14089"/>
                </a:lnTo>
                <a:lnTo>
                  <a:pt x="3942" y="14016"/>
                </a:lnTo>
                <a:lnTo>
                  <a:pt x="3845" y="13967"/>
                </a:lnTo>
                <a:lnTo>
                  <a:pt x="3626" y="13870"/>
                </a:lnTo>
                <a:lnTo>
                  <a:pt x="3383" y="13846"/>
                </a:lnTo>
                <a:close/>
                <a:moveTo>
                  <a:pt x="4818" y="15817"/>
                </a:moveTo>
                <a:lnTo>
                  <a:pt x="4697" y="15865"/>
                </a:lnTo>
                <a:lnTo>
                  <a:pt x="4575" y="15914"/>
                </a:lnTo>
                <a:lnTo>
                  <a:pt x="4453" y="15987"/>
                </a:lnTo>
                <a:lnTo>
                  <a:pt x="4356" y="16084"/>
                </a:lnTo>
                <a:lnTo>
                  <a:pt x="4259" y="16206"/>
                </a:lnTo>
                <a:lnTo>
                  <a:pt x="4161" y="16328"/>
                </a:lnTo>
                <a:lnTo>
                  <a:pt x="4088" y="16474"/>
                </a:lnTo>
                <a:lnTo>
                  <a:pt x="4040" y="16620"/>
                </a:lnTo>
                <a:lnTo>
                  <a:pt x="3991" y="16766"/>
                </a:lnTo>
                <a:lnTo>
                  <a:pt x="3967" y="16912"/>
                </a:lnTo>
                <a:lnTo>
                  <a:pt x="3967" y="17058"/>
                </a:lnTo>
                <a:lnTo>
                  <a:pt x="3991" y="17155"/>
                </a:lnTo>
                <a:lnTo>
                  <a:pt x="4064" y="17252"/>
                </a:lnTo>
                <a:lnTo>
                  <a:pt x="4161" y="17301"/>
                </a:lnTo>
                <a:lnTo>
                  <a:pt x="4210" y="17325"/>
                </a:lnTo>
                <a:lnTo>
                  <a:pt x="4259" y="17301"/>
                </a:lnTo>
                <a:lnTo>
                  <a:pt x="4502" y="17228"/>
                </a:lnTo>
                <a:lnTo>
                  <a:pt x="4721" y="17131"/>
                </a:lnTo>
                <a:lnTo>
                  <a:pt x="4989" y="17009"/>
                </a:lnTo>
                <a:lnTo>
                  <a:pt x="5135" y="16936"/>
                </a:lnTo>
                <a:lnTo>
                  <a:pt x="5256" y="16863"/>
                </a:lnTo>
                <a:lnTo>
                  <a:pt x="5354" y="16766"/>
                </a:lnTo>
                <a:lnTo>
                  <a:pt x="5427" y="16668"/>
                </a:lnTo>
                <a:lnTo>
                  <a:pt x="5500" y="16547"/>
                </a:lnTo>
                <a:lnTo>
                  <a:pt x="5524" y="16401"/>
                </a:lnTo>
                <a:lnTo>
                  <a:pt x="5524" y="16328"/>
                </a:lnTo>
                <a:lnTo>
                  <a:pt x="5500" y="16230"/>
                </a:lnTo>
                <a:lnTo>
                  <a:pt x="5451" y="16133"/>
                </a:lnTo>
                <a:lnTo>
                  <a:pt x="5402" y="16060"/>
                </a:lnTo>
                <a:lnTo>
                  <a:pt x="5305" y="15963"/>
                </a:lnTo>
                <a:lnTo>
                  <a:pt x="5208" y="15890"/>
                </a:lnTo>
                <a:lnTo>
                  <a:pt x="5086" y="15841"/>
                </a:lnTo>
                <a:lnTo>
                  <a:pt x="4964" y="15817"/>
                </a:lnTo>
                <a:close/>
                <a:moveTo>
                  <a:pt x="10001" y="14965"/>
                </a:moveTo>
                <a:lnTo>
                  <a:pt x="10099" y="15184"/>
                </a:lnTo>
                <a:lnTo>
                  <a:pt x="10220" y="15379"/>
                </a:lnTo>
                <a:lnTo>
                  <a:pt x="10488" y="15719"/>
                </a:lnTo>
                <a:lnTo>
                  <a:pt x="10731" y="16011"/>
                </a:lnTo>
                <a:lnTo>
                  <a:pt x="10999" y="16303"/>
                </a:lnTo>
                <a:lnTo>
                  <a:pt x="11242" y="16595"/>
                </a:lnTo>
                <a:lnTo>
                  <a:pt x="11339" y="16766"/>
                </a:lnTo>
                <a:lnTo>
                  <a:pt x="11412" y="16936"/>
                </a:lnTo>
                <a:lnTo>
                  <a:pt x="11437" y="17009"/>
                </a:lnTo>
                <a:lnTo>
                  <a:pt x="11485" y="17058"/>
                </a:lnTo>
                <a:lnTo>
                  <a:pt x="11558" y="17082"/>
                </a:lnTo>
                <a:lnTo>
                  <a:pt x="11607" y="17106"/>
                </a:lnTo>
                <a:lnTo>
                  <a:pt x="11607" y="17350"/>
                </a:lnTo>
                <a:lnTo>
                  <a:pt x="11583" y="17593"/>
                </a:lnTo>
                <a:lnTo>
                  <a:pt x="11412" y="17471"/>
                </a:lnTo>
                <a:lnTo>
                  <a:pt x="11266" y="17325"/>
                </a:lnTo>
                <a:lnTo>
                  <a:pt x="10974" y="17009"/>
                </a:lnTo>
                <a:lnTo>
                  <a:pt x="10488" y="16328"/>
                </a:lnTo>
                <a:lnTo>
                  <a:pt x="10099" y="15817"/>
                </a:lnTo>
                <a:lnTo>
                  <a:pt x="9855" y="15549"/>
                </a:lnTo>
                <a:lnTo>
                  <a:pt x="9709" y="15427"/>
                </a:lnTo>
                <a:lnTo>
                  <a:pt x="9588" y="15306"/>
                </a:lnTo>
                <a:lnTo>
                  <a:pt x="9855" y="15111"/>
                </a:lnTo>
                <a:lnTo>
                  <a:pt x="9928" y="15038"/>
                </a:lnTo>
                <a:lnTo>
                  <a:pt x="10001" y="14965"/>
                </a:lnTo>
                <a:close/>
                <a:moveTo>
                  <a:pt x="15135" y="1"/>
                </a:moveTo>
                <a:lnTo>
                  <a:pt x="14551" y="25"/>
                </a:lnTo>
                <a:lnTo>
                  <a:pt x="13967" y="74"/>
                </a:lnTo>
                <a:lnTo>
                  <a:pt x="13408" y="171"/>
                </a:lnTo>
                <a:lnTo>
                  <a:pt x="12824" y="293"/>
                </a:lnTo>
                <a:lnTo>
                  <a:pt x="12264" y="487"/>
                </a:lnTo>
                <a:lnTo>
                  <a:pt x="11753" y="706"/>
                </a:lnTo>
                <a:lnTo>
                  <a:pt x="11242" y="974"/>
                </a:lnTo>
                <a:lnTo>
                  <a:pt x="10755" y="1290"/>
                </a:lnTo>
                <a:lnTo>
                  <a:pt x="10318" y="1631"/>
                </a:lnTo>
                <a:lnTo>
                  <a:pt x="9880" y="2020"/>
                </a:lnTo>
                <a:lnTo>
                  <a:pt x="9466" y="2434"/>
                </a:lnTo>
                <a:lnTo>
                  <a:pt x="9052" y="2847"/>
                </a:lnTo>
                <a:lnTo>
                  <a:pt x="8663" y="3310"/>
                </a:lnTo>
                <a:lnTo>
                  <a:pt x="7933" y="4234"/>
                </a:lnTo>
                <a:lnTo>
                  <a:pt x="7203" y="5135"/>
                </a:lnTo>
                <a:lnTo>
                  <a:pt x="6814" y="5597"/>
                </a:lnTo>
                <a:lnTo>
                  <a:pt x="6400" y="6011"/>
                </a:lnTo>
                <a:lnTo>
                  <a:pt x="6205" y="6205"/>
                </a:lnTo>
                <a:lnTo>
                  <a:pt x="5889" y="6205"/>
                </a:lnTo>
                <a:lnTo>
                  <a:pt x="5548" y="6230"/>
                </a:lnTo>
                <a:lnTo>
                  <a:pt x="4916" y="6303"/>
                </a:lnTo>
                <a:lnTo>
                  <a:pt x="3991" y="6376"/>
                </a:lnTo>
                <a:lnTo>
                  <a:pt x="3066" y="6400"/>
                </a:lnTo>
                <a:lnTo>
                  <a:pt x="901" y="6400"/>
                </a:lnTo>
                <a:lnTo>
                  <a:pt x="171" y="6351"/>
                </a:lnTo>
                <a:lnTo>
                  <a:pt x="122" y="6351"/>
                </a:lnTo>
                <a:lnTo>
                  <a:pt x="74" y="6376"/>
                </a:lnTo>
                <a:lnTo>
                  <a:pt x="25" y="6449"/>
                </a:lnTo>
                <a:lnTo>
                  <a:pt x="1" y="6546"/>
                </a:lnTo>
                <a:lnTo>
                  <a:pt x="25" y="6619"/>
                </a:lnTo>
                <a:lnTo>
                  <a:pt x="1" y="6716"/>
                </a:lnTo>
                <a:lnTo>
                  <a:pt x="49" y="6789"/>
                </a:lnTo>
                <a:lnTo>
                  <a:pt x="195" y="7008"/>
                </a:lnTo>
                <a:lnTo>
                  <a:pt x="366" y="7227"/>
                </a:lnTo>
                <a:lnTo>
                  <a:pt x="731" y="7617"/>
                </a:lnTo>
                <a:lnTo>
                  <a:pt x="1120" y="7982"/>
                </a:lnTo>
                <a:lnTo>
                  <a:pt x="1534" y="8347"/>
                </a:lnTo>
                <a:lnTo>
                  <a:pt x="1923" y="8712"/>
                </a:lnTo>
                <a:lnTo>
                  <a:pt x="2337" y="9101"/>
                </a:lnTo>
                <a:lnTo>
                  <a:pt x="2507" y="9296"/>
                </a:lnTo>
                <a:lnTo>
                  <a:pt x="2702" y="9466"/>
                </a:lnTo>
                <a:lnTo>
                  <a:pt x="1923" y="9661"/>
                </a:lnTo>
                <a:lnTo>
                  <a:pt x="1680" y="9709"/>
                </a:lnTo>
                <a:lnTo>
                  <a:pt x="1412" y="9734"/>
                </a:lnTo>
                <a:lnTo>
                  <a:pt x="1193" y="9807"/>
                </a:lnTo>
                <a:lnTo>
                  <a:pt x="1071" y="9855"/>
                </a:lnTo>
                <a:lnTo>
                  <a:pt x="974" y="9928"/>
                </a:lnTo>
                <a:lnTo>
                  <a:pt x="925" y="9953"/>
                </a:lnTo>
                <a:lnTo>
                  <a:pt x="925" y="10001"/>
                </a:lnTo>
                <a:lnTo>
                  <a:pt x="925" y="10099"/>
                </a:lnTo>
                <a:lnTo>
                  <a:pt x="852" y="10123"/>
                </a:lnTo>
                <a:lnTo>
                  <a:pt x="804" y="10172"/>
                </a:lnTo>
                <a:lnTo>
                  <a:pt x="779" y="10220"/>
                </a:lnTo>
                <a:lnTo>
                  <a:pt x="755" y="10293"/>
                </a:lnTo>
                <a:lnTo>
                  <a:pt x="755" y="10342"/>
                </a:lnTo>
                <a:lnTo>
                  <a:pt x="755" y="10391"/>
                </a:lnTo>
                <a:lnTo>
                  <a:pt x="779" y="10439"/>
                </a:lnTo>
                <a:lnTo>
                  <a:pt x="852" y="10512"/>
                </a:lnTo>
                <a:lnTo>
                  <a:pt x="1363" y="10901"/>
                </a:lnTo>
                <a:lnTo>
                  <a:pt x="1850" y="11291"/>
                </a:lnTo>
                <a:lnTo>
                  <a:pt x="2312" y="11729"/>
                </a:lnTo>
                <a:lnTo>
                  <a:pt x="2774" y="12167"/>
                </a:lnTo>
                <a:lnTo>
                  <a:pt x="3164" y="12629"/>
                </a:lnTo>
                <a:lnTo>
                  <a:pt x="3553" y="13091"/>
                </a:lnTo>
                <a:lnTo>
                  <a:pt x="3967" y="13554"/>
                </a:lnTo>
                <a:lnTo>
                  <a:pt x="4356" y="13992"/>
                </a:lnTo>
                <a:lnTo>
                  <a:pt x="4794" y="14454"/>
                </a:lnTo>
                <a:lnTo>
                  <a:pt x="5256" y="14892"/>
                </a:lnTo>
                <a:lnTo>
                  <a:pt x="5743" y="15330"/>
                </a:lnTo>
                <a:lnTo>
                  <a:pt x="6230" y="15744"/>
                </a:lnTo>
                <a:lnTo>
                  <a:pt x="7227" y="16522"/>
                </a:lnTo>
                <a:lnTo>
                  <a:pt x="8249" y="17301"/>
                </a:lnTo>
                <a:lnTo>
                  <a:pt x="8347" y="17350"/>
                </a:lnTo>
                <a:lnTo>
                  <a:pt x="8444" y="17350"/>
                </a:lnTo>
                <a:lnTo>
                  <a:pt x="8517" y="17325"/>
                </a:lnTo>
                <a:lnTo>
                  <a:pt x="8590" y="17277"/>
                </a:lnTo>
                <a:lnTo>
                  <a:pt x="8639" y="17204"/>
                </a:lnTo>
                <a:lnTo>
                  <a:pt x="8663" y="17106"/>
                </a:lnTo>
                <a:lnTo>
                  <a:pt x="8663" y="17009"/>
                </a:lnTo>
                <a:lnTo>
                  <a:pt x="8614" y="16912"/>
                </a:lnTo>
                <a:lnTo>
                  <a:pt x="8760" y="16620"/>
                </a:lnTo>
                <a:lnTo>
                  <a:pt x="8858" y="16328"/>
                </a:lnTo>
                <a:lnTo>
                  <a:pt x="8955" y="16011"/>
                </a:lnTo>
                <a:lnTo>
                  <a:pt x="9004" y="15695"/>
                </a:lnTo>
                <a:lnTo>
                  <a:pt x="9174" y="15598"/>
                </a:lnTo>
                <a:lnTo>
                  <a:pt x="9466" y="15914"/>
                </a:lnTo>
                <a:lnTo>
                  <a:pt x="9831" y="16376"/>
                </a:lnTo>
                <a:lnTo>
                  <a:pt x="10196" y="16887"/>
                </a:lnTo>
                <a:lnTo>
                  <a:pt x="10464" y="17252"/>
                </a:lnTo>
                <a:lnTo>
                  <a:pt x="10755" y="17617"/>
                </a:lnTo>
                <a:lnTo>
                  <a:pt x="10901" y="17788"/>
                </a:lnTo>
                <a:lnTo>
                  <a:pt x="11072" y="17934"/>
                </a:lnTo>
                <a:lnTo>
                  <a:pt x="11242" y="18080"/>
                </a:lnTo>
                <a:lnTo>
                  <a:pt x="11437" y="18201"/>
                </a:lnTo>
                <a:lnTo>
                  <a:pt x="11510" y="18226"/>
                </a:lnTo>
                <a:lnTo>
                  <a:pt x="11558" y="18250"/>
                </a:lnTo>
                <a:lnTo>
                  <a:pt x="11631" y="18250"/>
                </a:lnTo>
                <a:lnTo>
                  <a:pt x="11704" y="18226"/>
                </a:lnTo>
                <a:lnTo>
                  <a:pt x="11826" y="18226"/>
                </a:lnTo>
                <a:lnTo>
                  <a:pt x="11948" y="18177"/>
                </a:lnTo>
                <a:lnTo>
                  <a:pt x="12045" y="18128"/>
                </a:lnTo>
                <a:lnTo>
                  <a:pt x="12094" y="18007"/>
                </a:lnTo>
                <a:lnTo>
                  <a:pt x="12167" y="17763"/>
                </a:lnTo>
                <a:lnTo>
                  <a:pt x="12191" y="17520"/>
                </a:lnTo>
                <a:lnTo>
                  <a:pt x="12240" y="17033"/>
                </a:lnTo>
                <a:lnTo>
                  <a:pt x="12264" y="16279"/>
                </a:lnTo>
                <a:lnTo>
                  <a:pt x="12264" y="15549"/>
                </a:lnTo>
                <a:lnTo>
                  <a:pt x="12288" y="14746"/>
                </a:lnTo>
                <a:lnTo>
                  <a:pt x="12337" y="13967"/>
                </a:lnTo>
                <a:lnTo>
                  <a:pt x="12361" y="13651"/>
                </a:lnTo>
                <a:lnTo>
                  <a:pt x="12386" y="13335"/>
                </a:lnTo>
                <a:lnTo>
                  <a:pt x="12361" y="13018"/>
                </a:lnTo>
                <a:lnTo>
                  <a:pt x="12337" y="12848"/>
                </a:lnTo>
                <a:lnTo>
                  <a:pt x="12288" y="12726"/>
                </a:lnTo>
                <a:lnTo>
                  <a:pt x="12775" y="12191"/>
                </a:lnTo>
                <a:lnTo>
                  <a:pt x="13335" y="11607"/>
                </a:lnTo>
                <a:lnTo>
                  <a:pt x="13943" y="11047"/>
                </a:lnTo>
                <a:lnTo>
                  <a:pt x="14527" y="10464"/>
                </a:lnTo>
                <a:lnTo>
                  <a:pt x="15087" y="9880"/>
                </a:lnTo>
                <a:lnTo>
                  <a:pt x="15622" y="9247"/>
                </a:lnTo>
                <a:lnTo>
                  <a:pt x="15865" y="8931"/>
                </a:lnTo>
                <a:lnTo>
                  <a:pt x="16157" y="8639"/>
                </a:lnTo>
                <a:lnTo>
                  <a:pt x="16717" y="8055"/>
                </a:lnTo>
                <a:lnTo>
                  <a:pt x="17277" y="7446"/>
                </a:lnTo>
                <a:lnTo>
                  <a:pt x="17471" y="7227"/>
                </a:lnTo>
                <a:lnTo>
                  <a:pt x="17666" y="6960"/>
                </a:lnTo>
                <a:lnTo>
                  <a:pt x="17836" y="6716"/>
                </a:lnTo>
                <a:lnTo>
                  <a:pt x="17982" y="6449"/>
                </a:lnTo>
                <a:lnTo>
                  <a:pt x="18104" y="6157"/>
                </a:lnTo>
                <a:lnTo>
                  <a:pt x="18250" y="5889"/>
                </a:lnTo>
                <a:lnTo>
                  <a:pt x="18347" y="5597"/>
                </a:lnTo>
                <a:lnTo>
                  <a:pt x="18445" y="5305"/>
                </a:lnTo>
                <a:lnTo>
                  <a:pt x="18591" y="4721"/>
                </a:lnTo>
                <a:lnTo>
                  <a:pt x="18688" y="4113"/>
                </a:lnTo>
                <a:lnTo>
                  <a:pt x="18736" y="3480"/>
                </a:lnTo>
                <a:lnTo>
                  <a:pt x="18736" y="2872"/>
                </a:lnTo>
                <a:lnTo>
                  <a:pt x="18712" y="2312"/>
                </a:lnTo>
                <a:lnTo>
                  <a:pt x="18688" y="1899"/>
                </a:lnTo>
                <a:lnTo>
                  <a:pt x="18639" y="1436"/>
                </a:lnTo>
                <a:lnTo>
                  <a:pt x="18542" y="998"/>
                </a:lnTo>
                <a:lnTo>
                  <a:pt x="18493" y="828"/>
                </a:lnTo>
                <a:lnTo>
                  <a:pt x="18420" y="658"/>
                </a:lnTo>
                <a:lnTo>
                  <a:pt x="18323" y="536"/>
                </a:lnTo>
                <a:lnTo>
                  <a:pt x="18226" y="463"/>
                </a:lnTo>
                <a:lnTo>
                  <a:pt x="18104" y="414"/>
                </a:lnTo>
                <a:lnTo>
                  <a:pt x="17982" y="439"/>
                </a:lnTo>
                <a:lnTo>
                  <a:pt x="17447" y="268"/>
                </a:lnTo>
                <a:lnTo>
                  <a:pt x="16863" y="147"/>
                </a:lnTo>
                <a:lnTo>
                  <a:pt x="16303" y="49"/>
                </a:lnTo>
                <a:lnTo>
                  <a:pt x="15719"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6D9EEB"/>
              </a:solidFill>
              <a:latin typeface="Arial"/>
              <a:cs typeface="Arial"/>
              <a:sym typeface="Arial"/>
            </a:endParaRPr>
          </a:p>
        </p:txBody>
      </p:sp>
      <p:sp>
        <p:nvSpPr>
          <p:cNvPr id="738" name="Google Shape;738;p19"/>
          <p:cNvSpPr/>
          <p:nvPr/>
        </p:nvSpPr>
        <p:spPr>
          <a:xfrm>
            <a:off x="5677269" y="534833"/>
            <a:ext cx="555763" cy="540059"/>
          </a:xfrm>
          <a:custGeom>
            <a:avLst/>
            <a:gdLst/>
            <a:ahLst/>
            <a:cxnLst/>
            <a:rect l="l" t="t" r="r" b="b"/>
            <a:pathLst>
              <a:path w="15501" h="15063" extrusionOk="0">
                <a:moveTo>
                  <a:pt x="7957" y="925"/>
                </a:moveTo>
                <a:lnTo>
                  <a:pt x="8249" y="1533"/>
                </a:lnTo>
                <a:lnTo>
                  <a:pt x="8103" y="1606"/>
                </a:lnTo>
                <a:lnTo>
                  <a:pt x="7957" y="1704"/>
                </a:lnTo>
                <a:lnTo>
                  <a:pt x="7933" y="1752"/>
                </a:lnTo>
                <a:lnTo>
                  <a:pt x="7933" y="1339"/>
                </a:lnTo>
                <a:lnTo>
                  <a:pt x="7957" y="925"/>
                </a:lnTo>
                <a:close/>
                <a:moveTo>
                  <a:pt x="8371" y="1801"/>
                </a:moveTo>
                <a:lnTo>
                  <a:pt x="8492" y="2020"/>
                </a:lnTo>
                <a:lnTo>
                  <a:pt x="8346" y="2117"/>
                </a:lnTo>
                <a:lnTo>
                  <a:pt x="8200" y="2215"/>
                </a:lnTo>
                <a:lnTo>
                  <a:pt x="8079" y="2288"/>
                </a:lnTo>
                <a:lnTo>
                  <a:pt x="7957" y="2409"/>
                </a:lnTo>
                <a:lnTo>
                  <a:pt x="7933" y="2069"/>
                </a:lnTo>
                <a:lnTo>
                  <a:pt x="8127" y="1971"/>
                </a:lnTo>
                <a:lnTo>
                  <a:pt x="8249" y="1898"/>
                </a:lnTo>
                <a:lnTo>
                  <a:pt x="8371" y="1801"/>
                </a:lnTo>
                <a:close/>
                <a:moveTo>
                  <a:pt x="8663" y="2336"/>
                </a:moveTo>
                <a:lnTo>
                  <a:pt x="8784" y="2628"/>
                </a:lnTo>
                <a:lnTo>
                  <a:pt x="8687" y="2653"/>
                </a:lnTo>
                <a:lnTo>
                  <a:pt x="8590" y="2726"/>
                </a:lnTo>
                <a:lnTo>
                  <a:pt x="8419" y="2847"/>
                </a:lnTo>
                <a:lnTo>
                  <a:pt x="8225" y="2993"/>
                </a:lnTo>
                <a:lnTo>
                  <a:pt x="8054" y="3164"/>
                </a:lnTo>
                <a:lnTo>
                  <a:pt x="8006" y="2750"/>
                </a:lnTo>
                <a:lnTo>
                  <a:pt x="8176" y="2653"/>
                </a:lnTo>
                <a:lnTo>
                  <a:pt x="8322" y="2531"/>
                </a:lnTo>
                <a:lnTo>
                  <a:pt x="8565" y="2385"/>
                </a:lnTo>
                <a:lnTo>
                  <a:pt x="8663" y="2336"/>
                </a:lnTo>
                <a:close/>
                <a:moveTo>
                  <a:pt x="8979" y="2945"/>
                </a:moveTo>
                <a:lnTo>
                  <a:pt x="8979" y="2969"/>
                </a:lnTo>
                <a:lnTo>
                  <a:pt x="9076" y="3164"/>
                </a:lnTo>
                <a:lnTo>
                  <a:pt x="8857" y="3285"/>
                </a:lnTo>
                <a:lnTo>
                  <a:pt x="8663" y="3431"/>
                </a:lnTo>
                <a:lnTo>
                  <a:pt x="8371" y="3626"/>
                </a:lnTo>
                <a:lnTo>
                  <a:pt x="8079" y="3821"/>
                </a:lnTo>
                <a:lnTo>
                  <a:pt x="8054" y="3504"/>
                </a:lnTo>
                <a:lnTo>
                  <a:pt x="8200" y="3456"/>
                </a:lnTo>
                <a:lnTo>
                  <a:pt x="8322" y="3383"/>
                </a:lnTo>
                <a:lnTo>
                  <a:pt x="8541" y="3212"/>
                </a:lnTo>
                <a:lnTo>
                  <a:pt x="8833" y="3018"/>
                </a:lnTo>
                <a:lnTo>
                  <a:pt x="8979" y="2945"/>
                </a:lnTo>
                <a:close/>
                <a:moveTo>
                  <a:pt x="9271" y="3529"/>
                </a:moveTo>
                <a:lnTo>
                  <a:pt x="9393" y="3796"/>
                </a:lnTo>
                <a:lnTo>
                  <a:pt x="8736" y="4186"/>
                </a:lnTo>
                <a:lnTo>
                  <a:pt x="8419" y="4380"/>
                </a:lnTo>
                <a:lnTo>
                  <a:pt x="8249" y="4478"/>
                </a:lnTo>
                <a:lnTo>
                  <a:pt x="8103" y="4599"/>
                </a:lnTo>
                <a:lnTo>
                  <a:pt x="8079" y="4113"/>
                </a:lnTo>
                <a:lnTo>
                  <a:pt x="8225" y="4088"/>
                </a:lnTo>
                <a:lnTo>
                  <a:pt x="8371" y="4040"/>
                </a:lnTo>
                <a:lnTo>
                  <a:pt x="8663" y="3894"/>
                </a:lnTo>
                <a:lnTo>
                  <a:pt x="9052" y="3650"/>
                </a:lnTo>
                <a:lnTo>
                  <a:pt x="9271" y="3529"/>
                </a:lnTo>
                <a:close/>
                <a:moveTo>
                  <a:pt x="9587" y="4186"/>
                </a:moveTo>
                <a:lnTo>
                  <a:pt x="9660" y="4332"/>
                </a:lnTo>
                <a:lnTo>
                  <a:pt x="9490" y="4429"/>
                </a:lnTo>
                <a:lnTo>
                  <a:pt x="9344" y="4551"/>
                </a:lnTo>
                <a:lnTo>
                  <a:pt x="9052" y="4770"/>
                </a:lnTo>
                <a:lnTo>
                  <a:pt x="8809" y="4916"/>
                </a:lnTo>
                <a:lnTo>
                  <a:pt x="8590" y="5110"/>
                </a:lnTo>
                <a:lnTo>
                  <a:pt x="8371" y="5305"/>
                </a:lnTo>
                <a:lnTo>
                  <a:pt x="8176" y="5524"/>
                </a:lnTo>
                <a:lnTo>
                  <a:pt x="8127" y="4794"/>
                </a:lnTo>
                <a:lnTo>
                  <a:pt x="8322" y="4794"/>
                </a:lnTo>
                <a:lnTo>
                  <a:pt x="8492" y="4721"/>
                </a:lnTo>
                <a:lnTo>
                  <a:pt x="8833" y="4575"/>
                </a:lnTo>
                <a:lnTo>
                  <a:pt x="9222" y="4380"/>
                </a:lnTo>
                <a:lnTo>
                  <a:pt x="9587" y="4186"/>
                </a:lnTo>
                <a:close/>
                <a:moveTo>
                  <a:pt x="14965" y="5938"/>
                </a:moveTo>
                <a:lnTo>
                  <a:pt x="14795" y="6059"/>
                </a:lnTo>
                <a:lnTo>
                  <a:pt x="14649" y="6205"/>
                </a:lnTo>
                <a:lnTo>
                  <a:pt x="14576" y="6181"/>
                </a:lnTo>
                <a:lnTo>
                  <a:pt x="14332" y="6157"/>
                </a:lnTo>
                <a:lnTo>
                  <a:pt x="14965" y="5938"/>
                </a:lnTo>
                <a:close/>
                <a:moveTo>
                  <a:pt x="2190" y="5840"/>
                </a:moveTo>
                <a:lnTo>
                  <a:pt x="2093" y="5986"/>
                </a:lnTo>
                <a:lnTo>
                  <a:pt x="2044" y="6132"/>
                </a:lnTo>
                <a:lnTo>
                  <a:pt x="2044" y="6181"/>
                </a:lnTo>
                <a:lnTo>
                  <a:pt x="2044" y="6254"/>
                </a:lnTo>
                <a:lnTo>
                  <a:pt x="1874" y="6181"/>
                </a:lnTo>
                <a:lnTo>
                  <a:pt x="1679" y="6108"/>
                </a:lnTo>
                <a:lnTo>
                  <a:pt x="1266" y="5962"/>
                </a:lnTo>
                <a:lnTo>
                  <a:pt x="2190" y="5840"/>
                </a:lnTo>
                <a:close/>
                <a:moveTo>
                  <a:pt x="3018" y="5743"/>
                </a:moveTo>
                <a:lnTo>
                  <a:pt x="2677" y="6132"/>
                </a:lnTo>
                <a:lnTo>
                  <a:pt x="2555" y="6302"/>
                </a:lnTo>
                <a:lnTo>
                  <a:pt x="2288" y="6278"/>
                </a:lnTo>
                <a:lnTo>
                  <a:pt x="2312" y="6254"/>
                </a:lnTo>
                <a:lnTo>
                  <a:pt x="2409" y="6181"/>
                </a:lnTo>
                <a:lnTo>
                  <a:pt x="2482" y="6059"/>
                </a:lnTo>
                <a:lnTo>
                  <a:pt x="2604" y="5938"/>
                </a:lnTo>
                <a:lnTo>
                  <a:pt x="2750" y="5816"/>
                </a:lnTo>
                <a:lnTo>
                  <a:pt x="2823" y="5767"/>
                </a:lnTo>
                <a:lnTo>
                  <a:pt x="3018" y="5743"/>
                </a:lnTo>
                <a:close/>
                <a:moveTo>
                  <a:pt x="9879" y="4672"/>
                </a:moveTo>
                <a:lnTo>
                  <a:pt x="9977" y="4818"/>
                </a:lnTo>
                <a:lnTo>
                  <a:pt x="9952" y="4818"/>
                </a:lnTo>
                <a:lnTo>
                  <a:pt x="9733" y="5062"/>
                </a:lnTo>
                <a:lnTo>
                  <a:pt x="9490" y="5281"/>
                </a:lnTo>
                <a:lnTo>
                  <a:pt x="8979" y="5719"/>
                </a:lnTo>
                <a:lnTo>
                  <a:pt x="8590" y="6035"/>
                </a:lnTo>
                <a:lnTo>
                  <a:pt x="8395" y="6181"/>
                </a:lnTo>
                <a:lnTo>
                  <a:pt x="8200" y="6351"/>
                </a:lnTo>
                <a:lnTo>
                  <a:pt x="8176" y="5694"/>
                </a:lnTo>
                <a:lnTo>
                  <a:pt x="8468" y="5573"/>
                </a:lnTo>
                <a:lnTo>
                  <a:pt x="8736" y="5402"/>
                </a:lnTo>
                <a:lnTo>
                  <a:pt x="9247" y="5086"/>
                </a:lnTo>
                <a:lnTo>
                  <a:pt x="9539" y="4916"/>
                </a:lnTo>
                <a:lnTo>
                  <a:pt x="9709" y="4794"/>
                </a:lnTo>
                <a:lnTo>
                  <a:pt x="9879" y="4672"/>
                </a:lnTo>
                <a:close/>
                <a:moveTo>
                  <a:pt x="3967" y="5597"/>
                </a:moveTo>
                <a:lnTo>
                  <a:pt x="3869" y="5719"/>
                </a:lnTo>
                <a:lnTo>
                  <a:pt x="3723" y="5986"/>
                </a:lnTo>
                <a:lnTo>
                  <a:pt x="3553" y="6229"/>
                </a:lnTo>
                <a:lnTo>
                  <a:pt x="3504" y="6327"/>
                </a:lnTo>
                <a:lnTo>
                  <a:pt x="3456" y="6424"/>
                </a:lnTo>
                <a:lnTo>
                  <a:pt x="3164" y="6375"/>
                </a:lnTo>
                <a:lnTo>
                  <a:pt x="2920" y="6327"/>
                </a:lnTo>
                <a:lnTo>
                  <a:pt x="3066" y="6181"/>
                </a:lnTo>
                <a:lnTo>
                  <a:pt x="3431" y="5792"/>
                </a:lnTo>
                <a:lnTo>
                  <a:pt x="3602" y="5646"/>
                </a:lnTo>
                <a:lnTo>
                  <a:pt x="3967" y="5597"/>
                </a:lnTo>
                <a:close/>
                <a:moveTo>
                  <a:pt x="5110" y="5354"/>
                </a:moveTo>
                <a:lnTo>
                  <a:pt x="4989" y="5475"/>
                </a:lnTo>
                <a:lnTo>
                  <a:pt x="4867" y="5597"/>
                </a:lnTo>
                <a:lnTo>
                  <a:pt x="4648" y="5865"/>
                </a:lnTo>
                <a:lnTo>
                  <a:pt x="4380" y="6205"/>
                </a:lnTo>
                <a:lnTo>
                  <a:pt x="4234" y="6400"/>
                </a:lnTo>
                <a:lnTo>
                  <a:pt x="4113" y="6594"/>
                </a:lnTo>
                <a:lnTo>
                  <a:pt x="3723" y="6497"/>
                </a:lnTo>
                <a:lnTo>
                  <a:pt x="3821" y="6400"/>
                </a:lnTo>
                <a:lnTo>
                  <a:pt x="3869" y="6278"/>
                </a:lnTo>
                <a:lnTo>
                  <a:pt x="3991" y="6084"/>
                </a:lnTo>
                <a:lnTo>
                  <a:pt x="4137" y="5865"/>
                </a:lnTo>
                <a:lnTo>
                  <a:pt x="4307" y="5694"/>
                </a:lnTo>
                <a:lnTo>
                  <a:pt x="4405" y="5597"/>
                </a:lnTo>
                <a:lnTo>
                  <a:pt x="4526" y="5500"/>
                </a:lnTo>
                <a:lnTo>
                  <a:pt x="5110" y="5354"/>
                </a:lnTo>
                <a:close/>
                <a:moveTo>
                  <a:pt x="14065" y="6254"/>
                </a:moveTo>
                <a:lnTo>
                  <a:pt x="14138" y="6327"/>
                </a:lnTo>
                <a:lnTo>
                  <a:pt x="14235" y="6375"/>
                </a:lnTo>
                <a:lnTo>
                  <a:pt x="14430" y="6448"/>
                </a:lnTo>
                <a:lnTo>
                  <a:pt x="14186" y="6740"/>
                </a:lnTo>
                <a:lnTo>
                  <a:pt x="14016" y="6643"/>
                </a:lnTo>
                <a:lnTo>
                  <a:pt x="13846" y="6546"/>
                </a:lnTo>
                <a:lnTo>
                  <a:pt x="13675" y="6497"/>
                </a:lnTo>
                <a:lnTo>
                  <a:pt x="13481" y="6448"/>
                </a:lnTo>
                <a:lnTo>
                  <a:pt x="14065" y="6254"/>
                </a:lnTo>
                <a:close/>
                <a:moveTo>
                  <a:pt x="5573" y="5451"/>
                </a:moveTo>
                <a:lnTo>
                  <a:pt x="5719" y="5621"/>
                </a:lnTo>
                <a:lnTo>
                  <a:pt x="5840" y="5767"/>
                </a:lnTo>
                <a:lnTo>
                  <a:pt x="5816" y="5767"/>
                </a:lnTo>
                <a:lnTo>
                  <a:pt x="5670" y="5840"/>
                </a:lnTo>
                <a:lnTo>
                  <a:pt x="5548" y="5962"/>
                </a:lnTo>
                <a:lnTo>
                  <a:pt x="5354" y="6205"/>
                </a:lnTo>
                <a:lnTo>
                  <a:pt x="5110" y="6473"/>
                </a:lnTo>
                <a:lnTo>
                  <a:pt x="4989" y="6619"/>
                </a:lnTo>
                <a:lnTo>
                  <a:pt x="4916" y="6765"/>
                </a:lnTo>
                <a:lnTo>
                  <a:pt x="4429" y="6667"/>
                </a:lnTo>
                <a:lnTo>
                  <a:pt x="4551" y="6546"/>
                </a:lnTo>
                <a:lnTo>
                  <a:pt x="4648" y="6424"/>
                </a:lnTo>
                <a:lnTo>
                  <a:pt x="4843" y="6157"/>
                </a:lnTo>
                <a:lnTo>
                  <a:pt x="5159" y="5816"/>
                </a:lnTo>
                <a:lnTo>
                  <a:pt x="5354" y="5646"/>
                </a:lnTo>
                <a:lnTo>
                  <a:pt x="5475" y="5548"/>
                </a:lnTo>
                <a:lnTo>
                  <a:pt x="5548" y="5451"/>
                </a:lnTo>
                <a:close/>
                <a:moveTo>
                  <a:pt x="6035" y="5962"/>
                </a:moveTo>
                <a:lnTo>
                  <a:pt x="6278" y="6254"/>
                </a:lnTo>
                <a:lnTo>
                  <a:pt x="6157" y="6424"/>
                </a:lnTo>
                <a:lnTo>
                  <a:pt x="6011" y="6643"/>
                </a:lnTo>
                <a:lnTo>
                  <a:pt x="5889" y="6862"/>
                </a:lnTo>
                <a:lnTo>
                  <a:pt x="5840" y="6935"/>
                </a:lnTo>
                <a:lnTo>
                  <a:pt x="5840" y="7008"/>
                </a:lnTo>
                <a:lnTo>
                  <a:pt x="5232" y="6838"/>
                </a:lnTo>
                <a:lnTo>
                  <a:pt x="5402" y="6692"/>
                </a:lnTo>
                <a:lnTo>
                  <a:pt x="5548" y="6546"/>
                </a:lnTo>
                <a:lnTo>
                  <a:pt x="5767" y="6278"/>
                </a:lnTo>
                <a:lnTo>
                  <a:pt x="5889" y="6157"/>
                </a:lnTo>
                <a:lnTo>
                  <a:pt x="6011" y="6011"/>
                </a:lnTo>
                <a:lnTo>
                  <a:pt x="6035" y="5962"/>
                </a:lnTo>
                <a:close/>
                <a:moveTo>
                  <a:pt x="7519" y="925"/>
                </a:moveTo>
                <a:lnTo>
                  <a:pt x="7470" y="1120"/>
                </a:lnTo>
                <a:lnTo>
                  <a:pt x="7470" y="1314"/>
                </a:lnTo>
                <a:lnTo>
                  <a:pt x="7470" y="1704"/>
                </a:lnTo>
                <a:lnTo>
                  <a:pt x="7495" y="2093"/>
                </a:lnTo>
                <a:lnTo>
                  <a:pt x="7519" y="2482"/>
                </a:lnTo>
                <a:lnTo>
                  <a:pt x="7592" y="3285"/>
                </a:lnTo>
                <a:lnTo>
                  <a:pt x="7665" y="4234"/>
                </a:lnTo>
                <a:lnTo>
                  <a:pt x="7714" y="5183"/>
                </a:lnTo>
                <a:lnTo>
                  <a:pt x="7714" y="6132"/>
                </a:lnTo>
                <a:lnTo>
                  <a:pt x="7714" y="7081"/>
                </a:lnTo>
                <a:lnTo>
                  <a:pt x="7519" y="6886"/>
                </a:lnTo>
                <a:lnTo>
                  <a:pt x="7324" y="6716"/>
                </a:lnTo>
                <a:lnTo>
                  <a:pt x="7032" y="6473"/>
                </a:lnTo>
                <a:lnTo>
                  <a:pt x="6522" y="5913"/>
                </a:lnTo>
                <a:lnTo>
                  <a:pt x="5986" y="5354"/>
                </a:lnTo>
                <a:lnTo>
                  <a:pt x="5792" y="5159"/>
                </a:lnTo>
                <a:lnTo>
                  <a:pt x="5670" y="5086"/>
                </a:lnTo>
                <a:lnTo>
                  <a:pt x="5573" y="5013"/>
                </a:lnTo>
                <a:lnTo>
                  <a:pt x="5719" y="4721"/>
                </a:lnTo>
                <a:lnTo>
                  <a:pt x="5913" y="4453"/>
                </a:lnTo>
                <a:lnTo>
                  <a:pt x="6278" y="3894"/>
                </a:lnTo>
                <a:lnTo>
                  <a:pt x="6449" y="3626"/>
                </a:lnTo>
                <a:lnTo>
                  <a:pt x="6570" y="3358"/>
                </a:lnTo>
                <a:lnTo>
                  <a:pt x="6692" y="3066"/>
                </a:lnTo>
                <a:lnTo>
                  <a:pt x="6789" y="2774"/>
                </a:lnTo>
                <a:lnTo>
                  <a:pt x="6984" y="2166"/>
                </a:lnTo>
                <a:lnTo>
                  <a:pt x="7203" y="1558"/>
                </a:lnTo>
                <a:lnTo>
                  <a:pt x="7349" y="1217"/>
                </a:lnTo>
                <a:lnTo>
                  <a:pt x="7519" y="925"/>
                </a:lnTo>
                <a:close/>
                <a:moveTo>
                  <a:pt x="6497" y="6497"/>
                </a:moveTo>
                <a:lnTo>
                  <a:pt x="6522" y="6521"/>
                </a:lnTo>
                <a:lnTo>
                  <a:pt x="6716" y="6716"/>
                </a:lnTo>
                <a:lnTo>
                  <a:pt x="6643" y="6765"/>
                </a:lnTo>
                <a:lnTo>
                  <a:pt x="6595" y="6789"/>
                </a:lnTo>
                <a:lnTo>
                  <a:pt x="6497" y="6911"/>
                </a:lnTo>
                <a:lnTo>
                  <a:pt x="6400" y="7008"/>
                </a:lnTo>
                <a:lnTo>
                  <a:pt x="6327" y="7130"/>
                </a:lnTo>
                <a:lnTo>
                  <a:pt x="5986" y="7057"/>
                </a:lnTo>
                <a:lnTo>
                  <a:pt x="6059" y="7008"/>
                </a:lnTo>
                <a:lnTo>
                  <a:pt x="6132" y="6935"/>
                </a:lnTo>
                <a:lnTo>
                  <a:pt x="6254" y="6838"/>
                </a:lnTo>
                <a:lnTo>
                  <a:pt x="6497" y="6497"/>
                </a:lnTo>
                <a:close/>
                <a:moveTo>
                  <a:pt x="13286" y="6521"/>
                </a:moveTo>
                <a:lnTo>
                  <a:pt x="13627" y="6740"/>
                </a:lnTo>
                <a:lnTo>
                  <a:pt x="13967" y="6935"/>
                </a:lnTo>
                <a:lnTo>
                  <a:pt x="13870" y="7032"/>
                </a:lnTo>
                <a:lnTo>
                  <a:pt x="13724" y="7178"/>
                </a:lnTo>
                <a:lnTo>
                  <a:pt x="13578" y="7081"/>
                </a:lnTo>
                <a:lnTo>
                  <a:pt x="13456" y="7032"/>
                </a:lnTo>
                <a:lnTo>
                  <a:pt x="13164" y="6911"/>
                </a:lnTo>
                <a:lnTo>
                  <a:pt x="12897" y="6813"/>
                </a:lnTo>
                <a:lnTo>
                  <a:pt x="12653" y="6716"/>
                </a:lnTo>
                <a:lnTo>
                  <a:pt x="13286" y="6521"/>
                </a:lnTo>
                <a:close/>
                <a:moveTo>
                  <a:pt x="10171" y="5062"/>
                </a:moveTo>
                <a:lnTo>
                  <a:pt x="10220" y="5135"/>
                </a:lnTo>
                <a:lnTo>
                  <a:pt x="10196" y="5159"/>
                </a:lnTo>
                <a:lnTo>
                  <a:pt x="9587" y="5816"/>
                </a:lnTo>
                <a:lnTo>
                  <a:pt x="9003" y="6521"/>
                </a:lnTo>
                <a:lnTo>
                  <a:pt x="8809" y="6716"/>
                </a:lnTo>
                <a:lnTo>
                  <a:pt x="8590" y="6935"/>
                </a:lnTo>
                <a:lnTo>
                  <a:pt x="8371" y="7154"/>
                </a:lnTo>
                <a:lnTo>
                  <a:pt x="8152" y="7373"/>
                </a:lnTo>
                <a:lnTo>
                  <a:pt x="8200" y="6740"/>
                </a:lnTo>
                <a:lnTo>
                  <a:pt x="8444" y="6570"/>
                </a:lnTo>
                <a:lnTo>
                  <a:pt x="8663" y="6400"/>
                </a:lnTo>
                <a:lnTo>
                  <a:pt x="9101" y="6035"/>
                </a:lnTo>
                <a:lnTo>
                  <a:pt x="9660" y="5573"/>
                </a:lnTo>
                <a:lnTo>
                  <a:pt x="9928" y="5329"/>
                </a:lnTo>
                <a:lnTo>
                  <a:pt x="10171" y="5062"/>
                </a:lnTo>
                <a:close/>
                <a:moveTo>
                  <a:pt x="10488" y="5329"/>
                </a:moveTo>
                <a:lnTo>
                  <a:pt x="10731" y="5427"/>
                </a:lnTo>
                <a:lnTo>
                  <a:pt x="10999" y="5500"/>
                </a:lnTo>
                <a:lnTo>
                  <a:pt x="11510" y="5597"/>
                </a:lnTo>
                <a:lnTo>
                  <a:pt x="11850" y="5670"/>
                </a:lnTo>
                <a:lnTo>
                  <a:pt x="12167" y="5694"/>
                </a:lnTo>
                <a:lnTo>
                  <a:pt x="12824" y="5719"/>
                </a:lnTo>
                <a:lnTo>
                  <a:pt x="13529" y="5743"/>
                </a:lnTo>
                <a:lnTo>
                  <a:pt x="14235" y="5792"/>
                </a:lnTo>
                <a:lnTo>
                  <a:pt x="13505" y="6059"/>
                </a:lnTo>
                <a:lnTo>
                  <a:pt x="12799" y="6278"/>
                </a:lnTo>
                <a:lnTo>
                  <a:pt x="11339" y="6692"/>
                </a:lnTo>
                <a:lnTo>
                  <a:pt x="9612" y="7130"/>
                </a:lnTo>
                <a:lnTo>
                  <a:pt x="9149" y="7251"/>
                </a:lnTo>
                <a:lnTo>
                  <a:pt x="8663" y="7373"/>
                </a:lnTo>
                <a:lnTo>
                  <a:pt x="9101" y="6862"/>
                </a:lnTo>
                <a:lnTo>
                  <a:pt x="9758" y="6132"/>
                </a:lnTo>
                <a:lnTo>
                  <a:pt x="10098" y="5767"/>
                </a:lnTo>
                <a:lnTo>
                  <a:pt x="10439" y="5402"/>
                </a:lnTo>
                <a:lnTo>
                  <a:pt x="10488" y="5329"/>
                </a:lnTo>
                <a:close/>
                <a:moveTo>
                  <a:pt x="6862" y="6886"/>
                </a:moveTo>
                <a:lnTo>
                  <a:pt x="7349" y="7422"/>
                </a:lnTo>
                <a:lnTo>
                  <a:pt x="7349" y="7422"/>
                </a:lnTo>
                <a:lnTo>
                  <a:pt x="6570" y="7203"/>
                </a:lnTo>
                <a:lnTo>
                  <a:pt x="6668" y="7105"/>
                </a:lnTo>
                <a:lnTo>
                  <a:pt x="6765" y="7008"/>
                </a:lnTo>
                <a:lnTo>
                  <a:pt x="6862" y="6911"/>
                </a:lnTo>
                <a:lnTo>
                  <a:pt x="6862" y="6886"/>
                </a:lnTo>
                <a:close/>
                <a:moveTo>
                  <a:pt x="12386" y="6789"/>
                </a:moveTo>
                <a:lnTo>
                  <a:pt x="12483" y="6911"/>
                </a:lnTo>
                <a:lnTo>
                  <a:pt x="12629" y="7008"/>
                </a:lnTo>
                <a:lnTo>
                  <a:pt x="12775" y="7105"/>
                </a:lnTo>
                <a:lnTo>
                  <a:pt x="12921" y="7178"/>
                </a:lnTo>
                <a:lnTo>
                  <a:pt x="13432" y="7422"/>
                </a:lnTo>
                <a:lnTo>
                  <a:pt x="13140" y="7641"/>
                </a:lnTo>
                <a:lnTo>
                  <a:pt x="12970" y="7543"/>
                </a:lnTo>
                <a:lnTo>
                  <a:pt x="12799" y="7470"/>
                </a:lnTo>
                <a:lnTo>
                  <a:pt x="12483" y="7349"/>
                </a:lnTo>
                <a:lnTo>
                  <a:pt x="12045" y="7154"/>
                </a:lnTo>
                <a:lnTo>
                  <a:pt x="11826" y="7057"/>
                </a:lnTo>
                <a:lnTo>
                  <a:pt x="11607" y="7008"/>
                </a:lnTo>
                <a:lnTo>
                  <a:pt x="12386" y="6789"/>
                </a:lnTo>
                <a:close/>
                <a:moveTo>
                  <a:pt x="11461" y="7057"/>
                </a:moveTo>
                <a:lnTo>
                  <a:pt x="11534" y="7154"/>
                </a:lnTo>
                <a:lnTo>
                  <a:pt x="11631" y="7251"/>
                </a:lnTo>
                <a:lnTo>
                  <a:pt x="11850" y="7397"/>
                </a:lnTo>
                <a:lnTo>
                  <a:pt x="12069" y="7519"/>
                </a:lnTo>
                <a:lnTo>
                  <a:pt x="12313" y="7641"/>
                </a:lnTo>
                <a:lnTo>
                  <a:pt x="12532" y="7762"/>
                </a:lnTo>
                <a:lnTo>
                  <a:pt x="12799" y="7908"/>
                </a:lnTo>
                <a:lnTo>
                  <a:pt x="12483" y="8152"/>
                </a:lnTo>
                <a:lnTo>
                  <a:pt x="12410" y="8054"/>
                </a:lnTo>
                <a:lnTo>
                  <a:pt x="12337" y="7981"/>
                </a:lnTo>
                <a:lnTo>
                  <a:pt x="12240" y="7908"/>
                </a:lnTo>
                <a:lnTo>
                  <a:pt x="12118" y="7860"/>
                </a:lnTo>
                <a:lnTo>
                  <a:pt x="11875" y="7762"/>
                </a:lnTo>
                <a:lnTo>
                  <a:pt x="11656" y="7689"/>
                </a:lnTo>
                <a:lnTo>
                  <a:pt x="11145" y="7470"/>
                </a:lnTo>
                <a:lnTo>
                  <a:pt x="10901" y="7349"/>
                </a:lnTo>
                <a:lnTo>
                  <a:pt x="10634" y="7251"/>
                </a:lnTo>
                <a:lnTo>
                  <a:pt x="11437" y="7057"/>
                </a:lnTo>
                <a:close/>
                <a:moveTo>
                  <a:pt x="10439" y="7324"/>
                </a:moveTo>
                <a:lnTo>
                  <a:pt x="10512" y="7422"/>
                </a:lnTo>
                <a:lnTo>
                  <a:pt x="10609" y="7495"/>
                </a:lnTo>
                <a:lnTo>
                  <a:pt x="10828" y="7665"/>
                </a:lnTo>
                <a:lnTo>
                  <a:pt x="11047" y="7787"/>
                </a:lnTo>
                <a:lnTo>
                  <a:pt x="11291" y="7884"/>
                </a:lnTo>
                <a:lnTo>
                  <a:pt x="11996" y="8176"/>
                </a:lnTo>
                <a:lnTo>
                  <a:pt x="12167" y="8249"/>
                </a:lnTo>
                <a:lnTo>
                  <a:pt x="12215" y="8273"/>
                </a:lnTo>
                <a:lnTo>
                  <a:pt x="12288" y="8298"/>
                </a:lnTo>
                <a:lnTo>
                  <a:pt x="11996" y="8541"/>
                </a:lnTo>
                <a:lnTo>
                  <a:pt x="11972" y="8541"/>
                </a:lnTo>
                <a:lnTo>
                  <a:pt x="11583" y="8444"/>
                </a:lnTo>
                <a:lnTo>
                  <a:pt x="11218" y="8322"/>
                </a:lnTo>
                <a:lnTo>
                  <a:pt x="10853" y="8152"/>
                </a:lnTo>
                <a:lnTo>
                  <a:pt x="10512" y="7957"/>
                </a:lnTo>
                <a:lnTo>
                  <a:pt x="10098" y="7714"/>
                </a:lnTo>
                <a:lnTo>
                  <a:pt x="9879" y="7592"/>
                </a:lnTo>
                <a:lnTo>
                  <a:pt x="9660" y="7495"/>
                </a:lnTo>
                <a:lnTo>
                  <a:pt x="10439" y="7324"/>
                </a:lnTo>
                <a:close/>
                <a:moveTo>
                  <a:pt x="8225" y="8103"/>
                </a:moveTo>
                <a:lnTo>
                  <a:pt x="8638" y="8249"/>
                </a:lnTo>
                <a:lnTo>
                  <a:pt x="9028" y="8419"/>
                </a:lnTo>
                <a:lnTo>
                  <a:pt x="8930" y="8517"/>
                </a:lnTo>
                <a:lnTo>
                  <a:pt x="8784" y="8638"/>
                </a:lnTo>
                <a:lnTo>
                  <a:pt x="8711" y="8711"/>
                </a:lnTo>
                <a:lnTo>
                  <a:pt x="8687" y="8784"/>
                </a:lnTo>
                <a:lnTo>
                  <a:pt x="8225" y="8103"/>
                </a:lnTo>
                <a:close/>
                <a:moveTo>
                  <a:pt x="7689" y="8663"/>
                </a:moveTo>
                <a:lnTo>
                  <a:pt x="7714" y="9003"/>
                </a:lnTo>
                <a:lnTo>
                  <a:pt x="7689" y="9003"/>
                </a:lnTo>
                <a:lnTo>
                  <a:pt x="7519" y="8930"/>
                </a:lnTo>
                <a:lnTo>
                  <a:pt x="7665" y="8687"/>
                </a:lnTo>
                <a:lnTo>
                  <a:pt x="7689" y="8663"/>
                </a:lnTo>
                <a:close/>
                <a:moveTo>
                  <a:pt x="9344" y="7592"/>
                </a:moveTo>
                <a:lnTo>
                  <a:pt x="9612" y="7787"/>
                </a:lnTo>
                <a:lnTo>
                  <a:pt x="9904" y="7981"/>
                </a:lnTo>
                <a:lnTo>
                  <a:pt x="10463" y="8322"/>
                </a:lnTo>
                <a:lnTo>
                  <a:pt x="10755" y="8492"/>
                </a:lnTo>
                <a:lnTo>
                  <a:pt x="11047" y="8638"/>
                </a:lnTo>
                <a:lnTo>
                  <a:pt x="11364" y="8760"/>
                </a:lnTo>
                <a:lnTo>
                  <a:pt x="11680" y="8833"/>
                </a:lnTo>
                <a:lnTo>
                  <a:pt x="11510" y="9003"/>
                </a:lnTo>
                <a:lnTo>
                  <a:pt x="11485" y="9028"/>
                </a:lnTo>
                <a:lnTo>
                  <a:pt x="10463" y="8565"/>
                </a:lnTo>
                <a:lnTo>
                  <a:pt x="9952" y="8371"/>
                </a:lnTo>
                <a:lnTo>
                  <a:pt x="9417" y="8176"/>
                </a:lnTo>
                <a:lnTo>
                  <a:pt x="8979" y="7981"/>
                </a:lnTo>
                <a:lnTo>
                  <a:pt x="8736" y="7884"/>
                </a:lnTo>
                <a:lnTo>
                  <a:pt x="8468" y="7811"/>
                </a:lnTo>
                <a:lnTo>
                  <a:pt x="8906" y="7714"/>
                </a:lnTo>
                <a:lnTo>
                  <a:pt x="9344" y="7592"/>
                </a:lnTo>
                <a:close/>
                <a:moveTo>
                  <a:pt x="9368" y="8565"/>
                </a:moveTo>
                <a:lnTo>
                  <a:pt x="9733" y="8687"/>
                </a:lnTo>
                <a:lnTo>
                  <a:pt x="9660" y="8760"/>
                </a:lnTo>
                <a:lnTo>
                  <a:pt x="9198" y="9076"/>
                </a:lnTo>
                <a:lnTo>
                  <a:pt x="9101" y="9149"/>
                </a:lnTo>
                <a:lnTo>
                  <a:pt x="9003" y="9247"/>
                </a:lnTo>
                <a:lnTo>
                  <a:pt x="8760" y="8906"/>
                </a:lnTo>
                <a:lnTo>
                  <a:pt x="8784" y="8906"/>
                </a:lnTo>
                <a:lnTo>
                  <a:pt x="8930" y="8809"/>
                </a:lnTo>
                <a:lnTo>
                  <a:pt x="9052" y="8711"/>
                </a:lnTo>
                <a:lnTo>
                  <a:pt x="9174" y="8638"/>
                </a:lnTo>
                <a:lnTo>
                  <a:pt x="9344" y="8590"/>
                </a:lnTo>
                <a:lnTo>
                  <a:pt x="9368" y="8565"/>
                </a:lnTo>
                <a:close/>
                <a:moveTo>
                  <a:pt x="828" y="6181"/>
                </a:moveTo>
                <a:lnTo>
                  <a:pt x="1168" y="6302"/>
                </a:lnTo>
                <a:lnTo>
                  <a:pt x="1533" y="6400"/>
                </a:lnTo>
                <a:lnTo>
                  <a:pt x="2239" y="6546"/>
                </a:lnTo>
                <a:lnTo>
                  <a:pt x="2507" y="6570"/>
                </a:lnTo>
                <a:lnTo>
                  <a:pt x="2750" y="6594"/>
                </a:lnTo>
                <a:lnTo>
                  <a:pt x="3018" y="6619"/>
                </a:lnTo>
                <a:lnTo>
                  <a:pt x="3285" y="6643"/>
                </a:lnTo>
                <a:lnTo>
                  <a:pt x="4356" y="6911"/>
                </a:lnTo>
                <a:lnTo>
                  <a:pt x="5159" y="7081"/>
                </a:lnTo>
                <a:lnTo>
                  <a:pt x="5938" y="7300"/>
                </a:lnTo>
                <a:lnTo>
                  <a:pt x="7519" y="7762"/>
                </a:lnTo>
                <a:lnTo>
                  <a:pt x="6546" y="8273"/>
                </a:lnTo>
                <a:lnTo>
                  <a:pt x="5548" y="8736"/>
                </a:lnTo>
                <a:lnTo>
                  <a:pt x="4697" y="9076"/>
                </a:lnTo>
                <a:lnTo>
                  <a:pt x="4453" y="9198"/>
                </a:lnTo>
                <a:lnTo>
                  <a:pt x="4332" y="9271"/>
                </a:lnTo>
                <a:lnTo>
                  <a:pt x="4234" y="9368"/>
                </a:lnTo>
                <a:lnTo>
                  <a:pt x="4210" y="9320"/>
                </a:lnTo>
                <a:lnTo>
                  <a:pt x="3991" y="9003"/>
                </a:lnTo>
                <a:lnTo>
                  <a:pt x="3748" y="8687"/>
                </a:lnTo>
                <a:lnTo>
                  <a:pt x="3456" y="8395"/>
                </a:lnTo>
                <a:lnTo>
                  <a:pt x="3164" y="8127"/>
                </a:lnTo>
                <a:lnTo>
                  <a:pt x="2531" y="7616"/>
                </a:lnTo>
                <a:lnTo>
                  <a:pt x="2239" y="7373"/>
                </a:lnTo>
                <a:lnTo>
                  <a:pt x="1947" y="7105"/>
                </a:lnTo>
                <a:lnTo>
                  <a:pt x="1728" y="6911"/>
                </a:lnTo>
                <a:lnTo>
                  <a:pt x="1485" y="6716"/>
                </a:lnTo>
                <a:lnTo>
                  <a:pt x="1047" y="6375"/>
                </a:lnTo>
                <a:lnTo>
                  <a:pt x="828" y="6181"/>
                </a:lnTo>
                <a:close/>
                <a:moveTo>
                  <a:pt x="10098" y="8833"/>
                </a:moveTo>
                <a:lnTo>
                  <a:pt x="10658" y="9076"/>
                </a:lnTo>
                <a:lnTo>
                  <a:pt x="10366" y="9247"/>
                </a:lnTo>
                <a:lnTo>
                  <a:pt x="10098" y="9393"/>
                </a:lnTo>
                <a:lnTo>
                  <a:pt x="9758" y="9612"/>
                </a:lnTo>
                <a:lnTo>
                  <a:pt x="9612" y="9758"/>
                </a:lnTo>
                <a:lnTo>
                  <a:pt x="9466" y="9904"/>
                </a:lnTo>
                <a:lnTo>
                  <a:pt x="9125" y="9417"/>
                </a:lnTo>
                <a:lnTo>
                  <a:pt x="9198" y="9393"/>
                </a:lnTo>
                <a:lnTo>
                  <a:pt x="9271" y="9368"/>
                </a:lnTo>
                <a:lnTo>
                  <a:pt x="9417" y="9271"/>
                </a:lnTo>
                <a:lnTo>
                  <a:pt x="9660" y="9101"/>
                </a:lnTo>
                <a:lnTo>
                  <a:pt x="10098" y="8857"/>
                </a:lnTo>
                <a:lnTo>
                  <a:pt x="10098" y="8833"/>
                </a:lnTo>
                <a:close/>
                <a:moveTo>
                  <a:pt x="7324" y="9174"/>
                </a:moveTo>
                <a:lnTo>
                  <a:pt x="7446" y="9222"/>
                </a:lnTo>
                <a:lnTo>
                  <a:pt x="7519" y="9295"/>
                </a:lnTo>
                <a:lnTo>
                  <a:pt x="7738" y="9393"/>
                </a:lnTo>
                <a:lnTo>
                  <a:pt x="7738" y="9855"/>
                </a:lnTo>
                <a:lnTo>
                  <a:pt x="7738" y="10001"/>
                </a:lnTo>
                <a:lnTo>
                  <a:pt x="7495" y="9855"/>
                </a:lnTo>
                <a:lnTo>
                  <a:pt x="7251" y="9733"/>
                </a:lnTo>
                <a:lnTo>
                  <a:pt x="7105" y="9685"/>
                </a:lnTo>
                <a:lnTo>
                  <a:pt x="6984" y="9660"/>
                </a:lnTo>
                <a:lnTo>
                  <a:pt x="7324" y="9174"/>
                </a:lnTo>
                <a:close/>
                <a:moveTo>
                  <a:pt x="6911" y="9758"/>
                </a:moveTo>
                <a:lnTo>
                  <a:pt x="7008" y="9879"/>
                </a:lnTo>
                <a:lnTo>
                  <a:pt x="7130" y="10001"/>
                </a:lnTo>
                <a:lnTo>
                  <a:pt x="7373" y="10196"/>
                </a:lnTo>
                <a:lnTo>
                  <a:pt x="7543" y="10317"/>
                </a:lnTo>
                <a:lnTo>
                  <a:pt x="7762" y="10415"/>
                </a:lnTo>
                <a:lnTo>
                  <a:pt x="7762" y="10926"/>
                </a:lnTo>
                <a:lnTo>
                  <a:pt x="7470" y="10707"/>
                </a:lnTo>
                <a:lnTo>
                  <a:pt x="7203" y="10488"/>
                </a:lnTo>
                <a:lnTo>
                  <a:pt x="7057" y="10415"/>
                </a:lnTo>
                <a:lnTo>
                  <a:pt x="6911" y="10317"/>
                </a:lnTo>
                <a:lnTo>
                  <a:pt x="6741" y="10269"/>
                </a:lnTo>
                <a:lnTo>
                  <a:pt x="6570" y="10244"/>
                </a:lnTo>
                <a:lnTo>
                  <a:pt x="6911" y="9758"/>
                </a:lnTo>
                <a:close/>
                <a:moveTo>
                  <a:pt x="11072" y="9271"/>
                </a:moveTo>
                <a:lnTo>
                  <a:pt x="11291" y="9368"/>
                </a:lnTo>
                <a:lnTo>
                  <a:pt x="11266" y="9490"/>
                </a:lnTo>
                <a:lnTo>
                  <a:pt x="11266" y="9612"/>
                </a:lnTo>
                <a:lnTo>
                  <a:pt x="11096" y="9685"/>
                </a:lnTo>
                <a:lnTo>
                  <a:pt x="10950" y="9782"/>
                </a:lnTo>
                <a:lnTo>
                  <a:pt x="10658" y="9977"/>
                </a:lnTo>
                <a:lnTo>
                  <a:pt x="10293" y="10220"/>
                </a:lnTo>
                <a:lnTo>
                  <a:pt x="10123" y="10366"/>
                </a:lnTo>
                <a:lnTo>
                  <a:pt x="10050" y="10439"/>
                </a:lnTo>
                <a:lnTo>
                  <a:pt x="10001" y="10536"/>
                </a:lnTo>
                <a:lnTo>
                  <a:pt x="10001" y="10585"/>
                </a:lnTo>
                <a:lnTo>
                  <a:pt x="10025" y="10609"/>
                </a:lnTo>
                <a:lnTo>
                  <a:pt x="10123" y="10609"/>
                </a:lnTo>
                <a:lnTo>
                  <a:pt x="10220" y="10585"/>
                </a:lnTo>
                <a:lnTo>
                  <a:pt x="10390" y="10512"/>
                </a:lnTo>
                <a:lnTo>
                  <a:pt x="10561" y="10390"/>
                </a:lnTo>
                <a:lnTo>
                  <a:pt x="10731" y="10269"/>
                </a:lnTo>
                <a:lnTo>
                  <a:pt x="10999" y="10074"/>
                </a:lnTo>
                <a:lnTo>
                  <a:pt x="11291" y="9904"/>
                </a:lnTo>
                <a:lnTo>
                  <a:pt x="11339" y="10171"/>
                </a:lnTo>
                <a:lnTo>
                  <a:pt x="11412" y="10390"/>
                </a:lnTo>
                <a:lnTo>
                  <a:pt x="11145" y="10488"/>
                </a:lnTo>
                <a:lnTo>
                  <a:pt x="10877" y="10634"/>
                </a:lnTo>
                <a:lnTo>
                  <a:pt x="10731" y="10682"/>
                </a:lnTo>
                <a:lnTo>
                  <a:pt x="10561" y="10804"/>
                </a:lnTo>
                <a:lnTo>
                  <a:pt x="10415" y="10926"/>
                </a:lnTo>
                <a:lnTo>
                  <a:pt x="10342" y="10999"/>
                </a:lnTo>
                <a:lnTo>
                  <a:pt x="10317" y="11072"/>
                </a:lnTo>
                <a:lnTo>
                  <a:pt x="9879" y="10463"/>
                </a:lnTo>
                <a:lnTo>
                  <a:pt x="9587" y="10050"/>
                </a:lnTo>
                <a:lnTo>
                  <a:pt x="9733" y="10001"/>
                </a:lnTo>
                <a:lnTo>
                  <a:pt x="9904" y="9928"/>
                </a:lnTo>
                <a:lnTo>
                  <a:pt x="10196" y="9758"/>
                </a:lnTo>
                <a:lnTo>
                  <a:pt x="10634" y="9514"/>
                </a:lnTo>
                <a:lnTo>
                  <a:pt x="11047" y="9295"/>
                </a:lnTo>
                <a:lnTo>
                  <a:pt x="11072" y="9271"/>
                </a:lnTo>
                <a:close/>
                <a:moveTo>
                  <a:pt x="11534" y="10780"/>
                </a:moveTo>
                <a:lnTo>
                  <a:pt x="11656" y="11193"/>
                </a:lnTo>
                <a:lnTo>
                  <a:pt x="11631" y="11193"/>
                </a:lnTo>
                <a:lnTo>
                  <a:pt x="11437" y="11364"/>
                </a:lnTo>
                <a:lnTo>
                  <a:pt x="11218" y="11510"/>
                </a:lnTo>
                <a:lnTo>
                  <a:pt x="11023" y="11631"/>
                </a:lnTo>
                <a:lnTo>
                  <a:pt x="10828" y="11753"/>
                </a:lnTo>
                <a:lnTo>
                  <a:pt x="10804" y="11777"/>
                </a:lnTo>
                <a:lnTo>
                  <a:pt x="10439" y="11242"/>
                </a:lnTo>
                <a:lnTo>
                  <a:pt x="10512" y="11242"/>
                </a:lnTo>
                <a:lnTo>
                  <a:pt x="10585" y="11218"/>
                </a:lnTo>
                <a:lnTo>
                  <a:pt x="10731" y="11145"/>
                </a:lnTo>
                <a:lnTo>
                  <a:pt x="10999" y="10974"/>
                </a:lnTo>
                <a:lnTo>
                  <a:pt x="11534" y="10780"/>
                </a:lnTo>
                <a:close/>
                <a:moveTo>
                  <a:pt x="6522" y="10342"/>
                </a:moveTo>
                <a:lnTo>
                  <a:pt x="6668" y="10439"/>
                </a:lnTo>
                <a:lnTo>
                  <a:pt x="6838" y="10561"/>
                </a:lnTo>
                <a:lnTo>
                  <a:pt x="7105" y="10853"/>
                </a:lnTo>
                <a:lnTo>
                  <a:pt x="7251" y="10999"/>
                </a:lnTo>
                <a:lnTo>
                  <a:pt x="7397" y="11120"/>
                </a:lnTo>
                <a:lnTo>
                  <a:pt x="7568" y="11218"/>
                </a:lnTo>
                <a:lnTo>
                  <a:pt x="7738" y="11291"/>
                </a:lnTo>
                <a:lnTo>
                  <a:pt x="7762" y="11291"/>
                </a:lnTo>
                <a:lnTo>
                  <a:pt x="7762" y="12021"/>
                </a:lnTo>
                <a:lnTo>
                  <a:pt x="7665" y="11948"/>
                </a:lnTo>
                <a:lnTo>
                  <a:pt x="7568" y="11875"/>
                </a:lnTo>
                <a:lnTo>
                  <a:pt x="7397" y="11704"/>
                </a:lnTo>
                <a:lnTo>
                  <a:pt x="7057" y="11364"/>
                </a:lnTo>
                <a:lnTo>
                  <a:pt x="6862" y="11193"/>
                </a:lnTo>
                <a:lnTo>
                  <a:pt x="6619" y="11072"/>
                </a:lnTo>
                <a:lnTo>
                  <a:pt x="6376" y="10999"/>
                </a:lnTo>
                <a:lnTo>
                  <a:pt x="6132" y="10926"/>
                </a:lnTo>
                <a:lnTo>
                  <a:pt x="6522" y="10342"/>
                </a:lnTo>
                <a:close/>
                <a:moveTo>
                  <a:pt x="11753" y="11510"/>
                </a:moveTo>
                <a:lnTo>
                  <a:pt x="11826" y="11802"/>
                </a:lnTo>
                <a:lnTo>
                  <a:pt x="11704" y="11826"/>
                </a:lnTo>
                <a:lnTo>
                  <a:pt x="11607" y="11899"/>
                </a:lnTo>
                <a:lnTo>
                  <a:pt x="11412" y="12021"/>
                </a:lnTo>
                <a:lnTo>
                  <a:pt x="11291" y="12167"/>
                </a:lnTo>
                <a:lnTo>
                  <a:pt x="11218" y="12240"/>
                </a:lnTo>
                <a:lnTo>
                  <a:pt x="11193" y="12313"/>
                </a:lnTo>
                <a:lnTo>
                  <a:pt x="10901" y="11899"/>
                </a:lnTo>
                <a:lnTo>
                  <a:pt x="11120" y="11850"/>
                </a:lnTo>
                <a:lnTo>
                  <a:pt x="11339" y="11777"/>
                </a:lnTo>
                <a:lnTo>
                  <a:pt x="11558" y="11656"/>
                </a:lnTo>
                <a:lnTo>
                  <a:pt x="11753" y="11510"/>
                </a:lnTo>
                <a:close/>
                <a:moveTo>
                  <a:pt x="6059" y="11047"/>
                </a:moveTo>
                <a:lnTo>
                  <a:pt x="6303" y="11218"/>
                </a:lnTo>
                <a:lnTo>
                  <a:pt x="6546" y="11388"/>
                </a:lnTo>
                <a:lnTo>
                  <a:pt x="6789" y="11583"/>
                </a:lnTo>
                <a:lnTo>
                  <a:pt x="6984" y="11802"/>
                </a:lnTo>
                <a:lnTo>
                  <a:pt x="7251" y="12069"/>
                </a:lnTo>
                <a:lnTo>
                  <a:pt x="7397" y="12215"/>
                </a:lnTo>
                <a:lnTo>
                  <a:pt x="7543" y="12313"/>
                </a:lnTo>
                <a:lnTo>
                  <a:pt x="7276" y="12459"/>
                </a:lnTo>
                <a:lnTo>
                  <a:pt x="7154" y="12386"/>
                </a:lnTo>
                <a:lnTo>
                  <a:pt x="7008" y="12337"/>
                </a:lnTo>
                <a:lnTo>
                  <a:pt x="6765" y="12215"/>
                </a:lnTo>
                <a:lnTo>
                  <a:pt x="6522" y="12069"/>
                </a:lnTo>
                <a:lnTo>
                  <a:pt x="6327" y="11948"/>
                </a:lnTo>
                <a:lnTo>
                  <a:pt x="6157" y="11802"/>
                </a:lnTo>
                <a:lnTo>
                  <a:pt x="5962" y="11656"/>
                </a:lnTo>
                <a:lnTo>
                  <a:pt x="5767" y="11534"/>
                </a:lnTo>
                <a:lnTo>
                  <a:pt x="6059" y="11047"/>
                </a:lnTo>
                <a:close/>
                <a:moveTo>
                  <a:pt x="5670" y="11680"/>
                </a:moveTo>
                <a:lnTo>
                  <a:pt x="5719" y="11777"/>
                </a:lnTo>
                <a:lnTo>
                  <a:pt x="5792" y="11850"/>
                </a:lnTo>
                <a:lnTo>
                  <a:pt x="5938" y="12021"/>
                </a:lnTo>
                <a:lnTo>
                  <a:pt x="6108" y="12167"/>
                </a:lnTo>
                <a:lnTo>
                  <a:pt x="6278" y="12288"/>
                </a:lnTo>
                <a:lnTo>
                  <a:pt x="6546" y="12483"/>
                </a:lnTo>
                <a:lnTo>
                  <a:pt x="6716" y="12580"/>
                </a:lnTo>
                <a:lnTo>
                  <a:pt x="6887" y="12678"/>
                </a:lnTo>
                <a:lnTo>
                  <a:pt x="6522" y="12848"/>
                </a:lnTo>
                <a:lnTo>
                  <a:pt x="6230" y="12653"/>
                </a:lnTo>
                <a:lnTo>
                  <a:pt x="5938" y="12434"/>
                </a:lnTo>
                <a:lnTo>
                  <a:pt x="5694" y="12215"/>
                </a:lnTo>
                <a:lnTo>
                  <a:pt x="5475" y="12021"/>
                </a:lnTo>
                <a:lnTo>
                  <a:pt x="5621" y="11777"/>
                </a:lnTo>
                <a:lnTo>
                  <a:pt x="5670" y="11680"/>
                </a:lnTo>
                <a:close/>
                <a:moveTo>
                  <a:pt x="11899" y="12094"/>
                </a:moveTo>
                <a:lnTo>
                  <a:pt x="12021" y="12605"/>
                </a:lnTo>
                <a:lnTo>
                  <a:pt x="11899" y="12726"/>
                </a:lnTo>
                <a:lnTo>
                  <a:pt x="11777" y="12848"/>
                </a:lnTo>
                <a:lnTo>
                  <a:pt x="11729" y="12921"/>
                </a:lnTo>
                <a:lnTo>
                  <a:pt x="11680" y="12994"/>
                </a:lnTo>
                <a:lnTo>
                  <a:pt x="11680" y="13018"/>
                </a:lnTo>
                <a:lnTo>
                  <a:pt x="11266" y="12434"/>
                </a:lnTo>
                <a:lnTo>
                  <a:pt x="11412" y="12386"/>
                </a:lnTo>
                <a:lnTo>
                  <a:pt x="11558" y="12313"/>
                </a:lnTo>
                <a:lnTo>
                  <a:pt x="11729" y="12215"/>
                </a:lnTo>
                <a:lnTo>
                  <a:pt x="11899" y="12094"/>
                </a:lnTo>
                <a:close/>
                <a:moveTo>
                  <a:pt x="5329" y="12240"/>
                </a:moveTo>
                <a:lnTo>
                  <a:pt x="5402" y="12361"/>
                </a:lnTo>
                <a:lnTo>
                  <a:pt x="5500" y="12483"/>
                </a:lnTo>
                <a:lnTo>
                  <a:pt x="5670" y="12678"/>
                </a:lnTo>
                <a:lnTo>
                  <a:pt x="5913" y="12897"/>
                </a:lnTo>
                <a:lnTo>
                  <a:pt x="6157" y="13067"/>
                </a:lnTo>
                <a:lnTo>
                  <a:pt x="5743" y="13335"/>
                </a:lnTo>
                <a:lnTo>
                  <a:pt x="5646" y="13310"/>
                </a:lnTo>
                <a:lnTo>
                  <a:pt x="5475" y="13237"/>
                </a:lnTo>
                <a:lnTo>
                  <a:pt x="5305" y="13164"/>
                </a:lnTo>
                <a:lnTo>
                  <a:pt x="5135" y="13043"/>
                </a:lnTo>
                <a:lnTo>
                  <a:pt x="4940" y="12970"/>
                </a:lnTo>
                <a:lnTo>
                  <a:pt x="4891" y="12945"/>
                </a:lnTo>
                <a:lnTo>
                  <a:pt x="5110" y="12605"/>
                </a:lnTo>
                <a:lnTo>
                  <a:pt x="5329" y="12240"/>
                </a:lnTo>
                <a:close/>
                <a:moveTo>
                  <a:pt x="12094" y="13043"/>
                </a:moveTo>
                <a:lnTo>
                  <a:pt x="12215" y="13748"/>
                </a:lnTo>
                <a:lnTo>
                  <a:pt x="11802" y="13189"/>
                </a:lnTo>
                <a:lnTo>
                  <a:pt x="11850" y="13189"/>
                </a:lnTo>
                <a:lnTo>
                  <a:pt x="11923" y="13164"/>
                </a:lnTo>
                <a:lnTo>
                  <a:pt x="11972" y="13140"/>
                </a:lnTo>
                <a:lnTo>
                  <a:pt x="12094" y="13043"/>
                </a:lnTo>
                <a:close/>
                <a:moveTo>
                  <a:pt x="4745" y="13140"/>
                </a:moveTo>
                <a:lnTo>
                  <a:pt x="4891" y="13310"/>
                </a:lnTo>
                <a:lnTo>
                  <a:pt x="5062" y="13456"/>
                </a:lnTo>
                <a:lnTo>
                  <a:pt x="5305" y="13602"/>
                </a:lnTo>
                <a:lnTo>
                  <a:pt x="4964" y="13846"/>
                </a:lnTo>
                <a:lnTo>
                  <a:pt x="4891" y="13773"/>
                </a:lnTo>
                <a:lnTo>
                  <a:pt x="4818" y="13700"/>
                </a:lnTo>
                <a:lnTo>
                  <a:pt x="4648" y="13627"/>
                </a:lnTo>
                <a:lnTo>
                  <a:pt x="4551" y="13554"/>
                </a:lnTo>
                <a:lnTo>
                  <a:pt x="4405" y="13529"/>
                </a:lnTo>
                <a:lnTo>
                  <a:pt x="4575" y="13335"/>
                </a:lnTo>
                <a:lnTo>
                  <a:pt x="4745" y="13140"/>
                </a:lnTo>
                <a:close/>
                <a:moveTo>
                  <a:pt x="8200" y="8833"/>
                </a:moveTo>
                <a:lnTo>
                  <a:pt x="8371" y="9076"/>
                </a:lnTo>
                <a:lnTo>
                  <a:pt x="8663" y="9514"/>
                </a:lnTo>
                <a:lnTo>
                  <a:pt x="8979" y="9928"/>
                </a:lnTo>
                <a:lnTo>
                  <a:pt x="9587" y="10780"/>
                </a:lnTo>
                <a:lnTo>
                  <a:pt x="10171" y="11583"/>
                </a:lnTo>
                <a:lnTo>
                  <a:pt x="10731" y="12410"/>
                </a:lnTo>
                <a:lnTo>
                  <a:pt x="11291" y="13213"/>
                </a:lnTo>
                <a:lnTo>
                  <a:pt x="11850" y="13992"/>
                </a:lnTo>
                <a:lnTo>
                  <a:pt x="11729" y="13943"/>
                </a:lnTo>
                <a:lnTo>
                  <a:pt x="11072" y="13554"/>
                </a:lnTo>
                <a:lnTo>
                  <a:pt x="10415" y="13189"/>
                </a:lnTo>
                <a:lnTo>
                  <a:pt x="9831" y="12921"/>
                </a:lnTo>
                <a:lnTo>
                  <a:pt x="9539" y="12799"/>
                </a:lnTo>
                <a:lnTo>
                  <a:pt x="9222" y="12678"/>
                </a:lnTo>
                <a:lnTo>
                  <a:pt x="8760" y="12507"/>
                </a:lnTo>
                <a:lnTo>
                  <a:pt x="8517" y="12410"/>
                </a:lnTo>
                <a:lnTo>
                  <a:pt x="8273" y="12337"/>
                </a:lnTo>
                <a:lnTo>
                  <a:pt x="8273" y="12288"/>
                </a:lnTo>
                <a:lnTo>
                  <a:pt x="8322" y="11996"/>
                </a:lnTo>
                <a:lnTo>
                  <a:pt x="8346" y="11680"/>
                </a:lnTo>
                <a:lnTo>
                  <a:pt x="8346" y="11388"/>
                </a:lnTo>
                <a:lnTo>
                  <a:pt x="8322" y="11072"/>
                </a:lnTo>
                <a:lnTo>
                  <a:pt x="8273" y="10463"/>
                </a:lnTo>
                <a:lnTo>
                  <a:pt x="8225" y="9855"/>
                </a:lnTo>
                <a:lnTo>
                  <a:pt x="8200" y="8833"/>
                </a:lnTo>
                <a:close/>
                <a:moveTo>
                  <a:pt x="7324" y="8346"/>
                </a:moveTo>
                <a:lnTo>
                  <a:pt x="6935" y="8906"/>
                </a:lnTo>
                <a:lnTo>
                  <a:pt x="6570" y="9441"/>
                </a:lnTo>
                <a:lnTo>
                  <a:pt x="5962" y="10439"/>
                </a:lnTo>
                <a:lnTo>
                  <a:pt x="5354" y="11437"/>
                </a:lnTo>
                <a:lnTo>
                  <a:pt x="4818" y="12386"/>
                </a:lnTo>
                <a:lnTo>
                  <a:pt x="4502" y="12848"/>
                </a:lnTo>
                <a:lnTo>
                  <a:pt x="4356" y="13067"/>
                </a:lnTo>
                <a:lnTo>
                  <a:pt x="4161" y="13286"/>
                </a:lnTo>
                <a:lnTo>
                  <a:pt x="3967" y="13529"/>
                </a:lnTo>
                <a:lnTo>
                  <a:pt x="3796" y="13773"/>
                </a:lnTo>
                <a:lnTo>
                  <a:pt x="3650" y="14040"/>
                </a:lnTo>
                <a:lnTo>
                  <a:pt x="3504" y="14308"/>
                </a:lnTo>
                <a:lnTo>
                  <a:pt x="3577" y="13578"/>
                </a:lnTo>
                <a:lnTo>
                  <a:pt x="3699" y="12897"/>
                </a:lnTo>
                <a:lnTo>
                  <a:pt x="3821" y="12215"/>
                </a:lnTo>
                <a:lnTo>
                  <a:pt x="3967" y="11558"/>
                </a:lnTo>
                <a:lnTo>
                  <a:pt x="4113" y="10926"/>
                </a:lnTo>
                <a:lnTo>
                  <a:pt x="4234" y="10269"/>
                </a:lnTo>
                <a:lnTo>
                  <a:pt x="4332" y="9612"/>
                </a:lnTo>
                <a:lnTo>
                  <a:pt x="4307" y="9539"/>
                </a:lnTo>
                <a:lnTo>
                  <a:pt x="4453" y="9587"/>
                </a:lnTo>
                <a:lnTo>
                  <a:pt x="4624" y="9563"/>
                </a:lnTo>
                <a:lnTo>
                  <a:pt x="4818" y="9514"/>
                </a:lnTo>
                <a:lnTo>
                  <a:pt x="5013" y="9441"/>
                </a:lnTo>
                <a:lnTo>
                  <a:pt x="5354" y="9271"/>
                </a:lnTo>
                <a:lnTo>
                  <a:pt x="5646" y="9149"/>
                </a:lnTo>
                <a:lnTo>
                  <a:pt x="6497" y="8760"/>
                </a:lnTo>
                <a:lnTo>
                  <a:pt x="7324" y="8346"/>
                </a:lnTo>
                <a:close/>
                <a:moveTo>
                  <a:pt x="4234" y="13700"/>
                </a:moveTo>
                <a:lnTo>
                  <a:pt x="4307" y="13773"/>
                </a:lnTo>
                <a:lnTo>
                  <a:pt x="4380" y="13821"/>
                </a:lnTo>
                <a:lnTo>
                  <a:pt x="4551" y="13943"/>
                </a:lnTo>
                <a:lnTo>
                  <a:pt x="4697" y="14016"/>
                </a:lnTo>
                <a:lnTo>
                  <a:pt x="4307" y="14259"/>
                </a:lnTo>
                <a:lnTo>
                  <a:pt x="4161" y="14332"/>
                </a:lnTo>
                <a:lnTo>
                  <a:pt x="3991" y="14405"/>
                </a:lnTo>
                <a:lnTo>
                  <a:pt x="3650" y="14502"/>
                </a:lnTo>
                <a:lnTo>
                  <a:pt x="3748" y="14429"/>
                </a:lnTo>
                <a:lnTo>
                  <a:pt x="3821" y="14332"/>
                </a:lnTo>
                <a:lnTo>
                  <a:pt x="3967" y="14113"/>
                </a:lnTo>
                <a:lnTo>
                  <a:pt x="4113" y="13894"/>
                </a:lnTo>
                <a:lnTo>
                  <a:pt x="4234" y="13700"/>
                </a:lnTo>
                <a:close/>
                <a:moveTo>
                  <a:pt x="7835" y="0"/>
                </a:moveTo>
                <a:lnTo>
                  <a:pt x="7762" y="25"/>
                </a:lnTo>
                <a:lnTo>
                  <a:pt x="7689" y="73"/>
                </a:lnTo>
                <a:lnTo>
                  <a:pt x="7641" y="73"/>
                </a:lnTo>
                <a:lnTo>
                  <a:pt x="7495" y="146"/>
                </a:lnTo>
                <a:lnTo>
                  <a:pt x="7373" y="244"/>
                </a:lnTo>
                <a:lnTo>
                  <a:pt x="7276" y="341"/>
                </a:lnTo>
                <a:lnTo>
                  <a:pt x="7178" y="463"/>
                </a:lnTo>
                <a:lnTo>
                  <a:pt x="6984" y="730"/>
                </a:lnTo>
                <a:lnTo>
                  <a:pt x="6838" y="1047"/>
                </a:lnTo>
                <a:lnTo>
                  <a:pt x="6716" y="1387"/>
                </a:lnTo>
                <a:lnTo>
                  <a:pt x="6619" y="1704"/>
                </a:lnTo>
                <a:lnTo>
                  <a:pt x="6449" y="2288"/>
                </a:lnTo>
                <a:lnTo>
                  <a:pt x="6230" y="2920"/>
                </a:lnTo>
                <a:lnTo>
                  <a:pt x="6108" y="3237"/>
                </a:lnTo>
                <a:lnTo>
                  <a:pt x="5962" y="3529"/>
                </a:lnTo>
                <a:lnTo>
                  <a:pt x="5767" y="3845"/>
                </a:lnTo>
                <a:lnTo>
                  <a:pt x="5548" y="4161"/>
                </a:lnTo>
                <a:lnTo>
                  <a:pt x="5378" y="4478"/>
                </a:lnTo>
                <a:lnTo>
                  <a:pt x="5281" y="4648"/>
                </a:lnTo>
                <a:lnTo>
                  <a:pt x="5208" y="4818"/>
                </a:lnTo>
                <a:lnTo>
                  <a:pt x="4891" y="4916"/>
                </a:lnTo>
                <a:lnTo>
                  <a:pt x="4575" y="4989"/>
                </a:lnTo>
                <a:lnTo>
                  <a:pt x="3918" y="5110"/>
                </a:lnTo>
                <a:lnTo>
                  <a:pt x="2580" y="5305"/>
                </a:lnTo>
                <a:lnTo>
                  <a:pt x="1801" y="5402"/>
                </a:lnTo>
                <a:lnTo>
                  <a:pt x="998" y="5500"/>
                </a:lnTo>
                <a:lnTo>
                  <a:pt x="755" y="5524"/>
                </a:lnTo>
                <a:lnTo>
                  <a:pt x="511" y="5524"/>
                </a:lnTo>
                <a:lnTo>
                  <a:pt x="244" y="5548"/>
                </a:lnTo>
                <a:lnTo>
                  <a:pt x="146" y="5597"/>
                </a:lnTo>
                <a:lnTo>
                  <a:pt x="49" y="5646"/>
                </a:lnTo>
                <a:lnTo>
                  <a:pt x="0" y="5719"/>
                </a:lnTo>
                <a:lnTo>
                  <a:pt x="0" y="5792"/>
                </a:lnTo>
                <a:lnTo>
                  <a:pt x="0" y="5865"/>
                </a:lnTo>
                <a:lnTo>
                  <a:pt x="0" y="5962"/>
                </a:lnTo>
                <a:lnTo>
                  <a:pt x="49" y="6035"/>
                </a:lnTo>
                <a:lnTo>
                  <a:pt x="146" y="6229"/>
                </a:lnTo>
                <a:lnTo>
                  <a:pt x="292" y="6375"/>
                </a:lnTo>
                <a:lnTo>
                  <a:pt x="438" y="6497"/>
                </a:lnTo>
                <a:lnTo>
                  <a:pt x="682" y="6716"/>
                </a:lnTo>
                <a:lnTo>
                  <a:pt x="925" y="6935"/>
                </a:lnTo>
                <a:lnTo>
                  <a:pt x="1460" y="7349"/>
                </a:lnTo>
                <a:lnTo>
                  <a:pt x="1971" y="7811"/>
                </a:lnTo>
                <a:lnTo>
                  <a:pt x="2507" y="8273"/>
                </a:lnTo>
                <a:lnTo>
                  <a:pt x="2847" y="8565"/>
                </a:lnTo>
                <a:lnTo>
                  <a:pt x="3188" y="8882"/>
                </a:lnTo>
                <a:lnTo>
                  <a:pt x="3504" y="9222"/>
                </a:lnTo>
                <a:lnTo>
                  <a:pt x="3650" y="9417"/>
                </a:lnTo>
                <a:lnTo>
                  <a:pt x="3772" y="9612"/>
                </a:lnTo>
                <a:lnTo>
                  <a:pt x="3821" y="9685"/>
                </a:lnTo>
                <a:lnTo>
                  <a:pt x="3918" y="9709"/>
                </a:lnTo>
                <a:lnTo>
                  <a:pt x="3748" y="10342"/>
                </a:lnTo>
                <a:lnTo>
                  <a:pt x="3602" y="10974"/>
                </a:lnTo>
                <a:lnTo>
                  <a:pt x="3334" y="12264"/>
                </a:lnTo>
                <a:lnTo>
                  <a:pt x="3212" y="12872"/>
                </a:lnTo>
                <a:lnTo>
                  <a:pt x="3091" y="13529"/>
                </a:lnTo>
                <a:lnTo>
                  <a:pt x="3042" y="13870"/>
                </a:lnTo>
                <a:lnTo>
                  <a:pt x="2993" y="14186"/>
                </a:lnTo>
                <a:lnTo>
                  <a:pt x="2993" y="14502"/>
                </a:lnTo>
                <a:lnTo>
                  <a:pt x="3018" y="14819"/>
                </a:lnTo>
                <a:lnTo>
                  <a:pt x="3042" y="14916"/>
                </a:lnTo>
                <a:lnTo>
                  <a:pt x="3091" y="14965"/>
                </a:lnTo>
                <a:lnTo>
                  <a:pt x="3188" y="15013"/>
                </a:lnTo>
                <a:lnTo>
                  <a:pt x="3261" y="15013"/>
                </a:lnTo>
                <a:lnTo>
                  <a:pt x="3383" y="15038"/>
                </a:lnTo>
                <a:lnTo>
                  <a:pt x="3529" y="15062"/>
                </a:lnTo>
                <a:lnTo>
                  <a:pt x="3675" y="15038"/>
                </a:lnTo>
                <a:lnTo>
                  <a:pt x="3796" y="15013"/>
                </a:lnTo>
                <a:lnTo>
                  <a:pt x="4088" y="14940"/>
                </a:lnTo>
                <a:lnTo>
                  <a:pt x="4405" y="14794"/>
                </a:lnTo>
                <a:lnTo>
                  <a:pt x="4672" y="14624"/>
                </a:lnTo>
                <a:lnTo>
                  <a:pt x="4964" y="14454"/>
                </a:lnTo>
                <a:lnTo>
                  <a:pt x="5402" y="14138"/>
                </a:lnTo>
                <a:lnTo>
                  <a:pt x="5719" y="13943"/>
                </a:lnTo>
                <a:lnTo>
                  <a:pt x="6035" y="13748"/>
                </a:lnTo>
                <a:lnTo>
                  <a:pt x="6716" y="13383"/>
                </a:lnTo>
                <a:lnTo>
                  <a:pt x="7373" y="13018"/>
                </a:lnTo>
                <a:lnTo>
                  <a:pt x="7689" y="12824"/>
                </a:lnTo>
                <a:lnTo>
                  <a:pt x="8006" y="12629"/>
                </a:lnTo>
                <a:lnTo>
                  <a:pt x="8127" y="12726"/>
                </a:lnTo>
                <a:lnTo>
                  <a:pt x="8273" y="12799"/>
                </a:lnTo>
                <a:lnTo>
                  <a:pt x="8590" y="12945"/>
                </a:lnTo>
                <a:lnTo>
                  <a:pt x="9320" y="13213"/>
                </a:lnTo>
                <a:lnTo>
                  <a:pt x="9685" y="13383"/>
                </a:lnTo>
                <a:lnTo>
                  <a:pt x="10050" y="13554"/>
                </a:lnTo>
                <a:lnTo>
                  <a:pt x="10707" y="13894"/>
                </a:lnTo>
                <a:lnTo>
                  <a:pt x="11364" y="14283"/>
                </a:lnTo>
                <a:lnTo>
                  <a:pt x="11607" y="14454"/>
                </a:lnTo>
                <a:lnTo>
                  <a:pt x="11875" y="14624"/>
                </a:lnTo>
                <a:lnTo>
                  <a:pt x="12021" y="14697"/>
                </a:lnTo>
                <a:lnTo>
                  <a:pt x="12167" y="14770"/>
                </a:lnTo>
                <a:lnTo>
                  <a:pt x="12313" y="14794"/>
                </a:lnTo>
                <a:lnTo>
                  <a:pt x="12459" y="14770"/>
                </a:lnTo>
                <a:lnTo>
                  <a:pt x="12507" y="14770"/>
                </a:lnTo>
                <a:lnTo>
                  <a:pt x="12532" y="14721"/>
                </a:lnTo>
                <a:lnTo>
                  <a:pt x="12629" y="14697"/>
                </a:lnTo>
                <a:lnTo>
                  <a:pt x="12702" y="14648"/>
                </a:lnTo>
                <a:lnTo>
                  <a:pt x="12751" y="14575"/>
                </a:lnTo>
                <a:lnTo>
                  <a:pt x="12775" y="14478"/>
                </a:lnTo>
                <a:lnTo>
                  <a:pt x="12751" y="14065"/>
                </a:lnTo>
                <a:lnTo>
                  <a:pt x="12702" y="13651"/>
                </a:lnTo>
                <a:lnTo>
                  <a:pt x="12629" y="13262"/>
                </a:lnTo>
                <a:lnTo>
                  <a:pt x="12556" y="12848"/>
                </a:lnTo>
                <a:lnTo>
                  <a:pt x="12337" y="12045"/>
                </a:lnTo>
                <a:lnTo>
                  <a:pt x="12118" y="11242"/>
                </a:lnTo>
                <a:lnTo>
                  <a:pt x="11899" y="10463"/>
                </a:lnTo>
                <a:lnTo>
                  <a:pt x="11875" y="10390"/>
                </a:lnTo>
                <a:lnTo>
                  <a:pt x="11680" y="9685"/>
                </a:lnTo>
                <a:lnTo>
                  <a:pt x="11680" y="9636"/>
                </a:lnTo>
                <a:lnTo>
                  <a:pt x="11656" y="9563"/>
                </a:lnTo>
                <a:lnTo>
                  <a:pt x="11631" y="9514"/>
                </a:lnTo>
                <a:lnTo>
                  <a:pt x="11680" y="9490"/>
                </a:lnTo>
                <a:lnTo>
                  <a:pt x="11729" y="9466"/>
                </a:lnTo>
                <a:lnTo>
                  <a:pt x="11802" y="9393"/>
                </a:lnTo>
                <a:lnTo>
                  <a:pt x="11850" y="9344"/>
                </a:lnTo>
                <a:lnTo>
                  <a:pt x="12094" y="9101"/>
                </a:lnTo>
                <a:lnTo>
                  <a:pt x="12361" y="8882"/>
                </a:lnTo>
                <a:lnTo>
                  <a:pt x="12897" y="8419"/>
                </a:lnTo>
                <a:lnTo>
                  <a:pt x="13432" y="8006"/>
                </a:lnTo>
                <a:lnTo>
                  <a:pt x="13967" y="7568"/>
                </a:lnTo>
                <a:lnTo>
                  <a:pt x="14211" y="7324"/>
                </a:lnTo>
                <a:lnTo>
                  <a:pt x="14454" y="7105"/>
                </a:lnTo>
                <a:lnTo>
                  <a:pt x="14697" y="6838"/>
                </a:lnTo>
                <a:lnTo>
                  <a:pt x="14892" y="6570"/>
                </a:lnTo>
                <a:lnTo>
                  <a:pt x="15232" y="6205"/>
                </a:lnTo>
                <a:lnTo>
                  <a:pt x="15403" y="5986"/>
                </a:lnTo>
                <a:lnTo>
                  <a:pt x="15451" y="5889"/>
                </a:lnTo>
                <a:lnTo>
                  <a:pt x="15500" y="5767"/>
                </a:lnTo>
                <a:lnTo>
                  <a:pt x="15500" y="5743"/>
                </a:lnTo>
                <a:lnTo>
                  <a:pt x="15476" y="5646"/>
                </a:lnTo>
                <a:lnTo>
                  <a:pt x="15427" y="5573"/>
                </a:lnTo>
                <a:lnTo>
                  <a:pt x="15354" y="5475"/>
                </a:lnTo>
                <a:lnTo>
                  <a:pt x="15257" y="5427"/>
                </a:lnTo>
                <a:lnTo>
                  <a:pt x="15135" y="5378"/>
                </a:lnTo>
                <a:lnTo>
                  <a:pt x="15013" y="5354"/>
                </a:lnTo>
                <a:lnTo>
                  <a:pt x="14770" y="5329"/>
                </a:lnTo>
                <a:lnTo>
                  <a:pt x="14527" y="5305"/>
                </a:lnTo>
                <a:lnTo>
                  <a:pt x="13797" y="5256"/>
                </a:lnTo>
                <a:lnTo>
                  <a:pt x="13091" y="5208"/>
                </a:lnTo>
                <a:lnTo>
                  <a:pt x="12410" y="5208"/>
                </a:lnTo>
                <a:lnTo>
                  <a:pt x="11753" y="5159"/>
                </a:lnTo>
                <a:lnTo>
                  <a:pt x="11485" y="5135"/>
                </a:lnTo>
                <a:lnTo>
                  <a:pt x="11218" y="5086"/>
                </a:lnTo>
                <a:lnTo>
                  <a:pt x="10950" y="5013"/>
                </a:lnTo>
                <a:lnTo>
                  <a:pt x="10682" y="4989"/>
                </a:lnTo>
                <a:lnTo>
                  <a:pt x="10658" y="4940"/>
                </a:lnTo>
                <a:lnTo>
                  <a:pt x="10634" y="4867"/>
                </a:lnTo>
                <a:lnTo>
                  <a:pt x="10415" y="4599"/>
                </a:lnTo>
                <a:lnTo>
                  <a:pt x="10220" y="4332"/>
                </a:lnTo>
                <a:lnTo>
                  <a:pt x="10025" y="4040"/>
                </a:lnTo>
                <a:lnTo>
                  <a:pt x="9855" y="3748"/>
                </a:lnTo>
                <a:lnTo>
                  <a:pt x="9514" y="3164"/>
                </a:lnTo>
                <a:lnTo>
                  <a:pt x="9222" y="2531"/>
                </a:lnTo>
                <a:lnTo>
                  <a:pt x="8638" y="1290"/>
                </a:lnTo>
                <a:lnTo>
                  <a:pt x="8322" y="682"/>
                </a:lnTo>
                <a:lnTo>
                  <a:pt x="7981" y="73"/>
                </a:lnTo>
                <a:lnTo>
                  <a:pt x="7908" y="25"/>
                </a:lnTo>
                <a:lnTo>
                  <a:pt x="7835"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6D9EEB"/>
              </a:solidFill>
              <a:latin typeface="Arial"/>
              <a:cs typeface="Arial"/>
              <a:sym typeface="Arial"/>
            </a:endParaRPr>
          </a:p>
        </p:txBody>
      </p:sp>
      <p:sp>
        <p:nvSpPr>
          <p:cNvPr id="739" name="Google Shape;739;p19"/>
          <p:cNvSpPr/>
          <p:nvPr/>
        </p:nvSpPr>
        <p:spPr>
          <a:xfrm rot="2487045">
            <a:off x="5319861" y="2985369"/>
            <a:ext cx="395423" cy="384249"/>
          </a:xfrm>
          <a:custGeom>
            <a:avLst/>
            <a:gdLst/>
            <a:ahLst/>
            <a:cxnLst/>
            <a:rect l="l" t="t" r="r" b="b"/>
            <a:pathLst>
              <a:path w="15501" h="15063" extrusionOk="0">
                <a:moveTo>
                  <a:pt x="7957" y="925"/>
                </a:moveTo>
                <a:lnTo>
                  <a:pt x="8249" y="1533"/>
                </a:lnTo>
                <a:lnTo>
                  <a:pt x="8103" y="1606"/>
                </a:lnTo>
                <a:lnTo>
                  <a:pt x="7957" y="1704"/>
                </a:lnTo>
                <a:lnTo>
                  <a:pt x="7933" y="1752"/>
                </a:lnTo>
                <a:lnTo>
                  <a:pt x="7933" y="1339"/>
                </a:lnTo>
                <a:lnTo>
                  <a:pt x="7957" y="925"/>
                </a:lnTo>
                <a:close/>
                <a:moveTo>
                  <a:pt x="8371" y="1801"/>
                </a:moveTo>
                <a:lnTo>
                  <a:pt x="8492" y="2020"/>
                </a:lnTo>
                <a:lnTo>
                  <a:pt x="8346" y="2117"/>
                </a:lnTo>
                <a:lnTo>
                  <a:pt x="8200" y="2215"/>
                </a:lnTo>
                <a:lnTo>
                  <a:pt x="8079" y="2288"/>
                </a:lnTo>
                <a:lnTo>
                  <a:pt x="7957" y="2409"/>
                </a:lnTo>
                <a:lnTo>
                  <a:pt x="7933" y="2069"/>
                </a:lnTo>
                <a:lnTo>
                  <a:pt x="8127" y="1971"/>
                </a:lnTo>
                <a:lnTo>
                  <a:pt x="8249" y="1898"/>
                </a:lnTo>
                <a:lnTo>
                  <a:pt x="8371" y="1801"/>
                </a:lnTo>
                <a:close/>
                <a:moveTo>
                  <a:pt x="8663" y="2336"/>
                </a:moveTo>
                <a:lnTo>
                  <a:pt x="8784" y="2628"/>
                </a:lnTo>
                <a:lnTo>
                  <a:pt x="8687" y="2653"/>
                </a:lnTo>
                <a:lnTo>
                  <a:pt x="8590" y="2726"/>
                </a:lnTo>
                <a:lnTo>
                  <a:pt x="8419" y="2847"/>
                </a:lnTo>
                <a:lnTo>
                  <a:pt x="8225" y="2993"/>
                </a:lnTo>
                <a:lnTo>
                  <a:pt x="8054" y="3164"/>
                </a:lnTo>
                <a:lnTo>
                  <a:pt x="8006" y="2750"/>
                </a:lnTo>
                <a:lnTo>
                  <a:pt x="8176" y="2653"/>
                </a:lnTo>
                <a:lnTo>
                  <a:pt x="8322" y="2531"/>
                </a:lnTo>
                <a:lnTo>
                  <a:pt x="8565" y="2385"/>
                </a:lnTo>
                <a:lnTo>
                  <a:pt x="8663" y="2336"/>
                </a:lnTo>
                <a:close/>
                <a:moveTo>
                  <a:pt x="8979" y="2945"/>
                </a:moveTo>
                <a:lnTo>
                  <a:pt x="8979" y="2969"/>
                </a:lnTo>
                <a:lnTo>
                  <a:pt x="9076" y="3164"/>
                </a:lnTo>
                <a:lnTo>
                  <a:pt x="8857" y="3285"/>
                </a:lnTo>
                <a:lnTo>
                  <a:pt x="8663" y="3431"/>
                </a:lnTo>
                <a:lnTo>
                  <a:pt x="8371" y="3626"/>
                </a:lnTo>
                <a:lnTo>
                  <a:pt x="8079" y="3821"/>
                </a:lnTo>
                <a:lnTo>
                  <a:pt x="8054" y="3504"/>
                </a:lnTo>
                <a:lnTo>
                  <a:pt x="8200" y="3456"/>
                </a:lnTo>
                <a:lnTo>
                  <a:pt x="8322" y="3383"/>
                </a:lnTo>
                <a:lnTo>
                  <a:pt x="8541" y="3212"/>
                </a:lnTo>
                <a:lnTo>
                  <a:pt x="8833" y="3018"/>
                </a:lnTo>
                <a:lnTo>
                  <a:pt x="8979" y="2945"/>
                </a:lnTo>
                <a:close/>
                <a:moveTo>
                  <a:pt x="9271" y="3529"/>
                </a:moveTo>
                <a:lnTo>
                  <a:pt x="9393" y="3796"/>
                </a:lnTo>
                <a:lnTo>
                  <a:pt x="8736" y="4186"/>
                </a:lnTo>
                <a:lnTo>
                  <a:pt x="8419" y="4380"/>
                </a:lnTo>
                <a:lnTo>
                  <a:pt x="8249" y="4478"/>
                </a:lnTo>
                <a:lnTo>
                  <a:pt x="8103" y="4599"/>
                </a:lnTo>
                <a:lnTo>
                  <a:pt x="8079" y="4113"/>
                </a:lnTo>
                <a:lnTo>
                  <a:pt x="8225" y="4088"/>
                </a:lnTo>
                <a:lnTo>
                  <a:pt x="8371" y="4040"/>
                </a:lnTo>
                <a:lnTo>
                  <a:pt x="8663" y="3894"/>
                </a:lnTo>
                <a:lnTo>
                  <a:pt x="9052" y="3650"/>
                </a:lnTo>
                <a:lnTo>
                  <a:pt x="9271" y="3529"/>
                </a:lnTo>
                <a:close/>
                <a:moveTo>
                  <a:pt x="9587" y="4186"/>
                </a:moveTo>
                <a:lnTo>
                  <a:pt x="9660" y="4332"/>
                </a:lnTo>
                <a:lnTo>
                  <a:pt x="9490" y="4429"/>
                </a:lnTo>
                <a:lnTo>
                  <a:pt x="9344" y="4551"/>
                </a:lnTo>
                <a:lnTo>
                  <a:pt x="9052" y="4770"/>
                </a:lnTo>
                <a:lnTo>
                  <a:pt x="8809" y="4916"/>
                </a:lnTo>
                <a:lnTo>
                  <a:pt x="8590" y="5110"/>
                </a:lnTo>
                <a:lnTo>
                  <a:pt x="8371" y="5305"/>
                </a:lnTo>
                <a:lnTo>
                  <a:pt x="8176" y="5524"/>
                </a:lnTo>
                <a:lnTo>
                  <a:pt x="8127" y="4794"/>
                </a:lnTo>
                <a:lnTo>
                  <a:pt x="8322" y="4794"/>
                </a:lnTo>
                <a:lnTo>
                  <a:pt x="8492" y="4721"/>
                </a:lnTo>
                <a:lnTo>
                  <a:pt x="8833" y="4575"/>
                </a:lnTo>
                <a:lnTo>
                  <a:pt x="9222" y="4380"/>
                </a:lnTo>
                <a:lnTo>
                  <a:pt x="9587" y="4186"/>
                </a:lnTo>
                <a:close/>
                <a:moveTo>
                  <a:pt x="14965" y="5938"/>
                </a:moveTo>
                <a:lnTo>
                  <a:pt x="14795" y="6059"/>
                </a:lnTo>
                <a:lnTo>
                  <a:pt x="14649" y="6205"/>
                </a:lnTo>
                <a:lnTo>
                  <a:pt x="14576" y="6181"/>
                </a:lnTo>
                <a:lnTo>
                  <a:pt x="14332" y="6157"/>
                </a:lnTo>
                <a:lnTo>
                  <a:pt x="14965" y="5938"/>
                </a:lnTo>
                <a:close/>
                <a:moveTo>
                  <a:pt x="2190" y="5840"/>
                </a:moveTo>
                <a:lnTo>
                  <a:pt x="2093" y="5986"/>
                </a:lnTo>
                <a:lnTo>
                  <a:pt x="2044" y="6132"/>
                </a:lnTo>
                <a:lnTo>
                  <a:pt x="2044" y="6181"/>
                </a:lnTo>
                <a:lnTo>
                  <a:pt x="2044" y="6254"/>
                </a:lnTo>
                <a:lnTo>
                  <a:pt x="1874" y="6181"/>
                </a:lnTo>
                <a:lnTo>
                  <a:pt x="1679" y="6108"/>
                </a:lnTo>
                <a:lnTo>
                  <a:pt x="1266" y="5962"/>
                </a:lnTo>
                <a:lnTo>
                  <a:pt x="2190" y="5840"/>
                </a:lnTo>
                <a:close/>
                <a:moveTo>
                  <a:pt x="3018" y="5743"/>
                </a:moveTo>
                <a:lnTo>
                  <a:pt x="2677" y="6132"/>
                </a:lnTo>
                <a:lnTo>
                  <a:pt x="2555" y="6302"/>
                </a:lnTo>
                <a:lnTo>
                  <a:pt x="2288" y="6278"/>
                </a:lnTo>
                <a:lnTo>
                  <a:pt x="2312" y="6254"/>
                </a:lnTo>
                <a:lnTo>
                  <a:pt x="2409" y="6181"/>
                </a:lnTo>
                <a:lnTo>
                  <a:pt x="2482" y="6059"/>
                </a:lnTo>
                <a:lnTo>
                  <a:pt x="2604" y="5938"/>
                </a:lnTo>
                <a:lnTo>
                  <a:pt x="2750" y="5816"/>
                </a:lnTo>
                <a:lnTo>
                  <a:pt x="2823" y="5767"/>
                </a:lnTo>
                <a:lnTo>
                  <a:pt x="3018" y="5743"/>
                </a:lnTo>
                <a:close/>
                <a:moveTo>
                  <a:pt x="9879" y="4672"/>
                </a:moveTo>
                <a:lnTo>
                  <a:pt x="9977" y="4818"/>
                </a:lnTo>
                <a:lnTo>
                  <a:pt x="9952" y="4818"/>
                </a:lnTo>
                <a:lnTo>
                  <a:pt x="9733" y="5062"/>
                </a:lnTo>
                <a:lnTo>
                  <a:pt x="9490" y="5281"/>
                </a:lnTo>
                <a:lnTo>
                  <a:pt x="8979" y="5719"/>
                </a:lnTo>
                <a:lnTo>
                  <a:pt x="8590" y="6035"/>
                </a:lnTo>
                <a:lnTo>
                  <a:pt x="8395" y="6181"/>
                </a:lnTo>
                <a:lnTo>
                  <a:pt x="8200" y="6351"/>
                </a:lnTo>
                <a:lnTo>
                  <a:pt x="8176" y="5694"/>
                </a:lnTo>
                <a:lnTo>
                  <a:pt x="8468" y="5573"/>
                </a:lnTo>
                <a:lnTo>
                  <a:pt x="8736" y="5402"/>
                </a:lnTo>
                <a:lnTo>
                  <a:pt x="9247" y="5086"/>
                </a:lnTo>
                <a:lnTo>
                  <a:pt x="9539" y="4916"/>
                </a:lnTo>
                <a:lnTo>
                  <a:pt x="9709" y="4794"/>
                </a:lnTo>
                <a:lnTo>
                  <a:pt x="9879" y="4672"/>
                </a:lnTo>
                <a:close/>
                <a:moveTo>
                  <a:pt x="3967" y="5597"/>
                </a:moveTo>
                <a:lnTo>
                  <a:pt x="3869" y="5719"/>
                </a:lnTo>
                <a:lnTo>
                  <a:pt x="3723" y="5986"/>
                </a:lnTo>
                <a:lnTo>
                  <a:pt x="3553" y="6229"/>
                </a:lnTo>
                <a:lnTo>
                  <a:pt x="3504" y="6327"/>
                </a:lnTo>
                <a:lnTo>
                  <a:pt x="3456" y="6424"/>
                </a:lnTo>
                <a:lnTo>
                  <a:pt x="3164" y="6375"/>
                </a:lnTo>
                <a:lnTo>
                  <a:pt x="2920" y="6327"/>
                </a:lnTo>
                <a:lnTo>
                  <a:pt x="3066" y="6181"/>
                </a:lnTo>
                <a:lnTo>
                  <a:pt x="3431" y="5792"/>
                </a:lnTo>
                <a:lnTo>
                  <a:pt x="3602" y="5646"/>
                </a:lnTo>
                <a:lnTo>
                  <a:pt x="3967" y="5597"/>
                </a:lnTo>
                <a:close/>
                <a:moveTo>
                  <a:pt x="5110" y="5354"/>
                </a:moveTo>
                <a:lnTo>
                  <a:pt x="4989" y="5475"/>
                </a:lnTo>
                <a:lnTo>
                  <a:pt x="4867" y="5597"/>
                </a:lnTo>
                <a:lnTo>
                  <a:pt x="4648" y="5865"/>
                </a:lnTo>
                <a:lnTo>
                  <a:pt x="4380" y="6205"/>
                </a:lnTo>
                <a:lnTo>
                  <a:pt x="4234" y="6400"/>
                </a:lnTo>
                <a:lnTo>
                  <a:pt x="4113" y="6594"/>
                </a:lnTo>
                <a:lnTo>
                  <a:pt x="3723" y="6497"/>
                </a:lnTo>
                <a:lnTo>
                  <a:pt x="3821" y="6400"/>
                </a:lnTo>
                <a:lnTo>
                  <a:pt x="3869" y="6278"/>
                </a:lnTo>
                <a:lnTo>
                  <a:pt x="3991" y="6084"/>
                </a:lnTo>
                <a:lnTo>
                  <a:pt x="4137" y="5865"/>
                </a:lnTo>
                <a:lnTo>
                  <a:pt x="4307" y="5694"/>
                </a:lnTo>
                <a:lnTo>
                  <a:pt x="4405" y="5597"/>
                </a:lnTo>
                <a:lnTo>
                  <a:pt x="4526" y="5500"/>
                </a:lnTo>
                <a:lnTo>
                  <a:pt x="5110" y="5354"/>
                </a:lnTo>
                <a:close/>
                <a:moveTo>
                  <a:pt x="14065" y="6254"/>
                </a:moveTo>
                <a:lnTo>
                  <a:pt x="14138" y="6327"/>
                </a:lnTo>
                <a:lnTo>
                  <a:pt x="14235" y="6375"/>
                </a:lnTo>
                <a:lnTo>
                  <a:pt x="14430" y="6448"/>
                </a:lnTo>
                <a:lnTo>
                  <a:pt x="14186" y="6740"/>
                </a:lnTo>
                <a:lnTo>
                  <a:pt x="14016" y="6643"/>
                </a:lnTo>
                <a:lnTo>
                  <a:pt x="13846" y="6546"/>
                </a:lnTo>
                <a:lnTo>
                  <a:pt x="13675" y="6497"/>
                </a:lnTo>
                <a:lnTo>
                  <a:pt x="13481" y="6448"/>
                </a:lnTo>
                <a:lnTo>
                  <a:pt x="14065" y="6254"/>
                </a:lnTo>
                <a:close/>
                <a:moveTo>
                  <a:pt x="5573" y="5451"/>
                </a:moveTo>
                <a:lnTo>
                  <a:pt x="5719" y="5621"/>
                </a:lnTo>
                <a:lnTo>
                  <a:pt x="5840" y="5767"/>
                </a:lnTo>
                <a:lnTo>
                  <a:pt x="5816" y="5767"/>
                </a:lnTo>
                <a:lnTo>
                  <a:pt x="5670" y="5840"/>
                </a:lnTo>
                <a:lnTo>
                  <a:pt x="5548" y="5962"/>
                </a:lnTo>
                <a:lnTo>
                  <a:pt x="5354" y="6205"/>
                </a:lnTo>
                <a:lnTo>
                  <a:pt x="5110" y="6473"/>
                </a:lnTo>
                <a:lnTo>
                  <a:pt x="4989" y="6619"/>
                </a:lnTo>
                <a:lnTo>
                  <a:pt x="4916" y="6765"/>
                </a:lnTo>
                <a:lnTo>
                  <a:pt x="4429" y="6667"/>
                </a:lnTo>
                <a:lnTo>
                  <a:pt x="4551" y="6546"/>
                </a:lnTo>
                <a:lnTo>
                  <a:pt x="4648" y="6424"/>
                </a:lnTo>
                <a:lnTo>
                  <a:pt x="4843" y="6157"/>
                </a:lnTo>
                <a:lnTo>
                  <a:pt x="5159" y="5816"/>
                </a:lnTo>
                <a:lnTo>
                  <a:pt x="5354" y="5646"/>
                </a:lnTo>
                <a:lnTo>
                  <a:pt x="5475" y="5548"/>
                </a:lnTo>
                <a:lnTo>
                  <a:pt x="5548" y="5451"/>
                </a:lnTo>
                <a:close/>
                <a:moveTo>
                  <a:pt x="6035" y="5962"/>
                </a:moveTo>
                <a:lnTo>
                  <a:pt x="6278" y="6254"/>
                </a:lnTo>
                <a:lnTo>
                  <a:pt x="6157" y="6424"/>
                </a:lnTo>
                <a:lnTo>
                  <a:pt x="6011" y="6643"/>
                </a:lnTo>
                <a:lnTo>
                  <a:pt x="5889" y="6862"/>
                </a:lnTo>
                <a:lnTo>
                  <a:pt x="5840" y="6935"/>
                </a:lnTo>
                <a:lnTo>
                  <a:pt x="5840" y="7008"/>
                </a:lnTo>
                <a:lnTo>
                  <a:pt x="5232" y="6838"/>
                </a:lnTo>
                <a:lnTo>
                  <a:pt x="5402" y="6692"/>
                </a:lnTo>
                <a:lnTo>
                  <a:pt x="5548" y="6546"/>
                </a:lnTo>
                <a:lnTo>
                  <a:pt x="5767" y="6278"/>
                </a:lnTo>
                <a:lnTo>
                  <a:pt x="5889" y="6157"/>
                </a:lnTo>
                <a:lnTo>
                  <a:pt x="6011" y="6011"/>
                </a:lnTo>
                <a:lnTo>
                  <a:pt x="6035" y="5962"/>
                </a:lnTo>
                <a:close/>
                <a:moveTo>
                  <a:pt x="7519" y="925"/>
                </a:moveTo>
                <a:lnTo>
                  <a:pt x="7470" y="1120"/>
                </a:lnTo>
                <a:lnTo>
                  <a:pt x="7470" y="1314"/>
                </a:lnTo>
                <a:lnTo>
                  <a:pt x="7470" y="1704"/>
                </a:lnTo>
                <a:lnTo>
                  <a:pt x="7495" y="2093"/>
                </a:lnTo>
                <a:lnTo>
                  <a:pt x="7519" y="2482"/>
                </a:lnTo>
                <a:lnTo>
                  <a:pt x="7592" y="3285"/>
                </a:lnTo>
                <a:lnTo>
                  <a:pt x="7665" y="4234"/>
                </a:lnTo>
                <a:lnTo>
                  <a:pt x="7714" y="5183"/>
                </a:lnTo>
                <a:lnTo>
                  <a:pt x="7714" y="6132"/>
                </a:lnTo>
                <a:lnTo>
                  <a:pt x="7714" y="7081"/>
                </a:lnTo>
                <a:lnTo>
                  <a:pt x="7519" y="6886"/>
                </a:lnTo>
                <a:lnTo>
                  <a:pt x="7324" y="6716"/>
                </a:lnTo>
                <a:lnTo>
                  <a:pt x="7032" y="6473"/>
                </a:lnTo>
                <a:lnTo>
                  <a:pt x="6522" y="5913"/>
                </a:lnTo>
                <a:lnTo>
                  <a:pt x="5986" y="5354"/>
                </a:lnTo>
                <a:lnTo>
                  <a:pt x="5792" y="5159"/>
                </a:lnTo>
                <a:lnTo>
                  <a:pt x="5670" y="5086"/>
                </a:lnTo>
                <a:lnTo>
                  <a:pt x="5573" y="5013"/>
                </a:lnTo>
                <a:lnTo>
                  <a:pt x="5719" y="4721"/>
                </a:lnTo>
                <a:lnTo>
                  <a:pt x="5913" y="4453"/>
                </a:lnTo>
                <a:lnTo>
                  <a:pt x="6278" y="3894"/>
                </a:lnTo>
                <a:lnTo>
                  <a:pt x="6449" y="3626"/>
                </a:lnTo>
                <a:lnTo>
                  <a:pt x="6570" y="3358"/>
                </a:lnTo>
                <a:lnTo>
                  <a:pt x="6692" y="3066"/>
                </a:lnTo>
                <a:lnTo>
                  <a:pt x="6789" y="2774"/>
                </a:lnTo>
                <a:lnTo>
                  <a:pt x="6984" y="2166"/>
                </a:lnTo>
                <a:lnTo>
                  <a:pt x="7203" y="1558"/>
                </a:lnTo>
                <a:lnTo>
                  <a:pt x="7349" y="1217"/>
                </a:lnTo>
                <a:lnTo>
                  <a:pt x="7519" y="925"/>
                </a:lnTo>
                <a:close/>
                <a:moveTo>
                  <a:pt x="6497" y="6497"/>
                </a:moveTo>
                <a:lnTo>
                  <a:pt x="6522" y="6521"/>
                </a:lnTo>
                <a:lnTo>
                  <a:pt x="6716" y="6716"/>
                </a:lnTo>
                <a:lnTo>
                  <a:pt x="6643" y="6765"/>
                </a:lnTo>
                <a:lnTo>
                  <a:pt x="6595" y="6789"/>
                </a:lnTo>
                <a:lnTo>
                  <a:pt x="6497" y="6911"/>
                </a:lnTo>
                <a:lnTo>
                  <a:pt x="6400" y="7008"/>
                </a:lnTo>
                <a:lnTo>
                  <a:pt x="6327" y="7130"/>
                </a:lnTo>
                <a:lnTo>
                  <a:pt x="5986" y="7057"/>
                </a:lnTo>
                <a:lnTo>
                  <a:pt x="6059" y="7008"/>
                </a:lnTo>
                <a:lnTo>
                  <a:pt x="6132" y="6935"/>
                </a:lnTo>
                <a:lnTo>
                  <a:pt x="6254" y="6838"/>
                </a:lnTo>
                <a:lnTo>
                  <a:pt x="6497" y="6497"/>
                </a:lnTo>
                <a:close/>
                <a:moveTo>
                  <a:pt x="13286" y="6521"/>
                </a:moveTo>
                <a:lnTo>
                  <a:pt x="13627" y="6740"/>
                </a:lnTo>
                <a:lnTo>
                  <a:pt x="13967" y="6935"/>
                </a:lnTo>
                <a:lnTo>
                  <a:pt x="13870" y="7032"/>
                </a:lnTo>
                <a:lnTo>
                  <a:pt x="13724" y="7178"/>
                </a:lnTo>
                <a:lnTo>
                  <a:pt x="13578" y="7081"/>
                </a:lnTo>
                <a:lnTo>
                  <a:pt x="13456" y="7032"/>
                </a:lnTo>
                <a:lnTo>
                  <a:pt x="13164" y="6911"/>
                </a:lnTo>
                <a:lnTo>
                  <a:pt x="12897" y="6813"/>
                </a:lnTo>
                <a:lnTo>
                  <a:pt x="12653" y="6716"/>
                </a:lnTo>
                <a:lnTo>
                  <a:pt x="13286" y="6521"/>
                </a:lnTo>
                <a:close/>
                <a:moveTo>
                  <a:pt x="10171" y="5062"/>
                </a:moveTo>
                <a:lnTo>
                  <a:pt x="10220" y="5135"/>
                </a:lnTo>
                <a:lnTo>
                  <a:pt x="10196" y="5159"/>
                </a:lnTo>
                <a:lnTo>
                  <a:pt x="9587" y="5816"/>
                </a:lnTo>
                <a:lnTo>
                  <a:pt x="9003" y="6521"/>
                </a:lnTo>
                <a:lnTo>
                  <a:pt x="8809" y="6716"/>
                </a:lnTo>
                <a:lnTo>
                  <a:pt x="8590" y="6935"/>
                </a:lnTo>
                <a:lnTo>
                  <a:pt x="8371" y="7154"/>
                </a:lnTo>
                <a:lnTo>
                  <a:pt x="8152" y="7373"/>
                </a:lnTo>
                <a:lnTo>
                  <a:pt x="8200" y="6740"/>
                </a:lnTo>
                <a:lnTo>
                  <a:pt x="8444" y="6570"/>
                </a:lnTo>
                <a:lnTo>
                  <a:pt x="8663" y="6400"/>
                </a:lnTo>
                <a:lnTo>
                  <a:pt x="9101" y="6035"/>
                </a:lnTo>
                <a:lnTo>
                  <a:pt x="9660" y="5573"/>
                </a:lnTo>
                <a:lnTo>
                  <a:pt x="9928" y="5329"/>
                </a:lnTo>
                <a:lnTo>
                  <a:pt x="10171" y="5062"/>
                </a:lnTo>
                <a:close/>
                <a:moveTo>
                  <a:pt x="10488" y="5329"/>
                </a:moveTo>
                <a:lnTo>
                  <a:pt x="10731" y="5427"/>
                </a:lnTo>
                <a:lnTo>
                  <a:pt x="10999" y="5500"/>
                </a:lnTo>
                <a:lnTo>
                  <a:pt x="11510" y="5597"/>
                </a:lnTo>
                <a:lnTo>
                  <a:pt x="11850" y="5670"/>
                </a:lnTo>
                <a:lnTo>
                  <a:pt x="12167" y="5694"/>
                </a:lnTo>
                <a:lnTo>
                  <a:pt x="12824" y="5719"/>
                </a:lnTo>
                <a:lnTo>
                  <a:pt x="13529" y="5743"/>
                </a:lnTo>
                <a:lnTo>
                  <a:pt x="14235" y="5792"/>
                </a:lnTo>
                <a:lnTo>
                  <a:pt x="13505" y="6059"/>
                </a:lnTo>
                <a:lnTo>
                  <a:pt x="12799" y="6278"/>
                </a:lnTo>
                <a:lnTo>
                  <a:pt x="11339" y="6692"/>
                </a:lnTo>
                <a:lnTo>
                  <a:pt x="9612" y="7130"/>
                </a:lnTo>
                <a:lnTo>
                  <a:pt x="9149" y="7251"/>
                </a:lnTo>
                <a:lnTo>
                  <a:pt x="8663" y="7373"/>
                </a:lnTo>
                <a:lnTo>
                  <a:pt x="9101" y="6862"/>
                </a:lnTo>
                <a:lnTo>
                  <a:pt x="9758" y="6132"/>
                </a:lnTo>
                <a:lnTo>
                  <a:pt x="10098" y="5767"/>
                </a:lnTo>
                <a:lnTo>
                  <a:pt x="10439" y="5402"/>
                </a:lnTo>
                <a:lnTo>
                  <a:pt x="10488" y="5329"/>
                </a:lnTo>
                <a:close/>
                <a:moveTo>
                  <a:pt x="6862" y="6886"/>
                </a:moveTo>
                <a:lnTo>
                  <a:pt x="7349" y="7422"/>
                </a:lnTo>
                <a:lnTo>
                  <a:pt x="7349" y="7422"/>
                </a:lnTo>
                <a:lnTo>
                  <a:pt x="6570" y="7203"/>
                </a:lnTo>
                <a:lnTo>
                  <a:pt x="6668" y="7105"/>
                </a:lnTo>
                <a:lnTo>
                  <a:pt x="6765" y="7008"/>
                </a:lnTo>
                <a:lnTo>
                  <a:pt x="6862" y="6911"/>
                </a:lnTo>
                <a:lnTo>
                  <a:pt x="6862" y="6886"/>
                </a:lnTo>
                <a:close/>
                <a:moveTo>
                  <a:pt x="12386" y="6789"/>
                </a:moveTo>
                <a:lnTo>
                  <a:pt x="12483" y="6911"/>
                </a:lnTo>
                <a:lnTo>
                  <a:pt x="12629" y="7008"/>
                </a:lnTo>
                <a:lnTo>
                  <a:pt x="12775" y="7105"/>
                </a:lnTo>
                <a:lnTo>
                  <a:pt x="12921" y="7178"/>
                </a:lnTo>
                <a:lnTo>
                  <a:pt x="13432" y="7422"/>
                </a:lnTo>
                <a:lnTo>
                  <a:pt x="13140" y="7641"/>
                </a:lnTo>
                <a:lnTo>
                  <a:pt x="12970" y="7543"/>
                </a:lnTo>
                <a:lnTo>
                  <a:pt x="12799" y="7470"/>
                </a:lnTo>
                <a:lnTo>
                  <a:pt x="12483" y="7349"/>
                </a:lnTo>
                <a:lnTo>
                  <a:pt x="12045" y="7154"/>
                </a:lnTo>
                <a:lnTo>
                  <a:pt x="11826" y="7057"/>
                </a:lnTo>
                <a:lnTo>
                  <a:pt x="11607" y="7008"/>
                </a:lnTo>
                <a:lnTo>
                  <a:pt x="12386" y="6789"/>
                </a:lnTo>
                <a:close/>
                <a:moveTo>
                  <a:pt x="11461" y="7057"/>
                </a:moveTo>
                <a:lnTo>
                  <a:pt x="11534" y="7154"/>
                </a:lnTo>
                <a:lnTo>
                  <a:pt x="11631" y="7251"/>
                </a:lnTo>
                <a:lnTo>
                  <a:pt x="11850" y="7397"/>
                </a:lnTo>
                <a:lnTo>
                  <a:pt x="12069" y="7519"/>
                </a:lnTo>
                <a:lnTo>
                  <a:pt x="12313" y="7641"/>
                </a:lnTo>
                <a:lnTo>
                  <a:pt x="12532" y="7762"/>
                </a:lnTo>
                <a:lnTo>
                  <a:pt x="12799" y="7908"/>
                </a:lnTo>
                <a:lnTo>
                  <a:pt x="12483" y="8152"/>
                </a:lnTo>
                <a:lnTo>
                  <a:pt x="12410" y="8054"/>
                </a:lnTo>
                <a:lnTo>
                  <a:pt x="12337" y="7981"/>
                </a:lnTo>
                <a:lnTo>
                  <a:pt x="12240" y="7908"/>
                </a:lnTo>
                <a:lnTo>
                  <a:pt x="12118" y="7860"/>
                </a:lnTo>
                <a:lnTo>
                  <a:pt x="11875" y="7762"/>
                </a:lnTo>
                <a:lnTo>
                  <a:pt x="11656" y="7689"/>
                </a:lnTo>
                <a:lnTo>
                  <a:pt x="11145" y="7470"/>
                </a:lnTo>
                <a:lnTo>
                  <a:pt x="10901" y="7349"/>
                </a:lnTo>
                <a:lnTo>
                  <a:pt x="10634" y="7251"/>
                </a:lnTo>
                <a:lnTo>
                  <a:pt x="11437" y="7057"/>
                </a:lnTo>
                <a:close/>
                <a:moveTo>
                  <a:pt x="10439" y="7324"/>
                </a:moveTo>
                <a:lnTo>
                  <a:pt x="10512" y="7422"/>
                </a:lnTo>
                <a:lnTo>
                  <a:pt x="10609" y="7495"/>
                </a:lnTo>
                <a:lnTo>
                  <a:pt x="10828" y="7665"/>
                </a:lnTo>
                <a:lnTo>
                  <a:pt x="11047" y="7787"/>
                </a:lnTo>
                <a:lnTo>
                  <a:pt x="11291" y="7884"/>
                </a:lnTo>
                <a:lnTo>
                  <a:pt x="11996" y="8176"/>
                </a:lnTo>
                <a:lnTo>
                  <a:pt x="12167" y="8249"/>
                </a:lnTo>
                <a:lnTo>
                  <a:pt x="12215" y="8273"/>
                </a:lnTo>
                <a:lnTo>
                  <a:pt x="12288" y="8298"/>
                </a:lnTo>
                <a:lnTo>
                  <a:pt x="11996" y="8541"/>
                </a:lnTo>
                <a:lnTo>
                  <a:pt x="11972" y="8541"/>
                </a:lnTo>
                <a:lnTo>
                  <a:pt x="11583" y="8444"/>
                </a:lnTo>
                <a:lnTo>
                  <a:pt x="11218" y="8322"/>
                </a:lnTo>
                <a:lnTo>
                  <a:pt x="10853" y="8152"/>
                </a:lnTo>
                <a:lnTo>
                  <a:pt x="10512" y="7957"/>
                </a:lnTo>
                <a:lnTo>
                  <a:pt x="10098" y="7714"/>
                </a:lnTo>
                <a:lnTo>
                  <a:pt x="9879" y="7592"/>
                </a:lnTo>
                <a:lnTo>
                  <a:pt x="9660" y="7495"/>
                </a:lnTo>
                <a:lnTo>
                  <a:pt x="10439" y="7324"/>
                </a:lnTo>
                <a:close/>
                <a:moveTo>
                  <a:pt x="8225" y="8103"/>
                </a:moveTo>
                <a:lnTo>
                  <a:pt x="8638" y="8249"/>
                </a:lnTo>
                <a:lnTo>
                  <a:pt x="9028" y="8419"/>
                </a:lnTo>
                <a:lnTo>
                  <a:pt x="8930" y="8517"/>
                </a:lnTo>
                <a:lnTo>
                  <a:pt x="8784" y="8638"/>
                </a:lnTo>
                <a:lnTo>
                  <a:pt x="8711" y="8711"/>
                </a:lnTo>
                <a:lnTo>
                  <a:pt x="8687" y="8784"/>
                </a:lnTo>
                <a:lnTo>
                  <a:pt x="8225" y="8103"/>
                </a:lnTo>
                <a:close/>
                <a:moveTo>
                  <a:pt x="7689" y="8663"/>
                </a:moveTo>
                <a:lnTo>
                  <a:pt x="7714" y="9003"/>
                </a:lnTo>
                <a:lnTo>
                  <a:pt x="7689" y="9003"/>
                </a:lnTo>
                <a:lnTo>
                  <a:pt x="7519" y="8930"/>
                </a:lnTo>
                <a:lnTo>
                  <a:pt x="7665" y="8687"/>
                </a:lnTo>
                <a:lnTo>
                  <a:pt x="7689" y="8663"/>
                </a:lnTo>
                <a:close/>
                <a:moveTo>
                  <a:pt x="9344" y="7592"/>
                </a:moveTo>
                <a:lnTo>
                  <a:pt x="9612" y="7787"/>
                </a:lnTo>
                <a:lnTo>
                  <a:pt x="9904" y="7981"/>
                </a:lnTo>
                <a:lnTo>
                  <a:pt x="10463" y="8322"/>
                </a:lnTo>
                <a:lnTo>
                  <a:pt x="10755" y="8492"/>
                </a:lnTo>
                <a:lnTo>
                  <a:pt x="11047" y="8638"/>
                </a:lnTo>
                <a:lnTo>
                  <a:pt x="11364" y="8760"/>
                </a:lnTo>
                <a:lnTo>
                  <a:pt x="11680" y="8833"/>
                </a:lnTo>
                <a:lnTo>
                  <a:pt x="11510" y="9003"/>
                </a:lnTo>
                <a:lnTo>
                  <a:pt x="11485" y="9028"/>
                </a:lnTo>
                <a:lnTo>
                  <a:pt x="10463" y="8565"/>
                </a:lnTo>
                <a:lnTo>
                  <a:pt x="9952" y="8371"/>
                </a:lnTo>
                <a:lnTo>
                  <a:pt x="9417" y="8176"/>
                </a:lnTo>
                <a:lnTo>
                  <a:pt x="8979" y="7981"/>
                </a:lnTo>
                <a:lnTo>
                  <a:pt x="8736" y="7884"/>
                </a:lnTo>
                <a:lnTo>
                  <a:pt x="8468" y="7811"/>
                </a:lnTo>
                <a:lnTo>
                  <a:pt x="8906" y="7714"/>
                </a:lnTo>
                <a:lnTo>
                  <a:pt x="9344" y="7592"/>
                </a:lnTo>
                <a:close/>
                <a:moveTo>
                  <a:pt x="9368" y="8565"/>
                </a:moveTo>
                <a:lnTo>
                  <a:pt x="9733" y="8687"/>
                </a:lnTo>
                <a:lnTo>
                  <a:pt x="9660" y="8760"/>
                </a:lnTo>
                <a:lnTo>
                  <a:pt x="9198" y="9076"/>
                </a:lnTo>
                <a:lnTo>
                  <a:pt x="9101" y="9149"/>
                </a:lnTo>
                <a:lnTo>
                  <a:pt x="9003" y="9247"/>
                </a:lnTo>
                <a:lnTo>
                  <a:pt x="8760" y="8906"/>
                </a:lnTo>
                <a:lnTo>
                  <a:pt x="8784" y="8906"/>
                </a:lnTo>
                <a:lnTo>
                  <a:pt x="8930" y="8809"/>
                </a:lnTo>
                <a:lnTo>
                  <a:pt x="9052" y="8711"/>
                </a:lnTo>
                <a:lnTo>
                  <a:pt x="9174" y="8638"/>
                </a:lnTo>
                <a:lnTo>
                  <a:pt x="9344" y="8590"/>
                </a:lnTo>
                <a:lnTo>
                  <a:pt x="9368" y="8565"/>
                </a:lnTo>
                <a:close/>
                <a:moveTo>
                  <a:pt x="828" y="6181"/>
                </a:moveTo>
                <a:lnTo>
                  <a:pt x="1168" y="6302"/>
                </a:lnTo>
                <a:lnTo>
                  <a:pt x="1533" y="6400"/>
                </a:lnTo>
                <a:lnTo>
                  <a:pt x="2239" y="6546"/>
                </a:lnTo>
                <a:lnTo>
                  <a:pt x="2507" y="6570"/>
                </a:lnTo>
                <a:lnTo>
                  <a:pt x="2750" y="6594"/>
                </a:lnTo>
                <a:lnTo>
                  <a:pt x="3018" y="6619"/>
                </a:lnTo>
                <a:lnTo>
                  <a:pt x="3285" y="6643"/>
                </a:lnTo>
                <a:lnTo>
                  <a:pt x="4356" y="6911"/>
                </a:lnTo>
                <a:lnTo>
                  <a:pt x="5159" y="7081"/>
                </a:lnTo>
                <a:lnTo>
                  <a:pt x="5938" y="7300"/>
                </a:lnTo>
                <a:lnTo>
                  <a:pt x="7519" y="7762"/>
                </a:lnTo>
                <a:lnTo>
                  <a:pt x="6546" y="8273"/>
                </a:lnTo>
                <a:lnTo>
                  <a:pt x="5548" y="8736"/>
                </a:lnTo>
                <a:lnTo>
                  <a:pt x="4697" y="9076"/>
                </a:lnTo>
                <a:lnTo>
                  <a:pt x="4453" y="9198"/>
                </a:lnTo>
                <a:lnTo>
                  <a:pt x="4332" y="9271"/>
                </a:lnTo>
                <a:lnTo>
                  <a:pt x="4234" y="9368"/>
                </a:lnTo>
                <a:lnTo>
                  <a:pt x="4210" y="9320"/>
                </a:lnTo>
                <a:lnTo>
                  <a:pt x="3991" y="9003"/>
                </a:lnTo>
                <a:lnTo>
                  <a:pt x="3748" y="8687"/>
                </a:lnTo>
                <a:lnTo>
                  <a:pt x="3456" y="8395"/>
                </a:lnTo>
                <a:lnTo>
                  <a:pt x="3164" y="8127"/>
                </a:lnTo>
                <a:lnTo>
                  <a:pt x="2531" y="7616"/>
                </a:lnTo>
                <a:lnTo>
                  <a:pt x="2239" y="7373"/>
                </a:lnTo>
                <a:lnTo>
                  <a:pt x="1947" y="7105"/>
                </a:lnTo>
                <a:lnTo>
                  <a:pt x="1728" y="6911"/>
                </a:lnTo>
                <a:lnTo>
                  <a:pt x="1485" y="6716"/>
                </a:lnTo>
                <a:lnTo>
                  <a:pt x="1047" y="6375"/>
                </a:lnTo>
                <a:lnTo>
                  <a:pt x="828" y="6181"/>
                </a:lnTo>
                <a:close/>
                <a:moveTo>
                  <a:pt x="10098" y="8833"/>
                </a:moveTo>
                <a:lnTo>
                  <a:pt x="10658" y="9076"/>
                </a:lnTo>
                <a:lnTo>
                  <a:pt x="10366" y="9247"/>
                </a:lnTo>
                <a:lnTo>
                  <a:pt x="10098" y="9393"/>
                </a:lnTo>
                <a:lnTo>
                  <a:pt x="9758" y="9612"/>
                </a:lnTo>
                <a:lnTo>
                  <a:pt x="9612" y="9758"/>
                </a:lnTo>
                <a:lnTo>
                  <a:pt x="9466" y="9904"/>
                </a:lnTo>
                <a:lnTo>
                  <a:pt x="9125" y="9417"/>
                </a:lnTo>
                <a:lnTo>
                  <a:pt x="9198" y="9393"/>
                </a:lnTo>
                <a:lnTo>
                  <a:pt x="9271" y="9368"/>
                </a:lnTo>
                <a:lnTo>
                  <a:pt x="9417" y="9271"/>
                </a:lnTo>
                <a:lnTo>
                  <a:pt x="9660" y="9101"/>
                </a:lnTo>
                <a:lnTo>
                  <a:pt x="10098" y="8857"/>
                </a:lnTo>
                <a:lnTo>
                  <a:pt x="10098" y="8833"/>
                </a:lnTo>
                <a:close/>
                <a:moveTo>
                  <a:pt x="7324" y="9174"/>
                </a:moveTo>
                <a:lnTo>
                  <a:pt x="7446" y="9222"/>
                </a:lnTo>
                <a:lnTo>
                  <a:pt x="7519" y="9295"/>
                </a:lnTo>
                <a:lnTo>
                  <a:pt x="7738" y="9393"/>
                </a:lnTo>
                <a:lnTo>
                  <a:pt x="7738" y="9855"/>
                </a:lnTo>
                <a:lnTo>
                  <a:pt x="7738" y="10001"/>
                </a:lnTo>
                <a:lnTo>
                  <a:pt x="7495" y="9855"/>
                </a:lnTo>
                <a:lnTo>
                  <a:pt x="7251" y="9733"/>
                </a:lnTo>
                <a:lnTo>
                  <a:pt x="7105" y="9685"/>
                </a:lnTo>
                <a:lnTo>
                  <a:pt x="6984" y="9660"/>
                </a:lnTo>
                <a:lnTo>
                  <a:pt x="7324" y="9174"/>
                </a:lnTo>
                <a:close/>
                <a:moveTo>
                  <a:pt x="6911" y="9758"/>
                </a:moveTo>
                <a:lnTo>
                  <a:pt x="7008" y="9879"/>
                </a:lnTo>
                <a:lnTo>
                  <a:pt x="7130" y="10001"/>
                </a:lnTo>
                <a:lnTo>
                  <a:pt x="7373" y="10196"/>
                </a:lnTo>
                <a:lnTo>
                  <a:pt x="7543" y="10317"/>
                </a:lnTo>
                <a:lnTo>
                  <a:pt x="7762" y="10415"/>
                </a:lnTo>
                <a:lnTo>
                  <a:pt x="7762" y="10926"/>
                </a:lnTo>
                <a:lnTo>
                  <a:pt x="7470" y="10707"/>
                </a:lnTo>
                <a:lnTo>
                  <a:pt x="7203" y="10488"/>
                </a:lnTo>
                <a:lnTo>
                  <a:pt x="7057" y="10415"/>
                </a:lnTo>
                <a:lnTo>
                  <a:pt x="6911" y="10317"/>
                </a:lnTo>
                <a:lnTo>
                  <a:pt x="6741" y="10269"/>
                </a:lnTo>
                <a:lnTo>
                  <a:pt x="6570" y="10244"/>
                </a:lnTo>
                <a:lnTo>
                  <a:pt x="6911" y="9758"/>
                </a:lnTo>
                <a:close/>
                <a:moveTo>
                  <a:pt x="11072" y="9271"/>
                </a:moveTo>
                <a:lnTo>
                  <a:pt x="11291" y="9368"/>
                </a:lnTo>
                <a:lnTo>
                  <a:pt x="11266" y="9490"/>
                </a:lnTo>
                <a:lnTo>
                  <a:pt x="11266" y="9612"/>
                </a:lnTo>
                <a:lnTo>
                  <a:pt x="11096" y="9685"/>
                </a:lnTo>
                <a:lnTo>
                  <a:pt x="10950" y="9782"/>
                </a:lnTo>
                <a:lnTo>
                  <a:pt x="10658" y="9977"/>
                </a:lnTo>
                <a:lnTo>
                  <a:pt x="10293" y="10220"/>
                </a:lnTo>
                <a:lnTo>
                  <a:pt x="10123" y="10366"/>
                </a:lnTo>
                <a:lnTo>
                  <a:pt x="10050" y="10439"/>
                </a:lnTo>
                <a:lnTo>
                  <a:pt x="10001" y="10536"/>
                </a:lnTo>
                <a:lnTo>
                  <a:pt x="10001" y="10585"/>
                </a:lnTo>
                <a:lnTo>
                  <a:pt x="10025" y="10609"/>
                </a:lnTo>
                <a:lnTo>
                  <a:pt x="10123" y="10609"/>
                </a:lnTo>
                <a:lnTo>
                  <a:pt x="10220" y="10585"/>
                </a:lnTo>
                <a:lnTo>
                  <a:pt x="10390" y="10512"/>
                </a:lnTo>
                <a:lnTo>
                  <a:pt x="10561" y="10390"/>
                </a:lnTo>
                <a:lnTo>
                  <a:pt x="10731" y="10269"/>
                </a:lnTo>
                <a:lnTo>
                  <a:pt x="10999" y="10074"/>
                </a:lnTo>
                <a:lnTo>
                  <a:pt x="11291" y="9904"/>
                </a:lnTo>
                <a:lnTo>
                  <a:pt x="11339" y="10171"/>
                </a:lnTo>
                <a:lnTo>
                  <a:pt x="11412" y="10390"/>
                </a:lnTo>
                <a:lnTo>
                  <a:pt x="11145" y="10488"/>
                </a:lnTo>
                <a:lnTo>
                  <a:pt x="10877" y="10634"/>
                </a:lnTo>
                <a:lnTo>
                  <a:pt x="10731" y="10682"/>
                </a:lnTo>
                <a:lnTo>
                  <a:pt x="10561" y="10804"/>
                </a:lnTo>
                <a:lnTo>
                  <a:pt x="10415" y="10926"/>
                </a:lnTo>
                <a:lnTo>
                  <a:pt x="10342" y="10999"/>
                </a:lnTo>
                <a:lnTo>
                  <a:pt x="10317" y="11072"/>
                </a:lnTo>
                <a:lnTo>
                  <a:pt x="9879" y="10463"/>
                </a:lnTo>
                <a:lnTo>
                  <a:pt x="9587" y="10050"/>
                </a:lnTo>
                <a:lnTo>
                  <a:pt x="9733" y="10001"/>
                </a:lnTo>
                <a:lnTo>
                  <a:pt x="9904" y="9928"/>
                </a:lnTo>
                <a:lnTo>
                  <a:pt x="10196" y="9758"/>
                </a:lnTo>
                <a:lnTo>
                  <a:pt x="10634" y="9514"/>
                </a:lnTo>
                <a:lnTo>
                  <a:pt x="11047" y="9295"/>
                </a:lnTo>
                <a:lnTo>
                  <a:pt x="11072" y="9271"/>
                </a:lnTo>
                <a:close/>
                <a:moveTo>
                  <a:pt x="11534" y="10780"/>
                </a:moveTo>
                <a:lnTo>
                  <a:pt x="11656" y="11193"/>
                </a:lnTo>
                <a:lnTo>
                  <a:pt x="11631" y="11193"/>
                </a:lnTo>
                <a:lnTo>
                  <a:pt x="11437" y="11364"/>
                </a:lnTo>
                <a:lnTo>
                  <a:pt x="11218" y="11510"/>
                </a:lnTo>
                <a:lnTo>
                  <a:pt x="11023" y="11631"/>
                </a:lnTo>
                <a:lnTo>
                  <a:pt x="10828" y="11753"/>
                </a:lnTo>
                <a:lnTo>
                  <a:pt x="10804" y="11777"/>
                </a:lnTo>
                <a:lnTo>
                  <a:pt x="10439" y="11242"/>
                </a:lnTo>
                <a:lnTo>
                  <a:pt x="10512" y="11242"/>
                </a:lnTo>
                <a:lnTo>
                  <a:pt x="10585" y="11218"/>
                </a:lnTo>
                <a:lnTo>
                  <a:pt x="10731" y="11145"/>
                </a:lnTo>
                <a:lnTo>
                  <a:pt x="10999" y="10974"/>
                </a:lnTo>
                <a:lnTo>
                  <a:pt x="11534" y="10780"/>
                </a:lnTo>
                <a:close/>
                <a:moveTo>
                  <a:pt x="6522" y="10342"/>
                </a:moveTo>
                <a:lnTo>
                  <a:pt x="6668" y="10439"/>
                </a:lnTo>
                <a:lnTo>
                  <a:pt x="6838" y="10561"/>
                </a:lnTo>
                <a:lnTo>
                  <a:pt x="7105" y="10853"/>
                </a:lnTo>
                <a:lnTo>
                  <a:pt x="7251" y="10999"/>
                </a:lnTo>
                <a:lnTo>
                  <a:pt x="7397" y="11120"/>
                </a:lnTo>
                <a:lnTo>
                  <a:pt x="7568" y="11218"/>
                </a:lnTo>
                <a:lnTo>
                  <a:pt x="7738" y="11291"/>
                </a:lnTo>
                <a:lnTo>
                  <a:pt x="7762" y="11291"/>
                </a:lnTo>
                <a:lnTo>
                  <a:pt x="7762" y="12021"/>
                </a:lnTo>
                <a:lnTo>
                  <a:pt x="7665" y="11948"/>
                </a:lnTo>
                <a:lnTo>
                  <a:pt x="7568" y="11875"/>
                </a:lnTo>
                <a:lnTo>
                  <a:pt x="7397" y="11704"/>
                </a:lnTo>
                <a:lnTo>
                  <a:pt x="7057" y="11364"/>
                </a:lnTo>
                <a:lnTo>
                  <a:pt x="6862" y="11193"/>
                </a:lnTo>
                <a:lnTo>
                  <a:pt x="6619" y="11072"/>
                </a:lnTo>
                <a:lnTo>
                  <a:pt x="6376" y="10999"/>
                </a:lnTo>
                <a:lnTo>
                  <a:pt x="6132" y="10926"/>
                </a:lnTo>
                <a:lnTo>
                  <a:pt x="6522" y="10342"/>
                </a:lnTo>
                <a:close/>
                <a:moveTo>
                  <a:pt x="11753" y="11510"/>
                </a:moveTo>
                <a:lnTo>
                  <a:pt x="11826" y="11802"/>
                </a:lnTo>
                <a:lnTo>
                  <a:pt x="11704" y="11826"/>
                </a:lnTo>
                <a:lnTo>
                  <a:pt x="11607" y="11899"/>
                </a:lnTo>
                <a:lnTo>
                  <a:pt x="11412" y="12021"/>
                </a:lnTo>
                <a:lnTo>
                  <a:pt x="11291" y="12167"/>
                </a:lnTo>
                <a:lnTo>
                  <a:pt x="11218" y="12240"/>
                </a:lnTo>
                <a:lnTo>
                  <a:pt x="11193" y="12313"/>
                </a:lnTo>
                <a:lnTo>
                  <a:pt x="10901" y="11899"/>
                </a:lnTo>
                <a:lnTo>
                  <a:pt x="11120" y="11850"/>
                </a:lnTo>
                <a:lnTo>
                  <a:pt x="11339" y="11777"/>
                </a:lnTo>
                <a:lnTo>
                  <a:pt x="11558" y="11656"/>
                </a:lnTo>
                <a:lnTo>
                  <a:pt x="11753" y="11510"/>
                </a:lnTo>
                <a:close/>
                <a:moveTo>
                  <a:pt x="6059" y="11047"/>
                </a:moveTo>
                <a:lnTo>
                  <a:pt x="6303" y="11218"/>
                </a:lnTo>
                <a:lnTo>
                  <a:pt x="6546" y="11388"/>
                </a:lnTo>
                <a:lnTo>
                  <a:pt x="6789" y="11583"/>
                </a:lnTo>
                <a:lnTo>
                  <a:pt x="6984" y="11802"/>
                </a:lnTo>
                <a:lnTo>
                  <a:pt x="7251" y="12069"/>
                </a:lnTo>
                <a:lnTo>
                  <a:pt x="7397" y="12215"/>
                </a:lnTo>
                <a:lnTo>
                  <a:pt x="7543" y="12313"/>
                </a:lnTo>
                <a:lnTo>
                  <a:pt x="7276" y="12459"/>
                </a:lnTo>
                <a:lnTo>
                  <a:pt x="7154" y="12386"/>
                </a:lnTo>
                <a:lnTo>
                  <a:pt x="7008" y="12337"/>
                </a:lnTo>
                <a:lnTo>
                  <a:pt x="6765" y="12215"/>
                </a:lnTo>
                <a:lnTo>
                  <a:pt x="6522" y="12069"/>
                </a:lnTo>
                <a:lnTo>
                  <a:pt x="6327" y="11948"/>
                </a:lnTo>
                <a:lnTo>
                  <a:pt x="6157" y="11802"/>
                </a:lnTo>
                <a:lnTo>
                  <a:pt x="5962" y="11656"/>
                </a:lnTo>
                <a:lnTo>
                  <a:pt x="5767" y="11534"/>
                </a:lnTo>
                <a:lnTo>
                  <a:pt x="6059" y="11047"/>
                </a:lnTo>
                <a:close/>
                <a:moveTo>
                  <a:pt x="5670" y="11680"/>
                </a:moveTo>
                <a:lnTo>
                  <a:pt x="5719" y="11777"/>
                </a:lnTo>
                <a:lnTo>
                  <a:pt x="5792" y="11850"/>
                </a:lnTo>
                <a:lnTo>
                  <a:pt x="5938" y="12021"/>
                </a:lnTo>
                <a:lnTo>
                  <a:pt x="6108" y="12167"/>
                </a:lnTo>
                <a:lnTo>
                  <a:pt x="6278" y="12288"/>
                </a:lnTo>
                <a:lnTo>
                  <a:pt x="6546" y="12483"/>
                </a:lnTo>
                <a:lnTo>
                  <a:pt x="6716" y="12580"/>
                </a:lnTo>
                <a:lnTo>
                  <a:pt x="6887" y="12678"/>
                </a:lnTo>
                <a:lnTo>
                  <a:pt x="6522" y="12848"/>
                </a:lnTo>
                <a:lnTo>
                  <a:pt x="6230" y="12653"/>
                </a:lnTo>
                <a:lnTo>
                  <a:pt x="5938" y="12434"/>
                </a:lnTo>
                <a:lnTo>
                  <a:pt x="5694" y="12215"/>
                </a:lnTo>
                <a:lnTo>
                  <a:pt x="5475" y="12021"/>
                </a:lnTo>
                <a:lnTo>
                  <a:pt x="5621" y="11777"/>
                </a:lnTo>
                <a:lnTo>
                  <a:pt x="5670" y="11680"/>
                </a:lnTo>
                <a:close/>
                <a:moveTo>
                  <a:pt x="11899" y="12094"/>
                </a:moveTo>
                <a:lnTo>
                  <a:pt x="12021" y="12605"/>
                </a:lnTo>
                <a:lnTo>
                  <a:pt x="11899" y="12726"/>
                </a:lnTo>
                <a:lnTo>
                  <a:pt x="11777" y="12848"/>
                </a:lnTo>
                <a:lnTo>
                  <a:pt x="11729" y="12921"/>
                </a:lnTo>
                <a:lnTo>
                  <a:pt x="11680" y="12994"/>
                </a:lnTo>
                <a:lnTo>
                  <a:pt x="11680" y="13018"/>
                </a:lnTo>
                <a:lnTo>
                  <a:pt x="11266" y="12434"/>
                </a:lnTo>
                <a:lnTo>
                  <a:pt x="11412" y="12386"/>
                </a:lnTo>
                <a:lnTo>
                  <a:pt x="11558" y="12313"/>
                </a:lnTo>
                <a:lnTo>
                  <a:pt x="11729" y="12215"/>
                </a:lnTo>
                <a:lnTo>
                  <a:pt x="11899" y="12094"/>
                </a:lnTo>
                <a:close/>
                <a:moveTo>
                  <a:pt x="5329" y="12240"/>
                </a:moveTo>
                <a:lnTo>
                  <a:pt x="5402" y="12361"/>
                </a:lnTo>
                <a:lnTo>
                  <a:pt x="5500" y="12483"/>
                </a:lnTo>
                <a:lnTo>
                  <a:pt x="5670" y="12678"/>
                </a:lnTo>
                <a:lnTo>
                  <a:pt x="5913" y="12897"/>
                </a:lnTo>
                <a:lnTo>
                  <a:pt x="6157" y="13067"/>
                </a:lnTo>
                <a:lnTo>
                  <a:pt x="5743" y="13335"/>
                </a:lnTo>
                <a:lnTo>
                  <a:pt x="5646" y="13310"/>
                </a:lnTo>
                <a:lnTo>
                  <a:pt x="5475" y="13237"/>
                </a:lnTo>
                <a:lnTo>
                  <a:pt x="5305" y="13164"/>
                </a:lnTo>
                <a:lnTo>
                  <a:pt x="5135" y="13043"/>
                </a:lnTo>
                <a:lnTo>
                  <a:pt x="4940" y="12970"/>
                </a:lnTo>
                <a:lnTo>
                  <a:pt x="4891" y="12945"/>
                </a:lnTo>
                <a:lnTo>
                  <a:pt x="5110" y="12605"/>
                </a:lnTo>
                <a:lnTo>
                  <a:pt x="5329" y="12240"/>
                </a:lnTo>
                <a:close/>
                <a:moveTo>
                  <a:pt x="12094" y="13043"/>
                </a:moveTo>
                <a:lnTo>
                  <a:pt x="12215" y="13748"/>
                </a:lnTo>
                <a:lnTo>
                  <a:pt x="11802" y="13189"/>
                </a:lnTo>
                <a:lnTo>
                  <a:pt x="11850" y="13189"/>
                </a:lnTo>
                <a:lnTo>
                  <a:pt x="11923" y="13164"/>
                </a:lnTo>
                <a:lnTo>
                  <a:pt x="11972" y="13140"/>
                </a:lnTo>
                <a:lnTo>
                  <a:pt x="12094" y="13043"/>
                </a:lnTo>
                <a:close/>
                <a:moveTo>
                  <a:pt x="4745" y="13140"/>
                </a:moveTo>
                <a:lnTo>
                  <a:pt x="4891" y="13310"/>
                </a:lnTo>
                <a:lnTo>
                  <a:pt x="5062" y="13456"/>
                </a:lnTo>
                <a:lnTo>
                  <a:pt x="5305" y="13602"/>
                </a:lnTo>
                <a:lnTo>
                  <a:pt x="4964" y="13846"/>
                </a:lnTo>
                <a:lnTo>
                  <a:pt x="4891" y="13773"/>
                </a:lnTo>
                <a:lnTo>
                  <a:pt x="4818" y="13700"/>
                </a:lnTo>
                <a:lnTo>
                  <a:pt x="4648" y="13627"/>
                </a:lnTo>
                <a:lnTo>
                  <a:pt x="4551" y="13554"/>
                </a:lnTo>
                <a:lnTo>
                  <a:pt x="4405" y="13529"/>
                </a:lnTo>
                <a:lnTo>
                  <a:pt x="4575" y="13335"/>
                </a:lnTo>
                <a:lnTo>
                  <a:pt x="4745" y="13140"/>
                </a:lnTo>
                <a:close/>
                <a:moveTo>
                  <a:pt x="8200" y="8833"/>
                </a:moveTo>
                <a:lnTo>
                  <a:pt x="8371" y="9076"/>
                </a:lnTo>
                <a:lnTo>
                  <a:pt x="8663" y="9514"/>
                </a:lnTo>
                <a:lnTo>
                  <a:pt x="8979" y="9928"/>
                </a:lnTo>
                <a:lnTo>
                  <a:pt x="9587" y="10780"/>
                </a:lnTo>
                <a:lnTo>
                  <a:pt x="10171" y="11583"/>
                </a:lnTo>
                <a:lnTo>
                  <a:pt x="10731" y="12410"/>
                </a:lnTo>
                <a:lnTo>
                  <a:pt x="11291" y="13213"/>
                </a:lnTo>
                <a:lnTo>
                  <a:pt x="11850" y="13992"/>
                </a:lnTo>
                <a:lnTo>
                  <a:pt x="11729" y="13943"/>
                </a:lnTo>
                <a:lnTo>
                  <a:pt x="11072" y="13554"/>
                </a:lnTo>
                <a:lnTo>
                  <a:pt x="10415" y="13189"/>
                </a:lnTo>
                <a:lnTo>
                  <a:pt x="9831" y="12921"/>
                </a:lnTo>
                <a:lnTo>
                  <a:pt x="9539" y="12799"/>
                </a:lnTo>
                <a:lnTo>
                  <a:pt x="9222" y="12678"/>
                </a:lnTo>
                <a:lnTo>
                  <a:pt x="8760" y="12507"/>
                </a:lnTo>
                <a:lnTo>
                  <a:pt x="8517" y="12410"/>
                </a:lnTo>
                <a:lnTo>
                  <a:pt x="8273" y="12337"/>
                </a:lnTo>
                <a:lnTo>
                  <a:pt x="8273" y="12288"/>
                </a:lnTo>
                <a:lnTo>
                  <a:pt x="8322" y="11996"/>
                </a:lnTo>
                <a:lnTo>
                  <a:pt x="8346" y="11680"/>
                </a:lnTo>
                <a:lnTo>
                  <a:pt x="8346" y="11388"/>
                </a:lnTo>
                <a:lnTo>
                  <a:pt x="8322" y="11072"/>
                </a:lnTo>
                <a:lnTo>
                  <a:pt x="8273" y="10463"/>
                </a:lnTo>
                <a:lnTo>
                  <a:pt x="8225" y="9855"/>
                </a:lnTo>
                <a:lnTo>
                  <a:pt x="8200" y="8833"/>
                </a:lnTo>
                <a:close/>
                <a:moveTo>
                  <a:pt x="7324" y="8346"/>
                </a:moveTo>
                <a:lnTo>
                  <a:pt x="6935" y="8906"/>
                </a:lnTo>
                <a:lnTo>
                  <a:pt x="6570" y="9441"/>
                </a:lnTo>
                <a:lnTo>
                  <a:pt x="5962" y="10439"/>
                </a:lnTo>
                <a:lnTo>
                  <a:pt x="5354" y="11437"/>
                </a:lnTo>
                <a:lnTo>
                  <a:pt x="4818" y="12386"/>
                </a:lnTo>
                <a:lnTo>
                  <a:pt x="4502" y="12848"/>
                </a:lnTo>
                <a:lnTo>
                  <a:pt x="4356" y="13067"/>
                </a:lnTo>
                <a:lnTo>
                  <a:pt x="4161" y="13286"/>
                </a:lnTo>
                <a:lnTo>
                  <a:pt x="3967" y="13529"/>
                </a:lnTo>
                <a:lnTo>
                  <a:pt x="3796" y="13773"/>
                </a:lnTo>
                <a:lnTo>
                  <a:pt x="3650" y="14040"/>
                </a:lnTo>
                <a:lnTo>
                  <a:pt x="3504" y="14308"/>
                </a:lnTo>
                <a:lnTo>
                  <a:pt x="3577" y="13578"/>
                </a:lnTo>
                <a:lnTo>
                  <a:pt x="3699" y="12897"/>
                </a:lnTo>
                <a:lnTo>
                  <a:pt x="3821" y="12215"/>
                </a:lnTo>
                <a:lnTo>
                  <a:pt x="3967" y="11558"/>
                </a:lnTo>
                <a:lnTo>
                  <a:pt x="4113" y="10926"/>
                </a:lnTo>
                <a:lnTo>
                  <a:pt x="4234" y="10269"/>
                </a:lnTo>
                <a:lnTo>
                  <a:pt x="4332" y="9612"/>
                </a:lnTo>
                <a:lnTo>
                  <a:pt x="4307" y="9539"/>
                </a:lnTo>
                <a:lnTo>
                  <a:pt x="4453" y="9587"/>
                </a:lnTo>
                <a:lnTo>
                  <a:pt x="4624" y="9563"/>
                </a:lnTo>
                <a:lnTo>
                  <a:pt x="4818" y="9514"/>
                </a:lnTo>
                <a:lnTo>
                  <a:pt x="5013" y="9441"/>
                </a:lnTo>
                <a:lnTo>
                  <a:pt x="5354" y="9271"/>
                </a:lnTo>
                <a:lnTo>
                  <a:pt x="5646" y="9149"/>
                </a:lnTo>
                <a:lnTo>
                  <a:pt x="6497" y="8760"/>
                </a:lnTo>
                <a:lnTo>
                  <a:pt x="7324" y="8346"/>
                </a:lnTo>
                <a:close/>
                <a:moveTo>
                  <a:pt x="4234" y="13700"/>
                </a:moveTo>
                <a:lnTo>
                  <a:pt x="4307" y="13773"/>
                </a:lnTo>
                <a:lnTo>
                  <a:pt x="4380" y="13821"/>
                </a:lnTo>
                <a:lnTo>
                  <a:pt x="4551" y="13943"/>
                </a:lnTo>
                <a:lnTo>
                  <a:pt x="4697" y="14016"/>
                </a:lnTo>
                <a:lnTo>
                  <a:pt x="4307" y="14259"/>
                </a:lnTo>
                <a:lnTo>
                  <a:pt x="4161" y="14332"/>
                </a:lnTo>
                <a:lnTo>
                  <a:pt x="3991" y="14405"/>
                </a:lnTo>
                <a:lnTo>
                  <a:pt x="3650" y="14502"/>
                </a:lnTo>
                <a:lnTo>
                  <a:pt x="3748" y="14429"/>
                </a:lnTo>
                <a:lnTo>
                  <a:pt x="3821" y="14332"/>
                </a:lnTo>
                <a:lnTo>
                  <a:pt x="3967" y="14113"/>
                </a:lnTo>
                <a:lnTo>
                  <a:pt x="4113" y="13894"/>
                </a:lnTo>
                <a:lnTo>
                  <a:pt x="4234" y="13700"/>
                </a:lnTo>
                <a:close/>
                <a:moveTo>
                  <a:pt x="7835" y="0"/>
                </a:moveTo>
                <a:lnTo>
                  <a:pt x="7762" y="25"/>
                </a:lnTo>
                <a:lnTo>
                  <a:pt x="7689" y="73"/>
                </a:lnTo>
                <a:lnTo>
                  <a:pt x="7641" y="73"/>
                </a:lnTo>
                <a:lnTo>
                  <a:pt x="7495" y="146"/>
                </a:lnTo>
                <a:lnTo>
                  <a:pt x="7373" y="244"/>
                </a:lnTo>
                <a:lnTo>
                  <a:pt x="7276" y="341"/>
                </a:lnTo>
                <a:lnTo>
                  <a:pt x="7178" y="463"/>
                </a:lnTo>
                <a:lnTo>
                  <a:pt x="6984" y="730"/>
                </a:lnTo>
                <a:lnTo>
                  <a:pt x="6838" y="1047"/>
                </a:lnTo>
                <a:lnTo>
                  <a:pt x="6716" y="1387"/>
                </a:lnTo>
                <a:lnTo>
                  <a:pt x="6619" y="1704"/>
                </a:lnTo>
                <a:lnTo>
                  <a:pt x="6449" y="2288"/>
                </a:lnTo>
                <a:lnTo>
                  <a:pt x="6230" y="2920"/>
                </a:lnTo>
                <a:lnTo>
                  <a:pt x="6108" y="3237"/>
                </a:lnTo>
                <a:lnTo>
                  <a:pt x="5962" y="3529"/>
                </a:lnTo>
                <a:lnTo>
                  <a:pt x="5767" y="3845"/>
                </a:lnTo>
                <a:lnTo>
                  <a:pt x="5548" y="4161"/>
                </a:lnTo>
                <a:lnTo>
                  <a:pt x="5378" y="4478"/>
                </a:lnTo>
                <a:lnTo>
                  <a:pt x="5281" y="4648"/>
                </a:lnTo>
                <a:lnTo>
                  <a:pt x="5208" y="4818"/>
                </a:lnTo>
                <a:lnTo>
                  <a:pt x="4891" y="4916"/>
                </a:lnTo>
                <a:lnTo>
                  <a:pt x="4575" y="4989"/>
                </a:lnTo>
                <a:lnTo>
                  <a:pt x="3918" y="5110"/>
                </a:lnTo>
                <a:lnTo>
                  <a:pt x="2580" y="5305"/>
                </a:lnTo>
                <a:lnTo>
                  <a:pt x="1801" y="5402"/>
                </a:lnTo>
                <a:lnTo>
                  <a:pt x="998" y="5500"/>
                </a:lnTo>
                <a:lnTo>
                  <a:pt x="755" y="5524"/>
                </a:lnTo>
                <a:lnTo>
                  <a:pt x="511" y="5524"/>
                </a:lnTo>
                <a:lnTo>
                  <a:pt x="244" y="5548"/>
                </a:lnTo>
                <a:lnTo>
                  <a:pt x="146" y="5597"/>
                </a:lnTo>
                <a:lnTo>
                  <a:pt x="49" y="5646"/>
                </a:lnTo>
                <a:lnTo>
                  <a:pt x="0" y="5719"/>
                </a:lnTo>
                <a:lnTo>
                  <a:pt x="0" y="5792"/>
                </a:lnTo>
                <a:lnTo>
                  <a:pt x="0" y="5865"/>
                </a:lnTo>
                <a:lnTo>
                  <a:pt x="0" y="5962"/>
                </a:lnTo>
                <a:lnTo>
                  <a:pt x="49" y="6035"/>
                </a:lnTo>
                <a:lnTo>
                  <a:pt x="146" y="6229"/>
                </a:lnTo>
                <a:lnTo>
                  <a:pt x="292" y="6375"/>
                </a:lnTo>
                <a:lnTo>
                  <a:pt x="438" y="6497"/>
                </a:lnTo>
                <a:lnTo>
                  <a:pt x="682" y="6716"/>
                </a:lnTo>
                <a:lnTo>
                  <a:pt x="925" y="6935"/>
                </a:lnTo>
                <a:lnTo>
                  <a:pt x="1460" y="7349"/>
                </a:lnTo>
                <a:lnTo>
                  <a:pt x="1971" y="7811"/>
                </a:lnTo>
                <a:lnTo>
                  <a:pt x="2507" y="8273"/>
                </a:lnTo>
                <a:lnTo>
                  <a:pt x="2847" y="8565"/>
                </a:lnTo>
                <a:lnTo>
                  <a:pt x="3188" y="8882"/>
                </a:lnTo>
                <a:lnTo>
                  <a:pt x="3504" y="9222"/>
                </a:lnTo>
                <a:lnTo>
                  <a:pt x="3650" y="9417"/>
                </a:lnTo>
                <a:lnTo>
                  <a:pt x="3772" y="9612"/>
                </a:lnTo>
                <a:lnTo>
                  <a:pt x="3821" y="9685"/>
                </a:lnTo>
                <a:lnTo>
                  <a:pt x="3918" y="9709"/>
                </a:lnTo>
                <a:lnTo>
                  <a:pt x="3748" y="10342"/>
                </a:lnTo>
                <a:lnTo>
                  <a:pt x="3602" y="10974"/>
                </a:lnTo>
                <a:lnTo>
                  <a:pt x="3334" y="12264"/>
                </a:lnTo>
                <a:lnTo>
                  <a:pt x="3212" y="12872"/>
                </a:lnTo>
                <a:lnTo>
                  <a:pt x="3091" y="13529"/>
                </a:lnTo>
                <a:lnTo>
                  <a:pt x="3042" y="13870"/>
                </a:lnTo>
                <a:lnTo>
                  <a:pt x="2993" y="14186"/>
                </a:lnTo>
                <a:lnTo>
                  <a:pt x="2993" y="14502"/>
                </a:lnTo>
                <a:lnTo>
                  <a:pt x="3018" y="14819"/>
                </a:lnTo>
                <a:lnTo>
                  <a:pt x="3042" y="14916"/>
                </a:lnTo>
                <a:lnTo>
                  <a:pt x="3091" y="14965"/>
                </a:lnTo>
                <a:lnTo>
                  <a:pt x="3188" y="15013"/>
                </a:lnTo>
                <a:lnTo>
                  <a:pt x="3261" y="15013"/>
                </a:lnTo>
                <a:lnTo>
                  <a:pt x="3383" y="15038"/>
                </a:lnTo>
                <a:lnTo>
                  <a:pt x="3529" y="15062"/>
                </a:lnTo>
                <a:lnTo>
                  <a:pt x="3675" y="15038"/>
                </a:lnTo>
                <a:lnTo>
                  <a:pt x="3796" y="15013"/>
                </a:lnTo>
                <a:lnTo>
                  <a:pt x="4088" y="14940"/>
                </a:lnTo>
                <a:lnTo>
                  <a:pt x="4405" y="14794"/>
                </a:lnTo>
                <a:lnTo>
                  <a:pt x="4672" y="14624"/>
                </a:lnTo>
                <a:lnTo>
                  <a:pt x="4964" y="14454"/>
                </a:lnTo>
                <a:lnTo>
                  <a:pt x="5402" y="14138"/>
                </a:lnTo>
                <a:lnTo>
                  <a:pt x="5719" y="13943"/>
                </a:lnTo>
                <a:lnTo>
                  <a:pt x="6035" y="13748"/>
                </a:lnTo>
                <a:lnTo>
                  <a:pt x="6716" y="13383"/>
                </a:lnTo>
                <a:lnTo>
                  <a:pt x="7373" y="13018"/>
                </a:lnTo>
                <a:lnTo>
                  <a:pt x="7689" y="12824"/>
                </a:lnTo>
                <a:lnTo>
                  <a:pt x="8006" y="12629"/>
                </a:lnTo>
                <a:lnTo>
                  <a:pt x="8127" y="12726"/>
                </a:lnTo>
                <a:lnTo>
                  <a:pt x="8273" y="12799"/>
                </a:lnTo>
                <a:lnTo>
                  <a:pt x="8590" y="12945"/>
                </a:lnTo>
                <a:lnTo>
                  <a:pt x="9320" y="13213"/>
                </a:lnTo>
                <a:lnTo>
                  <a:pt x="9685" y="13383"/>
                </a:lnTo>
                <a:lnTo>
                  <a:pt x="10050" y="13554"/>
                </a:lnTo>
                <a:lnTo>
                  <a:pt x="10707" y="13894"/>
                </a:lnTo>
                <a:lnTo>
                  <a:pt x="11364" y="14283"/>
                </a:lnTo>
                <a:lnTo>
                  <a:pt x="11607" y="14454"/>
                </a:lnTo>
                <a:lnTo>
                  <a:pt x="11875" y="14624"/>
                </a:lnTo>
                <a:lnTo>
                  <a:pt x="12021" y="14697"/>
                </a:lnTo>
                <a:lnTo>
                  <a:pt x="12167" y="14770"/>
                </a:lnTo>
                <a:lnTo>
                  <a:pt x="12313" y="14794"/>
                </a:lnTo>
                <a:lnTo>
                  <a:pt x="12459" y="14770"/>
                </a:lnTo>
                <a:lnTo>
                  <a:pt x="12507" y="14770"/>
                </a:lnTo>
                <a:lnTo>
                  <a:pt x="12532" y="14721"/>
                </a:lnTo>
                <a:lnTo>
                  <a:pt x="12629" y="14697"/>
                </a:lnTo>
                <a:lnTo>
                  <a:pt x="12702" y="14648"/>
                </a:lnTo>
                <a:lnTo>
                  <a:pt x="12751" y="14575"/>
                </a:lnTo>
                <a:lnTo>
                  <a:pt x="12775" y="14478"/>
                </a:lnTo>
                <a:lnTo>
                  <a:pt x="12751" y="14065"/>
                </a:lnTo>
                <a:lnTo>
                  <a:pt x="12702" y="13651"/>
                </a:lnTo>
                <a:lnTo>
                  <a:pt x="12629" y="13262"/>
                </a:lnTo>
                <a:lnTo>
                  <a:pt x="12556" y="12848"/>
                </a:lnTo>
                <a:lnTo>
                  <a:pt x="12337" y="12045"/>
                </a:lnTo>
                <a:lnTo>
                  <a:pt x="12118" y="11242"/>
                </a:lnTo>
                <a:lnTo>
                  <a:pt x="11899" y="10463"/>
                </a:lnTo>
                <a:lnTo>
                  <a:pt x="11875" y="10390"/>
                </a:lnTo>
                <a:lnTo>
                  <a:pt x="11680" y="9685"/>
                </a:lnTo>
                <a:lnTo>
                  <a:pt x="11680" y="9636"/>
                </a:lnTo>
                <a:lnTo>
                  <a:pt x="11656" y="9563"/>
                </a:lnTo>
                <a:lnTo>
                  <a:pt x="11631" y="9514"/>
                </a:lnTo>
                <a:lnTo>
                  <a:pt x="11680" y="9490"/>
                </a:lnTo>
                <a:lnTo>
                  <a:pt x="11729" y="9466"/>
                </a:lnTo>
                <a:lnTo>
                  <a:pt x="11802" y="9393"/>
                </a:lnTo>
                <a:lnTo>
                  <a:pt x="11850" y="9344"/>
                </a:lnTo>
                <a:lnTo>
                  <a:pt x="12094" y="9101"/>
                </a:lnTo>
                <a:lnTo>
                  <a:pt x="12361" y="8882"/>
                </a:lnTo>
                <a:lnTo>
                  <a:pt x="12897" y="8419"/>
                </a:lnTo>
                <a:lnTo>
                  <a:pt x="13432" y="8006"/>
                </a:lnTo>
                <a:lnTo>
                  <a:pt x="13967" y="7568"/>
                </a:lnTo>
                <a:lnTo>
                  <a:pt x="14211" y="7324"/>
                </a:lnTo>
                <a:lnTo>
                  <a:pt x="14454" y="7105"/>
                </a:lnTo>
                <a:lnTo>
                  <a:pt x="14697" y="6838"/>
                </a:lnTo>
                <a:lnTo>
                  <a:pt x="14892" y="6570"/>
                </a:lnTo>
                <a:lnTo>
                  <a:pt x="15232" y="6205"/>
                </a:lnTo>
                <a:lnTo>
                  <a:pt x="15403" y="5986"/>
                </a:lnTo>
                <a:lnTo>
                  <a:pt x="15451" y="5889"/>
                </a:lnTo>
                <a:lnTo>
                  <a:pt x="15500" y="5767"/>
                </a:lnTo>
                <a:lnTo>
                  <a:pt x="15500" y="5743"/>
                </a:lnTo>
                <a:lnTo>
                  <a:pt x="15476" y="5646"/>
                </a:lnTo>
                <a:lnTo>
                  <a:pt x="15427" y="5573"/>
                </a:lnTo>
                <a:lnTo>
                  <a:pt x="15354" y="5475"/>
                </a:lnTo>
                <a:lnTo>
                  <a:pt x="15257" y="5427"/>
                </a:lnTo>
                <a:lnTo>
                  <a:pt x="15135" y="5378"/>
                </a:lnTo>
                <a:lnTo>
                  <a:pt x="15013" y="5354"/>
                </a:lnTo>
                <a:lnTo>
                  <a:pt x="14770" y="5329"/>
                </a:lnTo>
                <a:lnTo>
                  <a:pt x="14527" y="5305"/>
                </a:lnTo>
                <a:lnTo>
                  <a:pt x="13797" y="5256"/>
                </a:lnTo>
                <a:lnTo>
                  <a:pt x="13091" y="5208"/>
                </a:lnTo>
                <a:lnTo>
                  <a:pt x="12410" y="5208"/>
                </a:lnTo>
                <a:lnTo>
                  <a:pt x="11753" y="5159"/>
                </a:lnTo>
                <a:lnTo>
                  <a:pt x="11485" y="5135"/>
                </a:lnTo>
                <a:lnTo>
                  <a:pt x="11218" y="5086"/>
                </a:lnTo>
                <a:lnTo>
                  <a:pt x="10950" y="5013"/>
                </a:lnTo>
                <a:lnTo>
                  <a:pt x="10682" y="4989"/>
                </a:lnTo>
                <a:lnTo>
                  <a:pt x="10658" y="4940"/>
                </a:lnTo>
                <a:lnTo>
                  <a:pt x="10634" y="4867"/>
                </a:lnTo>
                <a:lnTo>
                  <a:pt x="10415" y="4599"/>
                </a:lnTo>
                <a:lnTo>
                  <a:pt x="10220" y="4332"/>
                </a:lnTo>
                <a:lnTo>
                  <a:pt x="10025" y="4040"/>
                </a:lnTo>
                <a:lnTo>
                  <a:pt x="9855" y="3748"/>
                </a:lnTo>
                <a:lnTo>
                  <a:pt x="9514" y="3164"/>
                </a:lnTo>
                <a:lnTo>
                  <a:pt x="9222" y="2531"/>
                </a:lnTo>
                <a:lnTo>
                  <a:pt x="8638" y="1290"/>
                </a:lnTo>
                <a:lnTo>
                  <a:pt x="8322" y="682"/>
                </a:lnTo>
                <a:lnTo>
                  <a:pt x="7981" y="73"/>
                </a:lnTo>
                <a:lnTo>
                  <a:pt x="7908" y="25"/>
                </a:lnTo>
                <a:lnTo>
                  <a:pt x="7835"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6D9EEB"/>
              </a:solidFill>
              <a:latin typeface="Arial"/>
              <a:cs typeface="Arial"/>
              <a:sym typeface="Arial"/>
            </a:endParaRPr>
          </a:p>
        </p:txBody>
      </p:sp>
      <p:sp>
        <p:nvSpPr>
          <p:cNvPr id="740" name="Google Shape;740;p19"/>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p>
            <a:pPr defTabSz="1219170">
              <a:buClr>
                <a:srgbClr val="000000"/>
              </a:buClr>
            </a:pPr>
            <a:fld id="{00000000-1234-1234-1234-123412341234}" type="slidenum">
              <a:rPr lang="en" kern="0">
                <a:solidFill>
                  <a:srgbClr val="7085AA"/>
                </a:solidFill>
              </a:rPr>
              <a:pPr defTabSz="1219170">
                <a:buClr>
                  <a:srgbClr val="000000"/>
                </a:buClr>
              </a:pPr>
              <a:t>103</a:t>
            </a:fld>
            <a:endParaRPr kern="0">
              <a:solidFill>
                <a:srgbClr val="7085AA"/>
              </a:solidFill>
            </a:endParaRPr>
          </a:p>
        </p:txBody>
      </p:sp>
      <p:sp>
        <p:nvSpPr>
          <p:cNvPr id="741" name="Google Shape;741;p19"/>
          <p:cNvSpPr txBox="1">
            <a:spLocks noGrp="1"/>
          </p:cNvSpPr>
          <p:nvPr>
            <p:ph type="ctrTitle" idx="4294967295"/>
          </p:nvPr>
        </p:nvSpPr>
        <p:spPr>
          <a:xfrm>
            <a:off x="1051897" y="3653327"/>
            <a:ext cx="9806507" cy="1119600"/>
          </a:xfrm>
          <a:prstGeom prst="rect">
            <a:avLst/>
          </a:prstGeom>
        </p:spPr>
        <p:txBody>
          <a:bodyPr spcFirstLastPara="1" wrap="square" lIns="0" tIns="0" rIns="0" bIns="0" anchor="b" anchorCtr="0">
            <a:noAutofit/>
          </a:bodyPr>
          <a:lstStyle/>
          <a:p>
            <a:pPr lvl="0"/>
            <a:r>
              <a:rPr lang="en-US" sz="8000" dirty="0">
                <a:solidFill>
                  <a:srgbClr val="FF0000"/>
                </a:solidFill>
              </a:rPr>
              <a:t>2.</a:t>
            </a:r>
            <a:r>
              <a:rPr lang="en-US" sz="8000" dirty="0">
                <a:solidFill>
                  <a:schemeClr val="lt1"/>
                </a:solidFill>
              </a:rPr>
              <a:t> </a:t>
            </a:r>
            <a:r>
              <a:rPr lang="en-US" sz="8000" dirty="0">
                <a:solidFill>
                  <a:schemeClr val="tx1">
                    <a:lumMod val="50000"/>
                  </a:schemeClr>
                </a:solidFill>
              </a:rPr>
              <a:t>Introduction</a:t>
            </a:r>
            <a:endParaRPr sz="8000" dirty="0">
              <a:solidFill>
                <a:schemeClr val="tx1">
                  <a:lumMod val="50000"/>
                </a:schemeClr>
              </a:solidFill>
            </a:endParaRPr>
          </a:p>
        </p:txBody>
      </p:sp>
    </p:spTree>
    <p:extLst>
      <p:ext uri="{BB962C8B-B14F-4D97-AF65-F5344CB8AC3E}">
        <p14:creationId xmlns:p14="http://schemas.microsoft.com/office/powerpoint/2010/main" val="4179464016"/>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36967" y="667833"/>
            <a:ext cx="9449600" cy="733600"/>
          </a:xfrm>
        </p:spPr>
        <p:txBody>
          <a:bodyPr/>
          <a:lstStyle/>
          <a:p>
            <a:r>
              <a:rPr lang="fa-IR" dirty="0" smtClean="0">
                <a:solidFill>
                  <a:srgbClr val="FF0000"/>
                </a:solidFill>
                <a:cs typeface="B Homa" panose="00000400000000000000" pitchFamily="2" charset="-78"/>
              </a:rPr>
              <a:t>قبل از شروع به نگارش مقدمه سوالات زیر بایستی پاسخ داده شود:</a:t>
            </a:r>
            <a:endParaRPr lang="fa-IR" dirty="0">
              <a:solidFill>
                <a:srgbClr val="FF0000"/>
              </a:solidFill>
              <a:cs typeface="B Homa" panose="00000400000000000000" pitchFamily="2" charset="-78"/>
            </a:endParaRPr>
          </a:p>
        </p:txBody>
      </p:sp>
      <p:sp>
        <p:nvSpPr>
          <p:cNvPr id="3" name="Text Placeholder 2"/>
          <p:cNvSpPr>
            <a:spLocks noGrp="1"/>
          </p:cNvSpPr>
          <p:nvPr>
            <p:ph type="body" idx="1"/>
          </p:nvPr>
        </p:nvSpPr>
        <p:spPr>
          <a:xfrm>
            <a:off x="1736967" y="2083683"/>
            <a:ext cx="9449600" cy="3567200"/>
          </a:xfrm>
        </p:spPr>
        <p:txBody>
          <a:bodyPr/>
          <a:lstStyle/>
          <a:p>
            <a:pPr algn="r" rtl="1"/>
            <a:r>
              <a:rPr lang="fa-IR" sz="2800" b="1" dirty="0">
                <a:cs typeface="B Mitra" panose="00000400000000000000" pitchFamily="2" charset="-78"/>
              </a:rPr>
              <a:t>چه </a:t>
            </a:r>
            <a:r>
              <a:rPr lang="fa-IR" sz="2800" b="1" dirty="0" smtClean="0">
                <a:cs typeface="B Mitra" panose="00000400000000000000" pitchFamily="2" charset="-78"/>
              </a:rPr>
              <a:t>چیزی </a:t>
            </a:r>
            <a:r>
              <a:rPr lang="fa-IR" sz="2800" b="1" dirty="0">
                <a:cs typeface="B Mitra" panose="00000400000000000000" pitchFamily="2" charset="-78"/>
              </a:rPr>
              <a:t>برای </a:t>
            </a:r>
            <a:r>
              <a:rPr lang="fa-IR" sz="2800" b="1" dirty="0" smtClean="0">
                <a:cs typeface="B Mitra" panose="00000400000000000000" pitchFamily="2" charset="-78"/>
              </a:rPr>
              <a:t>بیان کردن </a:t>
            </a:r>
            <a:r>
              <a:rPr lang="fa-IR" sz="2800" b="1" dirty="0">
                <a:cs typeface="B Mitra" panose="00000400000000000000" pitchFamily="2" charset="-78"/>
              </a:rPr>
              <a:t>دارم</a:t>
            </a:r>
            <a:r>
              <a:rPr lang="fa-IR" sz="2800" b="1" dirty="0" smtClean="0">
                <a:cs typeface="B Mitra" panose="00000400000000000000" pitchFamily="2" charset="-78"/>
              </a:rPr>
              <a:t>؟</a:t>
            </a:r>
          </a:p>
          <a:p>
            <a:pPr algn="r" rtl="1"/>
            <a:r>
              <a:rPr lang="fa-IR" sz="2800" b="1" dirty="0" smtClean="0">
                <a:cs typeface="B Mitra" panose="00000400000000000000" pitchFamily="2" charset="-78"/>
              </a:rPr>
              <a:t>آیا چیزی که بیان می کنم با ارزش است؟</a:t>
            </a:r>
          </a:p>
          <a:p>
            <a:pPr algn="r" rtl="1"/>
            <a:r>
              <a:rPr lang="fa-IR" sz="2800" b="1" dirty="0" smtClean="0">
                <a:cs typeface="B Mitra" panose="00000400000000000000" pitchFamily="2" charset="-78"/>
              </a:rPr>
              <a:t>فرمت درست برای پیام مقاله چه چیزی است؟</a:t>
            </a:r>
          </a:p>
          <a:p>
            <a:pPr algn="r" rtl="1"/>
            <a:r>
              <a:rPr lang="fa-IR" sz="2800" b="1" dirty="0" smtClean="0">
                <a:cs typeface="B Mitra" panose="00000400000000000000" pitchFamily="2" charset="-78"/>
              </a:rPr>
              <a:t>خوانندگان پیام مقاله چه کسانی هستند؟</a:t>
            </a:r>
          </a:p>
          <a:p>
            <a:pPr algn="r" rtl="1"/>
            <a:r>
              <a:rPr lang="fa-IR" sz="2800" b="1" dirty="0" smtClean="0">
                <a:cs typeface="B Mitra" panose="00000400000000000000" pitchFamily="2" charset="-78"/>
              </a:rPr>
              <a:t>مجله مناسب برای پیام مقاله کدام است؟</a:t>
            </a:r>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104</a:t>
            </a:fld>
            <a:endParaRPr lang="en" kern="0">
              <a:solidFill>
                <a:srgbClr val="7085AA"/>
              </a:solidFill>
            </a:endParaRPr>
          </a:p>
        </p:txBody>
      </p:sp>
    </p:spTree>
    <p:extLst>
      <p:ext uri="{BB962C8B-B14F-4D97-AF65-F5344CB8AC3E}">
        <p14:creationId xmlns:p14="http://schemas.microsoft.com/office/powerpoint/2010/main" val="3836132606"/>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283335" y="1872204"/>
            <a:ext cx="6697014" cy="3567200"/>
          </a:xfrm>
        </p:spPr>
        <p:txBody>
          <a:bodyPr/>
          <a:lstStyle/>
          <a:p>
            <a:r>
              <a:rPr lang="en-US" dirty="0">
                <a:solidFill>
                  <a:srgbClr val="FF0000"/>
                </a:solidFill>
              </a:rPr>
              <a:t>As editor of the BMJ </a:t>
            </a:r>
            <a:r>
              <a:rPr lang="en-US" dirty="0"/>
              <a:t>, every day I saw papers </a:t>
            </a:r>
            <a:r>
              <a:rPr lang="en-US" dirty="0" smtClean="0"/>
              <a:t>where the </a:t>
            </a:r>
            <a:r>
              <a:rPr lang="en-US" dirty="0"/>
              <a:t>authors had not answered these questions. Authors are often not </a:t>
            </a:r>
            <a:r>
              <a:rPr lang="en-US" dirty="0" smtClean="0"/>
              <a:t>clear about </a:t>
            </a:r>
            <a:r>
              <a:rPr lang="en-US" dirty="0"/>
              <a:t>what they want to say. They start with some sort of idea and hope </a:t>
            </a:r>
            <a:r>
              <a:rPr lang="en-US" dirty="0" smtClean="0"/>
              <a:t>that the </a:t>
            </a:r>
            <a:r>
              <a:rPr lang="en-US" dirty="0"/>
              <a:t>reader will have the wit to sort out what is important. The introduction is </a:t>
            </a:r>
            <a:r>
              <a:rPr lang="en-US" dirty="0" smtClean="0"/>
              <a:t>where readers </a:t>
            </a:r>
            <a:r>
              <a:rPr lang="en-US" dirty="0"/>
              <a:t>like to find the information that tells them </a:t>
            </a:r>
            <a:r>
              <a:rPr lang="en-US" dirty="0" smtClean="0"/>
              <a:t>exactly why </a:t>
            </a:r>
            <a:r>
              <a:rPr lang="en-US" dirty="0"/>
              <a:t>you did the study. </a:t>
            </a:r>
            <a:r>
              <a:rPr lang="en-US" dirty="0" smtClean="0">
                <a:solidFill>
                  <a:srgbClr val="FF0000"/>
                </a:solidFill>
              </a:rPr>
              <a:t>(Richard Smith; BMJ editor)</a:t>
            </a:r>
            <a:endParaRPr lang="fa-IR" dirty="0">
              <a:solidFill>
                <a:srgbClr val="FF0000"/>
              </a:solidFill>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105</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7456868" y="1872204"/>
            <a:ext cx="4117818" cy="3283232"/>
          </a:xfrm>
          <a:prstGeom prst="rect">
            <a:avLst/>
          </a:prstGeom>
        </p:spPr>
      </p:pic>
    </p:spTree>
    <p:extLst>
      <p:ext uri="{BB962C8B-B14F-4D97-AF65-F5344CB8AC3E}">
        <p14:creationId xmlns:p14="http://schemas.microsoft.com/office/powerpoint/2010/main" val="2198348900"/>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00609" y="901568"/>
            <a:ext cx="10266975" cy="733600"/>
          </a:xfrm>
        </p:spPr>
        <p:txBody>
          <a:bodyPr/>
          <a:lstStyle/>
          <a:p>
            <a:r>
              <a:rPr lang="en-US" dirty="0"/>
              <a:t>Introduction is the same as a </a:t>
            </a:r>
            <a:r>
              <a:rPr lang="en-US" dirty="0" smtClean="0">
                <a:solidFill>
                  <a:srgbClr val="FF0000"/>
                </a:solidFill>
              </a:rPr>
              <a:t>Hook Technique </a:t>
            </a:r>
            <a:r>
              <a:rPr lang="en-US" dirty="0"/>
              <a:t>in boxing</a:t>
            </a:r>
            <a:endParaRPr lang="fa-IR" dirty="0"/>
          </a:p>
        </p:txBody>
      </p:sp>
      <p:sp>
        <p:nvSpPr>
          <p:cNvPr id="3" name="Text Placeholder 2"/>
          <p:cNvSpPr>
            <a:spLocks noGrp="1"/>
          </p:cNvSpPr>
          <p:nvPr>
            <p:ph type="body" idx="1"/>
          </p:nvPr>
        </p:nvSpPr>
        <p:spPr>
          <a:xfrm>
            <a:off x="6521054" y="2765933"/>
            <a:ext cx="4586800" cy="3567200"/>
          </a:xfrm>
        </p:spPr>
        <p:txBody>
          <a:bodyPr/>
          <a:lstStyle/>
          <a:p>
            <a:pPr algn="r" rtl="1"/>
            <a:r>
              <a:rPr lang="fa-IR" sz="2800" b="1" dirty="0" smtClean="0">
                <a:cs typeface="B Mitra" panose="00000400000000000000" pitchFamily="2" charset="-78"/>
              </a:rPr>
              <a:t>ضربه هوک را بزنید و خواننده را برای ادامه مقاله آماده کنید</a:t>
            </a:r>
            <a:endParaRPr lang="fa-IR" sz="2800" b="1" dirty="0">
              <a:cs typeface="B Mitra" panose="00000400000000000000" pitchFamily="2" charset="-78"/>
            </a:endParaRPr>
          </a:p>
        </p:txBody>
      </p:sp>
      <p:sp>
        <p:nvSpPr>
          <p:cNvPr id="4" name="Text Placeholder 3"/>
          <p:cNvSpPr>
            <a:spLocks noGrp="1"/>
          </p:cNvSpPr>
          <p:nvPr>
            <p:ph type="body" idx="2"/>
          </p:nvPr>
        </p:nvSpPr>
        <p:spPr>
          <a:xfrm>
            <a:off x="6234097" y="1872204"/>
            <a:ext cx="3888697" cy="3034647"/>
          </a:xfrm>
        </p:spPr>
        <p:txBody>
          <a:bodyPr/>
          <a:lstStyle/>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106</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458048" y="2068401"/>
            <a:ext cx="4514850" cy="2838450"/>
          </a:xfrm>
          <a:prstGeom prst="rect">
            <a:avLst/>
          </a:prstGeom>
        </p:spPr>
      </p:pic>
    </p:spTree>
    <p:extLst>
      <p:ext uri="{BB962C8B-B14F-4D97-AF65-F5344CB8AC3E}">
        <p14:creationId xmlns:p14="http://schemas.microsoft.com/office/powerpoint/2010/main" val="2404288258"/>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1357519" y="1558306"/>
            <a:ext cx="9449600" cy="3567200"/>
          </a:xfrm>
        </p:spPr>
        <p:txBody>
          <a:bodyPr/>
          <a:lstStyle/>
          <a:p>
            <a:pPr algn="r" rtl="1">
              <a:lnSpc>
                <a:spcPct val="107000"/>
              </a:lnSpc>
            </a:pPr>
            <a:r>
              <a:rPr lang="fa-IR" sz="2800" b="1" dirty="0">
                <a:solidFill>
                  <a:srgbClr val="000000"/>
                </a:solidFill>
                <a:latin typeface="Calibri" panose="020F0502020204030204" pitchFamily="34" charset="0"/>
                <a:ea typeface="Calibri" panose="020F0502020204030204" pitchFamily="34" charset="0"/>
                <a:cs typeface="B Mitra" panose="00000400000000000000" pitchFamily="2" charset="-78"/>
              </a:rPr>
              <a:t>حتی اگر برای خودتان تکلیف </a:t>
            </a:r>
            <a:r>
              <a:rPr lang="fa-IR" sz="2800" b="1" dirty="0" smtClean="0">
                <a:solidFill>
                  <a:srgbClr val="000000"/>
                </a:solidFill>
                <a:latin typeface="Calibri" panose="020F0502020204030204" pitchFamily="34" charset="0"/>
                <a:ea typeface="Calibri" panose="020F0502020204030204" pitchFamily="34" charset="0"/>
                <a:cs typeface="B Mitra" panose="00000400000000000000" pitchFamily="2" charset="-78"/>
              </a:rPr>
              <a:t>این نوع سوالات را </a:t>
            </a:r>
            <a:r>
              <a:rPr lang="fa-IR" sz="2800" b="1" dirty="0">
                <a:solidFill>
                  <a:srgbClr val="000000"/>
                </a:solidFill>
                <a:latin typeface="Calibri" panose="020F0502020204030204" pitchFamily="34" charset="0"/>
                <a:ea typeface="Calibri" panose="020F0502020204030204" pitchFamily="34" charset="0"/>
                <a:cs typeface="B Mitra" panose="00000400000000000000" pitchFamily="2" charset="-78"/>
              </a:rPr>
              <a:t>مشخص نکرده اید خیلی از مجلات در یک فایل حین ارسال مقاله از شما می خواهند که جواب سوالات زیر را مشخص کنید</a:t>
            </a:r>
            <a:endParaRPr lang="en-US" sz="2800" b="1" dirty="0">
              <a:latin typeface="Calibri" panose="020F0502020204030204" pitchFamily="34" charset="0"/>
              <a:ea typeface="Calibri" panose="020F0502020204030204" pitchFamily="34" charset="0"/>
              <a:cs typeface="B Mitra" panose="00000400000000000000" pitchFamily="2" charset="-78"/>
            </a:endParaRPr>
          </a:p>
          <a:p>
            <a:pPr>
              <a:lnSpc>
                <a:spcPct val="107000"/>
              </a:lnSpc>
            </a:pPr>
            <a:r>
              <a:rPr lang="en-US" dirty="0">
                <a:solidFill>
                  <a:srgbClr val="000000"/>
                </a:solidFill>
                <a:latin typeface="Calibri" panose="020F0502020204030204" pitchFamily="34" charset="0"/>
                <a:ea typeface="Calibri" panose="020F0502020204030204" pitchFamily="34" charset="0"/>
                <a:cs typeface="B Zar" panose="00000400000000000000" pitchFamily="2" charset="-78"/>
              </a:rPr>
              <a:t>What is the study question? </a:t>
            </a:r>
            <a:endParaRPr lang="en-US" sz="1800" dirty="0">
              <a:latin typeface="Calibri" panose="020F0502020204030204" pitchFamily="34" charset="0"/>
              <a:ea typeface="Calibri" panose="020F0502020204030204" pitchFamily="34" charset="0"/>
              <a:cs typeface="Arial" panose="020B0604020202020204" pitchFamily="34" charset="0"/>
            </a:endParaRPr>
          </a:p>
          <a:p>
            <a:pPr>
              <a:lnSpc>
                <a:spcPct val="107000"/>
              </a:lnSpc>
            </a:pPr>
            <a:r>
              <a:rPr lang="en-US" dirty="0">
                <a:solidFill>
                  <a:srgbClr val="000000"/>
                </a:solidFill>
                <a:latin typeface="Calibri" panose="020F0502020204030204" pitchFamily="34" charset="0"/>
                <a:ea typeface="Calibri" panose="020F0502020204030204" pitchFamily="34" charset="0"/>
                <a:cs typeface="B Zar" panose="00000400000000000000" pitchFamily="2" charset="-78"/>
              </a:rPr>
              <a:t>What is already known on this subject? </a:t>
            </a:r>
            <a:endParaRPr lang="en-US" sz="1800" dirty="0">
              <a:latin typeface="Calibri" panose="020F0502020204030204" pitchFamily="34" charset="0"/>
              <a:ea typeface="Calibri" panose="020F0502020204030204" pitchFamily="34" charset="0"/>
              <a:cs typeface="Arial" panose="020B0604020202020204" pitchFamily="34" charset="0"/>
            </a:endParaRPr>
          </a:p>
          <a:p>
            <a:pPr>
              <a:lnSpc>
                <a:spcPct val="107000"/>
              </a:lnSpc>
            </a:pPr>
            <a:r>
              <a:rPr lang="en-US" dirty="0">
                <a:solidFill>
                  <a:srgbClr val="000000"/>
                </a:solidFill>
                <a:latin typeface="Calibri" panose="020F0502020204030204" pitchFamily="34" charset="0"/>
                <a:ea typeface="Calibri" panose="020F0502020204030204" pitchFamily="34" charset="0"/>
                <a:cs typeface="B Zar" panose="00000400000000000000" pitchFamily="2" charset="-78"/>
              </a:rPr>
              <a:t>Why was this study done?</a:t>
            </a:r>
            <a:endParaRPr lang="en-US" sz="1800" dirty="0">
              <a:latin typeface="Calibri" panose="020F0502020204030204" pitchFamily="34" charset="0"/>
              <a:ea typeface="Calibri" panose="020F0502020204030204" pitchFamily="34" charset="0"/>
              <a:cs typeface="Arial" panose="020B0604020202020204" pitchFamily="34" charset="0"/>
            </a:endParaRPr>
          </a:p>
          <a:p>
            <a:pPr>
              <a:lnSpc>
                <a:spcPct val="107000"/>
              </a:lnSpc>
            </a:pPr>
            <a:r>
              <a:rPr lang="en-US" dirty="0">
                <a:solidFill>
                  <a:srgbClr val="000000"/>
                </a:solidFill>
                <a:latin typeface="Calibri" panose="020F0502020204030204" pitchFamily="34" charset="0"/>
                <a:ea typeface="Calibri" panose="020F0502020204030204" pitchFamily="34" charset="0"/>
                <a:cs typeface="B Zar" panose="00000400000000000000" pitchFamily="2" charset="-78"/>
              </a:rPr>
              <a:t>What this study adds?</a:t>
            </a:r>
            <a:endParaRPr lang="en-US" sz="1800" dirty="0">
              <a:latin typeface="Calibri" panose="020F0502020204030204" pitchFamily="34" charset="0"/>
              <a:ea typeface="Calibri" panose="020F0502020204030204" pitchFamily="34" charset="0"/>
              <a:cs typeface="Arial" panose="020B0604020202020204" pitchFamily="34" charset="0"/>
            </a:endParaRPr>
          </a:p>
          <a:p>
            <a:pPr>
              <a:lnSpc>
                <a:spcPct val="107000"/>
              </a:lnSpc>
            </a:pPr>
            <a:r>
              <a:rPr lang="en-US" dirty="0">
                <a:solidFill>
                  <a:srgbClr val="000000"/>
                </a:solidFill>
                <a:latin typeface="Calibri" panose="020F0502020204030204" pitchFamily="34" charset="0"/>
                <a:ea typeface="Calibri" panose="020F0502020204030204" pitchFamily="34" charset="0"/>
                <a:cs typeface="B Zar" panose="00000400000000000000" pitchFamily="2" charset="-78"/>
              </a:rPr>
              <a:t>What did the researchers do and find?</a:t>
            </a:r>
            <a:endParaRPr lang="en-US" sz="1800" dirty="0">
              <a:latin typeface="Calibri" panose="020F0502020204030204" pitchFamily="34" charset="0"/>
              <a:ea typeface="Calibri" panose="020F0502020204030204" pitchFamily="34" charset="0"/>
              <a:cs typeface="Arial" panose="020B0604020202020204" pitchFamily="34" charset="0"/>
            </a:endParaRPr>
          </a:p>
          <a:p>
            <a:pPr>
              <a:lnSpc>
                <a:spcPct val="107000"/>
              </a:lnSpc>
            </a:pPr>
            <a:r>
              <a:rPr lang="en-US" dirty="0">
                <a:solidFill>
                  <a:srgbClr val="000000"/>
                </a:solidFill>
                <a:latin typeface="Calibri" panose="020F0502020204030204" pitchFamily="34" charset="0"/>
                <a:ea typeface="Calibri" panose="020F0502020204030204" pitchFamily="34" charset="0"/>
                <a:cs typeface="B Zar" panose="00000400000000000000" pitchFamily="2" charset="-78"/>
              </a:rPr>
              <a:t>What do these findings mean?</a:t>
            </a:r>
            <a:endParaRPr lang="en-US" sz="1800" dirty="0">
              <a:latin typeface="Calibri" panose="020F0502020204030204" pitchFamily="34" charset="0"/>
              <a:ea typeface="Calibri" panose="020F0502020204030204" pitchFamily="34" charset="0"/>
              <a:cs typeface="Arial" panose="020B0604020202020204" pitchFamily="34" charset="0"/>
            </a:endParaRPr>
          </a:p>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107</a:t>
            </a:fld>
            <a:endParaRPr lang="en" kern="0">
              <a:solidFill>
                <a:srgbClr val="7085AA"/>
              </a:solidFill>
            </a:endParaRPr>
          </a:p>
        </p:txBody>
      </p:sp>
    </p:spTree>
    <p:extLst>
      <p:ext uri="{BB962C8B-B14F-4D97-AF65-F5344CB8AC3E}">
        <p14:creationId xmlns:p14="http://schemas.microsoft.com/office/powerpoint/2010/main" val="256579735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108</a:t>
            </a:fld>
            <a:endParaRPr lang="en" kern="0">
              <a:solidFill>
                <a:srgbClr val="7085AA"/>
              </a:solidFill>
            </a:endParaRPr>
          </a:p>
        </p:txBody>
      </p:sp>
      <p:sp>
        <p:nvSpPr>
          <p:cNvPr id="3" name="TextBox 2"/>
          <p:cNvSpPr txBox="1"/>
          <p:nvPr/>
        </p:nvSpPr>
        <p:spPr>
          <a:xfrm>
            <a:off x="3078050" y="927278"/>
            <a:ext cx="5628068" cy="523220"/>
          </a:xfrm>
          <a:prstGeom prst="rect">
            <a:avLst/>
          </a:prstGeom>
          <a:noFill/>
        </p:spPr>
        <p:txBody>
          <a:bodyPr wrap="square" rtlCol="1">
            <a:spAutoFit/>
          </a:bodyPr>
          <a:lstStyle/>
          <a:p>
            <a:pPr algn="ctr"/>
            <a:r>
              <a:rPr lang="en-US" sz="2800" dirty="0" smtClean="0">
                <a:solidFill>
                  <a:srgbClr val="FF0000"/>
                </a:solidFill>
              </a:rPr>
              <a:t>Temple for introduction </a:t>
            </a:r>
            <a:endParaRPr lang="fa-IR" sz="2800" dirty="0">
              <a:solidFill>
                <a:srgbClr val="FF0000"/>
              </a:solidFill>
            </a:endParaRPr>
          </a:p>
        </p:txBody>
      </p:sp>
      <p:pic>
        <p:nvPicPr>
          <p:cNvPr id="4" name="Picture 3"/>
          <p:cNvPicPr>
            <a:picLocks noChangeAspect="1"/>
          </p:cNvPicPr>
          <p:nvPr/>
        </p:nvPicPr>
        <p:blipFill>
          <a:blip r:embed="rId2"/>
          <a:stretch>
            <a:fillRect/>
          </a:stretch>
        </p:blipFill>
        <p:spPr>
          <a:xfrm>
            <a:off x="2472744" y="2070495"/>
            <a:ext cx="5676103" cy="3822946"/>
          </a:xfrm>
          <a:prstGeom prst="rect">
            <a:avLst/>
          </a:prstGeom>
        </p:spPr>
      </p:pic>
      <p:pic>
        <p:nvPicPr>
          <p:cNvPr id="5" name="Picture 4"/>
          <p:cNvPicPr>
            <a:picLocks noChangeAspect="1"/>
          </p:cNvPicPr>
          <p:nvPr/>
        </p:nvPicPr>
        <p:blipFill>
          <a:blip r:embed="rId3"/>
          <a:stretch>
            <a:fillRect/>
          </a:stretch>
        </p:blipFill>
        <p:spPr>
          <a:xfrm>
            <a:off x="98651" y="4529055"/>
            <a:ext cx="2353314" cy="2173278"/>
          </a:xfrm>
          <a:prstGeom prst="rect">
            <a:avLst/>
          </a:prstGeom>
        </p:spPr>
      </p:pic>
      <p:sp>
        <p:nvSpPr>
          <p:cNvPr id="6" name="Rectangle 5"/>
          <p:cNvSpPr/>
          <p:nvPr/>
        </p:nvSpPr>
        <p:spPr>
          <a:xfrm>
            <a:off x="8877683" y="2244460"/>
            <a:ext cx="3248956" cy="646331"/>
          </a:xfrm>
          <a:prstGeom prst="rect">
            <a:avLst/>
          </a:prstGeom>
        </p:spPr>
        <p:txBody>
          <a:bodyPr wrap="square">
            <a:spAutoFit/>
          </a:bodyPr>
          <a:lstStyle/>
          <a:p>
            <a:pPr algn="ctr"/>
            <a:r>
              <a:rPr lang="en-US" dirty="0">
                <a:solidFill>
                  <a:srgbClr val="231F20"/>
                </a:solidFill>
                <a:latin typeface="StoneSerif"/>
              </a:rPr>
              <a:t>current knowledge of your research area</a:t>
            </a:r>
            <a:endParaRPr lang="fa-IR" dirty="0"/>
          </a:p>
        </p:txBody>
      </p:sp>
      <p:sp>
        <p:nvSpPr>
          <p:cNvPr id="7" name="Rectangle 6"/>
          <p:cNvSpPr/>
          <p:nvPr/>
        </p:nvSpPr>
        <p:spPr>
          <a:xfrm>
            <a:off x="8562462" y="3397845"/>
            <a:ext cx="3564178" cy="1477328"/>
          </a:xfrm>
          <a:prstGeom prst="rect">
            <a:avLst/>
          </a:prstGeom>
        </p:spPr>
        <p:txBody>
          <a:bodyPr wrap="square">
            <a:spAutoFit/>
          </a:bodyPr>
          <a:lstStyle/>
          <a:p>
            <a:r>
              <a:rPr lang="en-US" dirty="0" smtClean="0">
                <a:solidFill>
                  <a:srgbClr val="231F20"/>
                </a:solidFill>
                <a:latin typeface="StoneSerif"/>
              </a:rPr>
              <a:t>Works of other people in </a:t>
            </a:r>
            <a:r>
              <a:rPr lang="en-US" dirty="0">
                <a:solidFill>
                  <a:srgbClr val="231F20"/>
                </a:solidFill>
                <a:latin typeface="StoneSerif"/>
              </a:rPr>
              <a:t>this field, what limitations </a:t>
            </a:r>
            <a:r>
              <a:rPr lang="en-US" dirty="0" smtClean="0">
                <a:solidFill>
                  <a:srgbClr val="231F20"/>
                </a:solidFill>
                <a:latin typeface="StoneSerif"/>
              </a:rPr>
              <a:t>have been </a:t>
            </a:r>
            <a:r>
              <a:rPr lang="en-US" dirty="0">
                <a:solidFill>
                  <a:srgbClr val="231F20"/>
                </a:solidFill>
                <a:latin typeface="StoneSerif"/>
              </a:rPr>
              <a:t>encountered with work to date, and what questions </a:t>
            </a:r>
            <a:r>
              <a:rPr lang="en-US" dirty="0" smtClean="0">
                <a:solidFill>
                  <a:srgbClr val="231F20"/>
                </a:solidFill>
                <a:latin typeface="StoneSerif"/>
              </a:rPr>
              <a:t>still need </a:t>
            </a:r>
            <a:r>
              <a:rPr lang="en-US" dirty="0">
                <a:solidFill>
                  <a:srgbClr val="231F20"/>
                </a:solidFill>
                <a:latin typeface="StoneSerif"/>
              </a:rPr>
              <a:t>to be answered</a:t>
            </a:r>
            <a:endParaRPr lang="fa-IR" dirty="0"/>
          </a:p>
        </p:txBody>
      </p:sp>
      <p:sp>
        <p:nvSpPr>
          <p:cNvPr id="8" name="Rectangle 7"/>
          <p:cNvSpPr/>
          <p:nvPr/>
        </p:nvSpPr>
        <p:spPr>
          <a:xfrm>
            <a:off x="8747677" y="5148630"/>
            <a:ext cx="3272900" cy="646331"/>
          </a:xfrm>
          <a:prstGeom prst="rect">
            <a:avLst/>
          </a:prstGeom>
        </p:spPr>
        <p:txBody>
          <a:bodyPr wrap="square">
            <a:spAutoFit/>
          </a:bodyPr>
          <a:lstStyle/>
          <a:p>
            <a:r>
              <a:rPr lang="en-US" dirty="0">
                <a:solidFill>
                  <a:srgbClr val="231F20"/>
                </a:solidFill>
                <a:latin typeface="StoneSerif"/>
              </a:rPr>
              <a:t>clearly state what you did and </a:t>
            </a:r>
            <a:r>
              <a:rPr lang="en-US" dirty="0" smtClean="0">
                <a:solidFill>
                  <a:srgbClr val="231F20"/>
                </a:solidFill>
                <a:latin typeface="StoneSerif"/>
              </a:rPr>
              <a:t>why?</a:t>
            </a:r>
            <a:endParaRPr lang="fa-IR" dirty="0"/>
          </a:p>
        </p:txBody>
      </p:sp>
      <p:sp>
        <p:nvSpPr>
          <p:cNvPr id="9" name="Right Brace 8"/>
          <p:cNvSpPr/>
          <p:nvPr/>
        </p:nvSpPr>
        <p:spPr>
          <a:xfrm>
            <a:off x="8334062" y="2129333"/>
            <a:ext cx="277927" cy="1071950"/>
          </a:xfrm>
          <a:prstGeom prst="rightBrace">
            <a:avLst/>
          </a:prstGeom>
        </p:spPr>
        <p:style>
          <a:lnRef idx="1">
            <a:schemeClr val="dk1"/>
          </a:lnRef>
          <a:fillRef idx="0">
            <a:schemeClr val="dk1"/>
          </a:fillRef>
          <a:effectRef idx="0">
            <a:schemeClr val="dk1"/>
          </a:effectRef>
          <a:fontRef idx="minor">
            <a:schemeClr val="tx1"/>
          </a:fontRef>
        </p:style>
        <p:txBody>
          <a:bodyPr rtlCol="1" anchor="ctr"/>
          <a:lstStyle/>
          <a:p>
            <a:pPr algn="ctr"/>
            <a:endParaRPr lang="fa-IR"/>
          </a:p>
        </p:txBody>
      </p:sp>
      <p:sp>
        <p:nvSpPr>
          <p:cNvPr id="10" name="Right Brace 9"/>
          <p:cNvSpPr/>
          <p:nvPr/>
        </p:nvSpPr>
        <p:spPr>
          <a:xfrm>
            <a:off x="8332073" y="3580327"/>
            <a:ext cx="331817" cy="1294846"/>
          </a:xfrm>
          <a:prstGeom prst="rightBrace">
            <a:avLst/>
          </a:prstGeom>
        </p:spPr>
        <p:style>
          <a:lnRef idx="1">
            <a:schemeClr val="dk1"/>
          </a:lnRef>
          <a:fillRef idx="0">
            <a:schemeClr val="dk1"/>
          </a:fillRef>
          <a:effectRef idx="0">
            <a:schemeClr val="dk1"/>
          </a:effectRef>
          <a:fontRef idx="minor">
            <a:schemeClr val="tx1"/>
          </a:fontRef>
        </p:style>
        <p:txBody>
          <a:bodyPr rtlCol="1" anchor="ctr"/>
          <a:lstStyle/>
          <a:p>
            <a:pPr algn="ctr"/>
            <a:endParaRPr lang="fa-IR"/>
          </a:p>
        </p:txBody>
      </p:sp>
      <p:sp>
        <p:nvSpPr>
          <p:cNvPr id="11" name="Right Brace 10"/>
          <p:cNvSpPr/>
          <p:nvPr/>
        </p:nvSpPr>
        <p:spPr>
          <a:xfrm>
            <a:off x="8334062" y="5148630"/>
            <a:ext cx="228400" cy="744811"/>
          </a:xfrm>
          <a:prstGeom prst="rightBrace">
            <a:avLst/>
          </a:prstGeom>
        </p:spPr>
        <p:style>
          <a:lnRef idx="1">
            <a:schemeClr val="dk1"/>
          </a:lnRef>
          <a:fillRef idx="0">
            <a:schemeClr val="dk1"/>
          </a:fillRef>
          <a:effectRef idx="0">
            <a:schemeClr val="dk1"/>
          </a:effectRef>
          <a:fontRef idx="minor">
            <a:schemeClr val="tx1"/>
          </a:fontRef>
        </p:style>
        <p:txBody>
          <a:bodyPr rtlCol="1" anchor="ctr"/>
          <a:lstStyle/>
          <a:p>
            <a:pPr algn="ctr"/>
            <a:endParaRPr lang="fa-IR"/>
          </a:p>
        </p:txBody>
      </p:sp>
      <p:sp>
        <p:nvSpPr>
          <p:cNvPr id="12" name="Rectangle 11"/>
          <p:cNvSpPr/>
          <p:nvPr/>
        </p:nvSpPr>
        <p:spPr>
          <a:xfrm>
            <a:off x="8706118" y="5764120"/>
            <a:ext cx="3193961" cy="646331"/>
          </a:xfrm>
          <a:prstGeom prst="rect">
            <a:avLst/>
          </a:prstGeom>
        </p:spPr>
        <p:txBody>
          <a:bodyPr wrap="square">
            <a:spAutoFit/>
          </a:bodyPr>
          <a:lstStyle/>
          <a:p>
            <a:r>
              <a:rPr lang="en-US" dirty="0">
                <a:solidFill>
                  <a:srgbClr val="231F20"/>
                </a:solidFill>
                <a:latin typeface="StoneSerif"/>
              </a:rPr>
              <a:t>most essential part of the introduction</a:t>
            </a:r>
            <a:endParaRPr lang="fa-IR" dirty="0"/>
          </a:p>
        </p:txBody>
      </p:sp>
      <p:pic>
        <p:nvPicPr>
          <p:cNvPr id="1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014" y="133879"/>
            <a:ext cx="1485900" cy="422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2991539"/>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109</a:t>
            </a:fld>
            <a:endParaRPr lang="en" kern="0">
              <a:solidFill>
                <a:srgbClr val="7085AA"/>
              </a:solidFill>
            </a:endParaRPr>
          </a:p>
        </p:txBody>
      </p:sp>
      <p:graphicFrame>
        <p:nvGraphicFramePr>
          <p:cNvPr id="3" name="Diagram 2"/>
          <p:cNvGraphicFramePr/>
          <p:nvPr>
            <p:extLst>
              <p:ext uri="{D42A27DB-BD31-4B8C-83A1-F6EECF244321}">
                <p14:modId xmlns:p14="http://schemas.microsoft.com/office/powerpoint/2010/main" val="1680973862"/>
              </p:ext>
            </p:extLst>
          </p:nvPr>
        </p:nvGraphicFramePr>
        <p:xfrm>
          <a:off x="2032000" y="2356834"/>
          <a:ext cx="8128000" cy="28719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extBox 3"/>
          <p:cNvSpPr txBox="1"/>
          <p:nvPr/>
        </p:nvSpPr>
        <p:spPr>
          <a:xfrm>
            <a:off x="3400023" y="798490"/>
            <a:ext cx="4971245" cy="646331"/>
          </a:xfrm>
          <a:prstGeom prst="rect">
            <a:avLst/>
          </a:prstGeom>
          <a:noFill/>
        </p:spPr>
        <p:txBody>
          <a:bodyPr wrap="square" rtlCol="1">
            <a:spAutoFit/>
          </a:bodyPr>
          <a:lstStyle/>
          <a:p>
            <a:pPr algn="r" rtl="1"/>
            <a:r>
              <a:rPr lang="fa-IR" sz="3600" dirty="0" smtClean="0">
                <a:cs typeface="B Titr" panose="00000700000000000000" pitchFamily="2" charset="-78"/>
              </a:rPr>
              <a:t>ساختار مقدمه از نگاهی دیگر</a:t>
            </a:r>
            <a:endParaRPr lang="fa-IR" sz="3600" dirty="0">
              <a:cs typeface="B Titr" panose="00000700000000000000" pitchFamily="2" charset="-78"/>
            </a:endParaRPr>
          </a:p>
        </p:txBody>
      </p:sp>
    </p:spTree>
    <p:extLst>
      <p:ext uri="{BB962C8B-B14F-4D97-AF65-F5344CB8AC3E}">
        <p14:creationId xmlns:p14="http://schemas.microsoft.com/office/powerpoint/2010/main" val="229692395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dirty="0"/>
          </a:p>
        </p:txBody>
      </p:sp>
      <p:sp>
        <p:nvSpPr>
          <p:cNvPr id="3" name="Text Placeholder 2"/>
          <p:cNvSpPr>
            <a:spLocks noGrp="1"/>
          </p:cNvSpPr>
          <p:nvPr>
            <p:ph type="body" idx="1"/>
          </p:nvPr>
        </p:nvSpPr>
        <p:spPr>
          <a:xfrm>
            <a:off x="1371166" y="1872204"/>
            <a:ext cx="9383269" cy="3567200"/>
          </a:xfrm>
        </p:spPr>
        <p:txBody>
          <a:bodyPr/>
          <a:lstStyle/>
          <a:p>
            <a:r>
              <a:rPr lang="en-US" sz="2800" dirty="0" smtClean="0">
                <a:latin typeface="Times New Roman" panose="02020603050405020304" pitchFamily="18" charset="0"/>
                <a:cs typeface="Times New Roman" panose="02020603050405020304" pitchFamily="18" charset="0"/>
              </a:rPr>
              <a:t>Editors need authors more than authors need editors</a:t>
            </a:r>
          </a:p>
          <a:p>
            <a:r>
              <a:rPr lang="en-US" sz="2800" dirty="0" smtClean="0">
                <a:latin typeface="Times New Roman" panose="02020603050405020304" pitchFamily="18" charset="0"/>
                <a:cs typeface="Times New Roman" panose="02020603050405020304" pitchFamily="18" charset="0"/>
              </a:rPr>
              <a:t>Despair, arrogance!</a:t>
            </a:r>
          </a:p>
          <a:p>
            <a:r>
              <a:rPr lang="en-US" sz="2800" dirty="0" smtClean="0">
                <a:latin typeface="Times New Roman" panose="02020603050405020304" pitchFamily="18" charset="0"/>
                <a:cs typeface="Times New Roman" panose="02020603050405020304" pitchFamily="18" charset="0"/>
              </a:rPr>
              <a:t>If </a:t>
            </a:r>
            <a:r>
              <a:rPr lang="en-US" sz="2800" dirty="0">
                <a:latin typeface="Times New Roman" panose="02020603050405020304" pitchFamily="18" charset="0"/>
                <a:cs typeface="Times New Roman" panose="02020603050405020304" pitchFamily="18" charset="0"/>
              </a:rPr>
              <a:t>you can't </a:t>
            </a:r>
            <a:r>
              <a:rPr lang="en-US" sz="2800" dirty="0" smtClean="0">
                <a:latin typeface="Times New Roman" panose="02020603050405020304" pitchFamily="18" charset="0"/>
                <a:cs typeface="Times New Roman" panose="02020603050405020304" pitchFamily="18" charset="0"/>
              </a:rPr>
              <a:t> write clearly then you probably haven't thought it clearly</a:t>
            </a:r>
            <a:endParaRPr lang="fa-IR" sz="2800" dirty="0">
              <a:latin typeface="Times New Roman" panose="02020603050405020304" pitchFamily="18" charset="0"/>
              <a:cs typeface="Times New Roman" panose="02020603050405020304" pitchFamily="18" charset="0"/>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11</a:t>
            </a:fld>
            <a:endParaRPr lang="en" kern="0">
              <a:solidFill>
                <a:srgbClr val="7085AA"/>
              </a:solidFill>
            </a:endParaRPr>
          </a:p>
        </p:txBody>
      </p:sp>
    </p:spTree>
    <p:extLst>
      <p:ext uri="{BB962C8B-B14F-4D97-AF65-F5344CB8AC3E}">
        <p14:creationId xmlns:p14="http://schemas.microsoft.com/office/powerpoint/2010/main" val="425578499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110</a:t>
            </a:fld>
            <a:endParaRPr lang="en" kern="0">
              <a:solidFill>
                <a:srgbClr val="7085AA"/>
              </a:solidFill>
            </a:endParaRPr>
          </a:p>
        </p:txBody>
      </p:sp>
      <p:sp>
        <p:nvSpPr>
          <p:cNvPr id="3" name="Rectangle 2"/>
          <p:cNvSpPr/>
          <p:nvPr/>
        </p:nvSpPr>
        <p:spPr>
          <a:xfrm>
            <a:off x="3099961" y="879438"/>
            <a:ext cx="7375737" cy="461665"/>
          </a:xfrm>
          <a:prstGeom prst="rect">
            <a:avLst/>
          </a:prstGeom>
        </p:spPr>
        <p:txBody>
          <a:bodyPr wrap="none">
            <a:spAutoFit/>
          </a:bodyPr>
          <a:lstStyle/>
          <a:p>
            <a:pPr algn="ctr"/>
            <a:r>
              <a:rPr lang="en-US" sz="2400" b="1" dirty="0"/>
              <a:t>Three phases of an introduction can be identified</a:t>
            </a:r>
            <a:endParaRPr lang="fa-IR" sz="2400" b="1" dirty="0"/>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9533" y="2228849"/>
            <a:ext cx="9711777" cy="29845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97824407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745"/>
        <p:cNvGrpSpPr/>
        <p:nvPr/>
      </p:nvGrpSpPr>
      <p:grpSpPr>
        <a:xfrm>
          <a:off x="0" y="0"/>
          <a:ext cx="0" cy="0"/>
          <a:chOff x="0" y="0"/>
          <a:chExt cx="0" cy="0"/>
        </a:xfrm>
      </p:grpSpPr>
      <p:sp>
        <p:nvSpPr>
          <p:cNvPr id="749" name="Google Shape;749;p20"/>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p>
            <a:pPr defTabSz="1219170">
              <a:buClr>
                <a:srgbClr val="000000"/>
              </a:buClr>
            </a:pPr>
            <a:fld id="{00000000-1234-1234-1234-123412341234}" type="slidenum">
              <a:rPr lang="en" kern="0">
                <a:solidFill>
                  <a:srgbClr val="7085AA"/>
                </a:solidFill>
              </a:rPr>
              <a:pPr defTabSz="1219170">
                <a:buClr>
                  <a:srgbClr val="000000"/>
                </a:buClr>
              </a:pPr>
              <a:t>111</a:t>
            </a:fld>
            <a:endParaRPr kern="0">
              <a:solidFill>
                <a:srgbClr val="7085AA"/>
              </a:solidFill>
            </a:endParaRPr>
          </a:p>
        </p:txBody>
      </p:sp>
      <p:sp>
        <p:nvSpPr>
          <p:cNvPr id="4" name="TextBox 3"/>
          <p:cNvSpPr txBox="1"/>
          <p:nvPr/>
        </p:nvSpPr>
        <p:spPr>
          <a:xfrm>
            <a:off x="1751526" y="412760"/>
            <a:ext cx="8989453" cy="5262979"/>
          </a:xfrm>
          <a:prstGeom prst="rect">
            <a:avLst/>
          </a:prstGeom>
          <a:noFill/>
        </p:spPr>
        <p:txBody>
          <a:bodyPr wrap="square" rtlCol="1">
            <a:spAutoFit/>
          </a:bodyPr>
          <a:lstStyle/>
          <a:p>
            <a:pPr algn="just" rtl="1"/>
            <a:r>
              <a:rPr lang="fa-IR" sz="2400" b="1" dirty="0" smtClean="0">
                <a:cs typeface="B Mitra" panose="00000400000000000000" pitchFamily="2" charset="-78"/>
              </a:rPr>
              <a:t>مقدمه باید </a:t>
            </a:r>
            <a:r>
              <a:rPr lang="fa-IR" sz="2400" b="1" dirty="0" smtClean="0">
                <a:solidFill>
                  <a:srgbClr val="FF0000"/>
                </a:solidFill>
                <a:cs typeface="B Mitra" panose="00000400000000000000" pitchFamily="2" charset="-78"/>
              </a:rPr>
              <a:t>کوتاه، توقیف کننده و بیان کننده سوالی </a:t>
            </a:r>
            <a:r>
              <a:rPr lang="fa-IR" sz="2400" b="1" dirty="0" smtClean="0">
                <a:cs typeface="B Mitra" panose="00000400000000000000" pitchFamily="2" charset="-78"/>
              </a:rPr>
              <a:t>باشد که مطالعه به دنبال آن است</a:t>
            </a:r>
          </a:p>
          <a:p>
            <a:pPr algn="just" rtl="1"/>
            <a:endParaRPr lang="fa-IR" sz="2400" b="1" dirty="0">
              <a:cs typeface="B Mitra" panose="00000400000000000000" pitchFamily="2" charset="-78"/>
            </a:endParaRPr>
          </a:p>
          <a:p>
            <a:pPr algn="just" rtl="1"/>
            <a:r>
              <a:rPr lang="fa-IR" sz="2400" b="1" dirty="0" smtClean="0">
                <a:cs typeface="B Mitra" panose="00000400000000000000" pitchFamily="2" charset="-78"/>
              </a:rPr>
              <a:t>مشکل معمول ناتوانی در بیان سوال تحقیق است بهرحال اگر مطالعه به درستی طراحی شده باشد به عنوان مشکل مطرح نخواهد شد.</a:t>
            </a:r>
          </a:p>
          <a:p>
            <a:pPr algn="just" rtl="1"/>
            <a:endParaRPr lang="fa-IR" sz="2400" b="1" dirty="0">
              <a:cs typeface="B Mitra" panose="00000400000000000000" pitchFamily="2" charset="-78"/>
            </a:endParaRPr>
          </a:p>
          <a:p>
            <a:pPr algn="just" rtl="1"/>
            <a:r>
              <a:rPr lang="fa-IR" sz="2400" b="1" dirty="0" smtClean="0">
                <a:solidFill>
                  <a:srgbClr val="FF0000"/>
                </a:solidFill>
                <a:cs typeface="B Mitra" panose="00000400000000000000" pitchFamily="2" charset="-78"/>
              </a:rPr>
              <a:t>مقدمه نباید یک بررسی متون باشد </a:t>
            </a:r>
            <a:r>
              <a:rPr lang="fa-IR" sz="2400" b="1" dirty="0" smtClean="0">
                <a:cs typeface="B Mitra" panose="00000400000000000000" pitchFamily="2" charset="-78"/>
              </a:rPr>
              <a:t>و اشاره به همه آنها الزامی نیست اگرچه بایستی همه متون مرتبط را پیدا کرده باشید و </a:t>
            </a:r>
            <a:r>
              <a:rPr lang="fa-IR" sz="2400" b="1" dirty="0" smtClean="0">
                <a:solidFill>
                  <a:srgbClr val="C00000"/>
                </a:solidFill>
                <a:cs typeface="B Mitra" panose="00000400000000000000" pitchFamily="2" charset="-78"/>
              </a:rPr>
              <a:t>ارزیابی نقادانه </a:t>
            </a:r>
            <a:r>
              <a:rPr lang="fa-IR" sz="2400" b="1" dirty="0" smtClean="0">
                <a:cs typeface="B Mitra" panose="00000400000000000000" pitchFamily="2" charset="-78"/>
              </a:rPr>
              <a:t>انجام دهید. </a:t>
            </a:r>
            <a:r>
              <a:rPr lang="fa-IR" sz="2400" b="1" dirty="0">
                <a:cs typeface="B Mitra" panose="00000400000000000000" pitchFamily="2" charset="-78"/>
              </a:rPr>
              <a:t>ما فقط باید منابع مناسب را انتخاب کنیم، نه اینکه فقط نشان دهیم که بسیار مطالعه کرده ایم. </a:t>
            </a:r>
            <a:endParaRPr lang="fa-IR" sz="2400" b="1" dirty="0" smtClean="0">
              <a:cs typeface="B Mitra" panose="00000400000000000000" pitchFamily="2" charset="-78"/>
            </a:endParaRPr>
          </a:p>
          <a:p>
            <a:pPr algn="just" rtl="1"/>
            <a:endParaRPr lang="fa-IR" sz="2400" b="1" dirty="0">
              <a:cs typeface="B Mitra" panose="00000400000000000000" pitchFamily="2" charset="-78"/>
            </a:endParaRPr>
          </a:p>
          <a:p>
            <a:pPr algn="just" rtl="1"/>
            <a:r>
              <a:rPr lang="fa-IR" sz="2400" b="1" dirty="0" smtClean="0">
                <a:cs typeface="B Mitra" panose="00000400000000000000" pitchFamily="2" charset="-78"/>
              </a:rPr>
              <a:t>مطالعاتی بایستی در مقدمه مورد استناد قرار گیرند که برای توجیه مطالعه شما ضروری هستند</a:t>
            </a:r>
            <a:r>
              <a:rPr lang="fa-IR" sz="2400" b="1" dirty="0">
                <a:cs typeface="B Mitra" panose="00000400000000000000" pitchFamily="2" charset="-78"/>
              </a:rPr>
              <a:t> </a:t>
            </a:r>
            <a:r>
              <a:rPr lang="fa-IR" sz="2400" b="1" dirty="0" smtClean="0">
                <a:solidFill>
                  <a:srgbClr val="FF0000"/>
                </a:solidFill>
                <a:cs typeface="B Mitra" panose="00000400000000000000" pitchFamily="2" charset="-78"/>
              </a:rPr>
              <a:t>ترجیحا به روز </a:t>
            </a:r>
            <a:r>
              <a:rPr lang="fa-IR" sz="2400" b="1" dirty="0" smtClean="0">
                <a:cs typeface="B Mitra" panose="00000400000000000000" pitchFamily="2" charset="-78"/>
              </a:rPr>
              <a:t>باشد. </a:t>
            </a:r>
          </a:p>
          <a:p>
            <a:pPr algn="just" rtl="1"/>
            <a:endParaRPr lang="fa-IR" sz="2400" b="1" dirty="0">
              <a:cs typeface="B Mitra" panose="00000400000000000000" pitchFamily="2" charset="-78"/>
            </a:endParaRPr>
          </a:p>
          <a:p>
            <a:pPr algn="just" rtl="1"/>
            <a:r>
              <a:rPr lang="fa-IR" sz="2400" b="1" dirty="0" smtClean="0">
                <a:cs typeface="B Mitra" panose="00000400000000000000" pitchFamily="2" charset="-78"/>
              </a:rPr>
              <a:t>برای موارد </a:t>
            </a:r>
            <a:r>
              <a:rPr lang="en-US" sz="2400" b="1" dirty="0" smtClean="0">
                <a:solidFill>
                  <a:srgbClr val="FF0000"/>
                </a:solidFill>
                <a:cs typeface="B Mitra" panose="00000400000000000000" pitchFamily="2" charset="-78"/>
              </a:rPr>
              <a:t>well known</a:t>
            </a:r>
            <a:r>
              <a:rPr lang="fa-IR" sz="2400" b="1" dirty="0" smtClean="0">
                <a:solidFill>
                  <a:srgbClr val="FF0000"/>
                </a:solidFill>
                <a:cs typeface="B Mitra" panose="00000400000000000000" pitchFamily="2" charset="-78"/>
              </a:rPr>
              <a:t> </a:t>
            </a:r>
            <a:r>
              <a:rPr lang="fa-IR" sz="2400" b="1" dirty="0" smtClean="0">
                <a:cs typeface="B Mitra" panose="00000400000000000000" pitchFamily="2" charset="-78"/>
              </a:rPr>
              <a:t>یا </a:t>
            </a:r>
            <a:r>
              <a:rPr lang="en-US" sz="2400" b="1" dirty="0" smtClean="0">
                <a:solidFill>
                  <a:srgbClr val="FF0000"/>
                </a:solidFill>
                <a:cs typeface="B Mitra" panose="00000400000000000000" pitchFamily="2" charset="-78"/>
              </a:rPr>
              <a:t>well recognized</a:t>
            </a:r>
            <a:r>
              <a:rPr lang="fa-IR" sz="2400" b="1" dirty="0" smtClean="0">
                <a:solidFill>
                  <a:srgbClr val="FF0000"/>
                </a:solidFill>
                <a:cs typeface="B Mitra" panose="00000400000000000000" pitchFamily="2" charset="-78"/>
              </a:rPr>
              <a:t> </a:t>
            </a:r>
            <a:r>
              <a:rPr lang="fa-IR" sz="2400" b="1" dirty="0" smtClean="0">
                <a:cs typeface="B Mitra" panose="00000400000000000000" pitchFamily="2" charset="-78"/>
              </a:rPr>
              <a:t>استناد به </a:t>
            </a:r>
            <a:r>
              <a:rPr lang="fa-IR" sz="2400" b="1" dirty="0" smtClean="0">
                <a:solidFill>
                  <a:srgbClr val="FF0000"/>
                </a:solidFill>
                <a:cs typeface="B Mitra" panose="00000400000000000000" pitchFamily="2" charset="-78"/>
              </a:rPr>
              <a:t>3 مقاله </a:t>
            </a:r>
            <a:r>
              <a:rPr lang="fa-IR" sz="2400" b="1" dirty="0" smtClean="0">
                <a:cs typeface="B Mitra" panose="00000400000000000000" pitchFamily="2" charset="-78"/>
              </a:rPr>
              <a:t>کافی است. </a:t>
            </a:r>
          </a:p>
          <a:p>
            <a:pPr algn="just" rtl="1"/>
            <a:endParaRPr lang="fa-IR" sz="2400" b="1" dirty="0">
              <a:cs typeface="B Mitra" panose="00000400000000000000" pitchFamily="2" charset="-78"/>
            </a:endParaRPr>
          </a:p>
        </p:txBody>
      </p:sp>
    </p:spTree>
    <p:extLst>
      <p:ext uri="{BB962C8B-B14F-4D97-AF65-F5344CB8AC3E}">
        <p14:creationId xmlns:p14="http://schemas.microsoft.com/office/powerpoint/2010/main" val="1209758891"/>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616826" y="739440"/>
            <a:ext cx="9449601" cy="3567200"/>
          </a:xfrm>
        </p:spPr>
        <p:txBody>
          <a:bodyPr/>
          <a:lstStyle/>
          <a:p>
            <a:pPr marL="152396" indent="0" algn="r" rtl="1">
              <a:buNone/>
            </a:pPr>
            <a:r>
              <a:rPr lang="fa-IR" sz="2800" b="1" dirty="0" smtClean="0">
                <a:cs typeface="B Mitra" panose="00000400000000000000" pitchFamily="2" charset="-78"/>
              </a:rPr>
              <a:t>استفاده از </a:t>
            </a:r>
            <a:r>
              <a:rPr lang="en-US" sz="2800" b="1" dirty="0" smtClean="0">
                <a:solidFill>
                  <a:srgbClr val="FF0000"/>
                </a:solidFill>
                <a:cs typeface="B Mitra" panose="00000400000000000000" pitchFamily="2" charset="-78"/>
              </a:rPr>
              <a:t>topic sentence</a:t>
            </a:r>
            <a:r>
              <a:rPr lang="fa-IR" sz="2800" b="1" dirty="0" smtClean="0">
                <a:solidFill>
                  <a:srgbClr val="FF0000"/>
                </a:solidFill>
                <a:cs typeface="B Mitra" panose="00000400000000000000" pitchFamily="2" charset="-78"/>
              </a:rPr>
              <a:t> </a:t>
            </a:r>
            <a:r>
              <a:rPr lang="fa-IR" sz="2800" b="1" dirty="0" smtClean="0">
                <a:cs typeface="B Mitra" panose="00000400000000000000" pitchFamily="2" charset="-78"/>
              </a:rPr>
              <a:t>بخصوص برای جملات ابتدایی مقدمه بسیار توصیه می شود.</a:t>
            </a:r>
          </a:p>
          <a:p>
            <a:pPr marL="152396" indent="0" algn="r" rtl="1">
              <a:buNone/>
            </a:pPr>
            <a:endParaRPr lang="fa-IR" sz="2800" b="1" dirty="0" smtClean="0">
              <a:cs typeface="B Mitra" panose="00000400000000000000" pitchFamily="2" charset="-78"/>
            </a:endParaRPr>
          </a:p>
          <a:p>
            <a:pPr marL="152396" indent="0" algn="r" rtl="1">
              <a:buNone/>
            </a:pPr>
            <a:r>
              <a:rPr lang="fa-IR" sz="2800" b="1" dirty="0" smtClean="0">
                <a:solidFill>
                  <a:srgbClr val="FF0000"/>
                </a:solidFill>
                <a:cs typeface="B Mitra" panose="00000400000000000000" pitchFamily="2" charset="-78"/>
              </a:rPr>
              <a:t>پاراگراف انتهایی مقدمه را با همکارنتان </a:t>
            </a:r>
            <a:r>
              <a:rPr lang="fa-IR" sz="2800" b="1" dirty="0" smtClean="0">
                <a:cs typeface="B Mitra" panose="00000400000000000000" pitchFamily="2" charset="-78"/>
              </a:rPr>
              <a:t>بنویسید. </a:t>
            </a:r>
          </a:p>
          <a:p>
            <a:pPr marL="152396" indent="0" algn="r" rtl="1">
              <a:buNone/>
            </a:pPr>
            <a:endParaRPr lang="fa-IR" sz="2800" b="1" dirty="0" smtClean="0">
              <a:cs typeface="B Mitra" panose="00000400000000000000" pitchFamily="2" charset="-78"/>
            </a:endParaRPr>
          </a:p>
          <a:p>
            <a:pPr marL="152396" indent="0" algn="r" rtl="1">
              <a:buNone/>
            </a:pPr>
            <a:r>
              <a:rPr lang="fa-IR" sz="2800" b="1" dirty="0" smtClean="0">
                <a:cs typeface="B Mitra" panose="00000400000000000000" pitchFamily="2" charset="-78"/>
              </a:rPr>
              <a:t>وسوسه نشود که مهمترین نتایج کار خود را در انتهای مقدمه بنویسید اگرچه در</a:t>
            </a:r>
            <a:r>
              <a:rPr lang="en-US" sz="2800" b="1" dirty="0">
                <a:cs typeface="B Mitra" panose="00000400000000000000" pitchFamily="2" charset="-78"/>
              </a:rPr>
              <a:t>basic </a:t>
            </a:r>
            <a:r>
              <a:rPr lang="en-US" sz="2800" b="1" dirty="0" smtClean="0">
                <a:cs typeface="B Mitra" panose="00000400000000000000" pitchFamily="2" charset="-78"/>
              </a:rPr>
              <a:t>research</a:t>
            </a:r>
            <a:r>
              <a:rPr lang="fa-IR" sz="2800" b="1" dirty="0" smtClean="0">
                <a:cs typeface="B Mitra" panose="00000400000000000000" pitchFamily="2" charset="-78"/>
              </a:rPr>
              <a:t> تا حدودی مرسوم است.  </a:t>
            </a:r>
            <a:endParaRPr lang="fa-IR" sz="2800" b="1" dirty="0">
              <a:cs typeface="B Mitra" panose="00000400000000000000" pitchFamily="2" charset="-78"/>
            </a:endParaRPr>
          </a:p>
          <a:p>
            <a:pPr marL="152396" indent="0" algn="r" rtl="1">
              <a:buNone/>
            </a:pPr>
            <a:endParaRPr lang="fa-IR" sz="2800" b="1" dirty="0" smtClean="0">
              <a:cs typeface="B Mitra" panose="00000400000000000000" pitchFamily="2" charset="-78"/>
            </a:endParaRPr>
          </a:p>
          <a:p>
            <a:pPr marL="152396" indent="0" algn="r" rtl="1">
              <a:buNone/>
            </a:pPr>
            <a:r>
              <a:rPr lang="fa-IR" sz="2800" b="1" dirty="0" smtClean="0">
                <a:solidFill>
                  <a:srgbClr val="FF0000"/>
                </a:solidFill>
                <a:cs typeface="B Mitra" panose="00000400000000000000" pitchFamily="2" charset="-78"/>
              </a:rPr>
              <a:t>مقدمه </a:t>
            </a:r>
            <a:r>
              <a:rPr lang="fa-IR" sz="2800" b="1" dirty="0">
                <a:solidFill>
                  <a:srgbClr val="FF0000"/>
                </a:solidFill>
                <a:cs typeface="B Mitra" panose="00000400000000000000" pitchFamily="2" charset="-78"/>
              </a:rPr>
              <a:t>بايستي </a:t>
            </a:r>
            <a:r>
              <a:rPr lang="fa-IR" sz="2800" b="1" dirty="0" smtClean="0">
                <a:solidFill>
                  <a:srgbClr val="FF0000"/>
                </a:solidFill>
                <a:cs typeface="B Mitra" panose="00000400000000000000" pitchFamily="2" charset="-78"/>
              </a:rPr>
              <a:t>خوانندگان </a:t>
            </a:r>
            <a:r>
              <a:rPr lang="fa-IR" sz="2800" b="1" dirty="0">
                <a:solidFill>
                  <a:srgbClr val="FF0000"/>
                </a:solidFill>
                <a:cs typeface="B Mitra" panose="00000400000000000000" pitchFamily="2" charset="-78"/>
              </a:rPr>
              <a:t>مقاله را قانع نمايد </a:t>
            </a:r>
            <a:r>
              <a:rPr lang="fa-IR" sz="2800" b="1" dirty="0">
                <a:cs typeface="B Mitra" panose="00000400000000000000" pitchFamily="2" charset="-78"/>
              </a:rPr>
              <a:t>كه نويسنده </a:t>
            </a:r>
            <a:r>
              <a:rPr lang="fa-IR" sz="2800" b="1" dirty="0" smtClean="0">
                <a:cs typeface="B Mitra" panose="00000400000000000000" pitchFamily="2" charset="-78"/>
              </a:rPr>
              <a:t>گان بر </a:t>
            </a:r>
            <a:r>
              <a:rPr lang="fa-IR" sz="2800" b="1" dirty="0">
                <a:cs typeface="B Mitra" panose="00000400000000000000" pitchFamily="2" charset="-78"/>
              </a:rPr>
              <a:t>موضوع تحقيق اشـراف و </a:t>
            </a:r>
            <a:r>
              <a:rPr lang="fa-IR" sz="2800" b="1" dirty="0" smtClean="0">
                <a:cs typeface="B Mitra" panose="00000400000000000000" pitchFamily="2" charset="-78"/>
              </a:rPr>
              <a:t>درستي دارند و سوال و فرضیه تحقیق به درستی طرح شده است.  </a:t>
            </a:r>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112</a:t>
            </a:fld>
            <a:endParaRPr lang="en" kern="0">
              <a:solidFill>
                <a:srgbClr val="7085AA"/>
              </a:solidFill>
            </a:endParaRPr>
          </a:p>
        </p:txBody>
      </p:sp>
    </p:spTree>
    <p:extLst>
      <p:ext uri="{BB962C8B-B14F-4D97-AF65-F5344CB8AC3E}">
        <p14:creationId xmlns:p14="http://schemas.microsoft.com/office/powerpoint/2010/main" val="414596079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113</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046498" y="1616301"/>
            <a:ext cx="9822937" cy="3803494"/>
          </a:xfrm>
          <a:prstGeom prst="rect">
            <a:avLst/>
          </a:prstGeom>
        </p:spPr>
      </p:pic>
    </p:spTree>
    <p:extLst>
      <p:ext uri="{BB962C8B-B14F-4D97-AF65-F5344CB8AC3E}">
        <p14:creationId xmlns:p14="http://schemas.microsoft.com/office/powerpoint/2010/main" val="224968425"/>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1371166" y="1872204"/>
            <a:ext cx="9588755" cy="3567200"/>
          </a:xfrm>
        </p:spPr>
        <p:txBody>
          <a:bodyPr/>
          <a:lstStyle/>
          <a:p>
            <a:pPr algn="just" rtl="1"/>
            <a:r>
              <a:rPr lang="fa-IR" sz="2800" b="1" dirty="0" smtClean="0">
                <a:cs typeface="B Mitra" panose="00000400000000000000" pitchFamily="2" charset="-78"/>
              </a:rPr>
              <a:t>امروز مجلات اکثرا دو نسخه الکترونیک و کاغذی را پوشش می دهند. در نسخه کاغذی مقدمه کوتاه و مختص نویسندگان معمولی است اما در نسخه الکترونیکی مقدمه می تواند طولانی باشد و مختص نویسندگانی است که نمی توانند جلوی خود را بگیرند</a:t>
            </a:r>
            <a:r>
              <a:rPr lang="fa-IR" sz="2800" b="1" dirty="0">
                <a:cs typeface="B Mitra" panose="00000400000000000000" pitchFamily="2" charset="-78"/>
              </a:rPr>
              <a:t> </a:t>
            </a:r>
            <a:r>
              <a:rPr lang="fa-IR" sz="2800" b="1" dirty="0" smtClean="0">
                <a:solidFill>
                  <a:srgbClr val="FF0000"/>
                </a:solidFill>
                <a:cs typeface="B Mitra" panose="00000400000000000000" pitchFamily="2" charset="-78"/>
              </a:rPr>
              <a:t>(آیا این یک فریب خوردن وحشتناک نیست؟</a:t>
            </a: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114</a:t>
            </a:fld>
            <a:endParaRPr lang="en" kern="0">
              <a:solidFill>
                <a:srgbClr val="7085AA"/>
              </a:solidFill>
            </a:endParaRPr>
          </a:p>
        </p:txBody>
      </p:sp>
    </p:spTree>
    <p:extLst>
      <p:ext uri="{BB962C8B-B14F-4D97-AF65-F5344CB8AC3E}">
        <p14:creationId xmlns:p14="http://schemas.microsoft.com/office/powerpoint/2010/main" val="253604957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1371167" y="1872204"/>
            <a:ext cx="9449600" cy="3567200"/>
          </a:xfrm>
        </p:spPr>
        <p:txBody>
          <a:bodyPr/>
          <a:lstStyle/>
          <a:p>
            <a:pPr algn="just" rtl="1"/>
            <a:r>
              <a:rPr lang="fa-IR" sz="3200" b="1" dirty="0" smtClean="0">
                <a:cs typeface="B Mitra" panose="00000400000000000000" pitchFamily="2" charset="-78"/>
              </a:rPr>
              <a:t>یک اشتباه معمول این است که خوانندگان را بخوبی نشناسیم و مانند این است که </a:t>
            </a:r>
            <a:r>
              <a:rPr lang="en-US" sz="3200" b="1" dirty="0" smtClean="0">
                <a:solidFill>
                  <a:srgbClr val="FF0000"/>
                </a:solidFill>
                <a:cs typeface="B Mitra" panose="00000400000000000000" pitchFamily="2" charset="-78"/>
              </a:rPr>
              <a:t>specialists</a:t>
            </a:r>
            <a:r>
              <a:rPr lang="fa-IR" sz="3200" b="1" dirty="0" smtClean="0">
                <a:solidFill>
                  <a:srgbClr val="FF0000"/>
                </a:solidFill>
                <a:cs typeface="B Mitra" panose="00000400000000000000" pitchFamily="2" charset="-78"/>
              </a:rPr>
              <a:t> برای </a:t>
            </a:r>
            <a:r>
              <a:rPr lang="en-US" sz="3200" b="1" dirty="0" smtClean="0">
                <a:solidFill>
                  <a:srgbClr val="FF0000"/>
                </a:solidFill>
                <a:cs typeface="B Mitra" panose="00000400000000000000" pitchFamily="2" charset="-78"/>
              </a:rPr>
              <a:t>generalists</a:t>
            </a:r>
            <a:r>
              <a:rPr lang="fa-IR" sz="3200" b="1" dirty="0" smtClean="0">
                <a:solidFill>
                  <a:srgbClr val="FF0000"/>
                </a:solidFill>
                <a:cs typeface="B Mitra" panose="00000400000000000000" pitchFamily="2" charset="-78"/>
              </a:rPr>
              <a:t> </a:t>
            </a:r>
            <a:r>
              <a:rPr lang="fa-IR" sz="3200" b="1" dirty="0" smtClean="0">
                <a:cs typeface="B Mitra" panose="00000400000000000000" pitchFamily="2" charset="-78"/>
              </a:rPr>
              <a:t>یک متنی را بنویسند؟</a:t>
            </a:r>
            <a:endParaRPr lang="fa-IR" sz="32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115</a:t>
            </a:fld>
            <a:endParaRPr lang="en" kern="0">
              <a:solidFill>
                <a:srgbClr val="7085AA"/>
              </a:solidFill>
            </a:endParaRPr>
          </a:p>
        </p:txBody>
      </p:sp>
    </p:spTree>
    <p:extLst>
      <p:ext uri="{BB962C8B-B14F-4D97-AF65-F5344CB8AC3E}">
        <p14:creationId xmlns:p14="http://schemas.microsoft.com/office/powerpoint/2010/main" val="241380561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rtl="1"/>
            <a:r>
              <a:rPr lang="fa-IR" dirty="0" smtClean="0">
                <a:solidFill>
                  <a:srgbClr val="FF0000"/>
                </a:solidFill>
                <a:cs typeface="B Titr" panose="00000700000000000000" pitchFamily="2" charset="-78"/>
              </a:rPr>
              <a:t>به خوانندگان بگویید که چرا این مطالعه انجام گرفته است.</a:t>
            </a:r>
            <a:endParaRPr lang="fa-IR" dirty="0">
              <a:solidFill>
                <a:srgbClr val="FF0000"/>
              </a:solidFill>
              <a:cs typeface="B Titr" panose="00000700000000000000" pitchFamily="2" charset="-78"/>
            </a:endParaRPr>
          </a:p>
        </p:txBody>
      </p:sp>
      <p:sp>
        <p:nvSpPr>
          <p:cNvPr id="3" name="Text Placeholder 2"/>
          <p:cNvSpPr>
            <a:spLocks noGrp="1"/>
          </p:cNvSpPr>
          <p:nvPr>
            <p:ph type="body" idx="1"/>
          </p:nvPr>
        </p:nvSpPr>
        <p:spPr>
          <a:xfrm>
            <a:off x="1371167" y="1962356"/>
            <a:ext cx="9640270" cy="3567200"/>
          </a:xfrm>
        </p:spPr>
        <p:txBody>
          <a:bodyPr/>
          <a:lstStyle/>
          <a:p>
            <a:pPr algn="just" rtl="1"/>
            <a:r>
              <a:rPr lang="fa-IR" sz="3200" b="1" dirty="0" smtClean="0">
                <a:cs typeface="B Mitra" panose="00000400000000000000" pitchFamily="2" charset="-78"/>
              </a:rPr>
              <a:t>اگر مصمم به حل سوالی دارید که به آن علاقه مند هستید پس برای صحبت کردن با خوانندگان مشکل چندانی ندارید اما اگر دلیل اصلی از انجام مطالعه، اضافه کردن چیزی به رزومه است پس مقاله شما صرفا یک نمایش و شو تبلیغاتی است.</a:t>
            </a:r>
            <a:endParaRPr lang="fa-IR" sz="32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116</a:t>
            </a:fld>
            <a:endParaRPr lang="en" kern="0">
              <a:solidFill>
                <a:srgbClr val="7085AA"/>
              </a:solidFill>
            </a:endParaRPr>
          </a:p>
        </p:txBody>
      </p:sp>
    </p:spTree>
    <p:extLst>
      <p:ext uri="{BB962C8B-B14F-4D97-AF65-F5344CB8AC3E}">
        <p14:creationId xmlns:p14="http://schemas.microsoft.com/office/powerpoint/2010/main" val="3184458105"/>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1512835" y="288103"/>
            <a:ext cx="9449600" cy="3567200"/>
          </a:xfrm>
        </p:spPr>
        <p:txBody>
          <a:bodyPr/>
          <a:lstStyle/>
          <a:p>
            <a:pPr algn="r" rtl="1"/>
            <a:r>
              <a:rPr lang="fa-IR" b="1" dirty="0" smtClean="0">
                <a:cs typeface="B Mitra" panose="00000400000000000000" pitchFamily="2" charset="-78"/>
              </a:rPr>
              <a:t>بهترین سوال های تحقیقی از یک </a:t>
            </a:r>
            <a:r>
              <a:rPr lang="en-US" b="1" dirty="0" smtClean="0">
                <a:solidFill>
                  <a:srgbClr val="FF0000"/>
                </a:solidFill>
                <a:cs typeface="B Mitra" panose="00000400000000000000" pitchFamily="2" charset="-78"/>
              </a:rPr>
              <a:t>good clinical practice</a:t>
            </a:r>
            <a:r>
              <a:rPr lang="fa-IR" b="1" dirty="0" smtClean="0">
                <a:solidFill>
                  <a:srgbClr val="FF0000"/>
                </a:solidFill>
                <a:cs typeface="B Mitra" panose="00000400000000000000" pitchFamily="2" charset="-78"/>
              </a:rPr>
              <a:t> </a:t>
            </a:r>
            <a:r>
              <a:rPr lang="fa-IR" b="1" dirty="0" smtClean="0">
                <a:cs typeface="B Mitra" panose="00000400000000000000" pitchFamily="2" charset="-78"/>
              </a:rPr>
              <a:t>می آید و در نتیجه مقدمه می تواند به اینصورت باشد</a:t>
            </a:r>
            <a:endParaRPr lang="fa-IR"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117</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076711" y="1938564"/>
            <a:ext cx="10038512" cy="3833477"/>
          </a:xfrm>
          <a:prstGeom prst="rect">
            <a:avLst/>
          </a:prstGeom>
        </p:spPr>
      </p:pic>
    </p:spTree>
    <p:extLst>
      <p:ext uri="{BB962C8B-B14F-4D97-AF65-F5344CB8AC3E}">
        <p14:creationId xmlns:p14="http://schemas.microsoft.com/office/powerpoint/2010/main" val="80416956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09297" y="324940"/>
            <a:ext cx="9449600" cy="733600"/>
          </a:xfrm>
        </p:spPr>
        <p:txBody>
          <a:bodyPr/>
          <a:lstStyle/>
          <a:p>
            <a:pPr algn="r" rtl="1"/>
            <a:r>
              <a:rPr lang="fa-IR" dirty="0" smtClean="0">
                <a:solidFill>
                  <a:srgbClr val="FF0000"/>
                </a:solidFill>
                <a:cs typeface="B Titr" panose="00000700000000000000" pitchFamily="2" charset="-78"/>
              </a:rPr>
              <a:t>آنچه را که کار شما به دانش قبلی اضافه می کند شفاف بیان کنید. </a:t>
            </a:r>
            <a:endParaRPr lang="fa-IR" dirty="0">
              <a:solidFill>
                <a:srgbClr val="FF0000"/>
              </a:solidFill>
              <a:cs typeface="B Titr" panose="00000700000000000000" pitchFamily="2" charset="-78"/>
            </a:endParaRP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118</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2024047" y="1707941"/>
            <a:ext cx="8420100" cy="1619250"/>
          </a:xfrm>
          <a:prstGeom prst="rect">
            <a:avLst/>
          </a:prstGeom>
        </p:spPr>
      </p:pic>
      <p:pic>
        <p:nvPicPr>
          <p:cNvPr id="7" name="Picture 6"/>
          <p:cNvPicPr>
            <a:picLocks noChangeAspect="1"/>
          </p:cNvPicPr>
          <p:nvPr/>
        </p:nvPicPr>
        <p:blipFill>
          <a:blip r:embed="rId3"/>
          <a:stretch>
            <a:fillRect/>
          </a:stretch>
        </p:blipFill>
        <p:spPr>
          <a:xfrm>
            <a:off x="2066909" y="3976593"/>
            <a:ext cx="8334375" cy="2276475"/>
          </a:xfrm>
          <a:prstGeom prst="rect">
            <a:avLst/>
          </a:prstGeom>
        </p:spPr>
      </p:pic>
      <p:sp>
        <p:nvSpPr>
          <p:cNvPr id="8" name="TextBox 7"/>
          <p:cNvSpPr txBox="1"/>
          <p:nvPr/>
        </p:nvSpPr>
        <p:spPr>
          <a:xfrm>
            <a:off x="5447763" y="3503054"/>
            <a:ext cx="1313645" cy="369332"/>
          </a:xfrm>
          <a:prstGeom prst="rect">
            <a:avLst/>
          </a:prstGeom>
          <a:noFill/>
        </p:spPr>
        <p:txBody>
          <a:bodyPr wrap="square" rtlCol="1">
            <a:spAutoFit/>
          </a:bodyPr>
          <a:lstStyle/>
          <a:p>
            <a:pPr algn="ctr"/>
            <a:r>
              <a:rPr lang="en-US" dirty="0" smtClean="0">
                <a:solidFill>
                  <a:srgbClr val="FF0000"/>
                </a:solidFill>
              </a:rPr>
              <a:t>OR</a:t>
            </a:r>
            <a:endParaRPr lang="fa-IR" dirty="0">
              <a:solidFill>
                <a:srgbClr val="FF0000"/>
              </a:solidFill>
            </a:endParaRPr>
          </a:p>
        </p:txBody>
      </p:sp>
    </p:spTree>
    <p:extLst>
      <p:ext uri="{BB962C8B-B14F-4D97-AF65-F5344CB8AC3E}">
        <p14:creationId xmlns:p14="http://schemas.microsoft.com/office/powerpoint/2010/main" val="166470468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dirty="0"/>
          </a:p>
        </p:txBody>
      </p:sp>
      <p:sp>
        <p:nvSpPr>
          <p:cNvPr id="4" name="Text Placeholder 3"/>
          <p:cNvSpPr>
            <a:spLocks noGrp="1"/>
          </p:cNvSpPr>
          <p:nvPr>
            <p:ph type="body" idx="2"/>
          </p:nvPr>
        </p:nvSpPr>
        <p:spPr/>
        <p:txBody>
          <a:bodyPr/>
          <a:lstStyle/>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119</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382475" y="280250"/>
            <a:ext cx="6284584" cy="3029620"/>
          </a:xfrm>
          <a:prstGeom prst="rect">
            <a:avLst/>
          </a:prstGeom>
        </p:spPr>
      </p:pic>
      <p:pic>
        <p:nvPicPr>
          <p:cNvPr id="7" name="Picture 6"/>
          <p:cNvPicPr>
            <a:picLocks noChangeAspect="1"/>
          </p:cNvPicPr>
          <p:nvPr/>
        </p:nvPicPr>
        <p:blipFill>
          <a:blip r:embed="rId3"/>
          <a:stretch>
            <a:fillRect/>
          </a:stretch>
        </p:blipFill>
        <p:spPr>
          <a:xfrm>
            <a:off x="5513571" y="3333121"/>
            <a:ext cx="6027851" cy="3524879"/>
          </a:xfrm>
          <a:prstGeom prst="rect">
            <a:avLst/>
          </a:prstGeom>
        </p:spPr>
      </p:pic>
    </p:spTree>
    <p:extLst>
      <p:ext uri="{BB962C8B-B14F-4D97-AF65-F5344CB8AC3E}">
        <p14:creationId xmlns:p14="http://schemas.microsoft.com/office/powerpoint/2010/main" val="928200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25758" y="0"/>
            <a:ext cx="9449600" cy="733600"/>
          </a:xfrm>
        </p:spPr>
        <p:txBody>
          <a:bodyPr/>
          <a:lstStyle/>
          <a:p>
            <a:r>
              <a:rPr lang="en-US" dirty="0" smtClean="0"/>
              <a:t>Why to publish?</a:t>
            </a:r>
            <a:endParaRPr lang="fa-IR" dirty="0"/>
          </a:p>
        </p:txBody>
      </p:sp>
      <p:sp>
        <p:nvSpPr>
          <p:cNvPr id="3" name="Text Placeholder 2"/>
          <p:cNvSpPr>
            <a:spLocks noGrp="1"/>
          </p:cNvSpPr>
          <p:nvPr>
            <p:ph type="body" idx="1"/>
          </p:nvPr>
        </p:nvSpPr>
        <p:spPr>
          <a:xfrm>
            <a:off x="1357519" y="957804"/>
            <a:ext cx="9601633" cy="3567200"/>
          </a:xfrm>
        </p:spPr>
        <p:txBody>
          <a:bodyPr/>
          <a:lstStyle/>
          <a:p>
            <a:r>
              <a:rPr lang="en-US" dirty="0" smtClean="0">
                <a:latin typeface="Times New Roman" panose="02020603050405020304" pitchFamily="18" charset="0"/>
                <a:cs typeface="Times New Roman" panose="02020603050405020304" pitchFamily="18" charset="0"/>
              </a:rPr>
              <a:t>It is unethical to conduct a study and not report the findings</a:t>
            </a:r>
          </a:p>
          <a:p>
            <a:r>
              <a:rPr lang="en-US" dirty="0" smtClean="0">
                <a:latin typeface="Times New Roman" panose="02020603050405020304" pitchFamily="18" charset="0"/>
                <a:cs typeface="Times New Roman" panose="02020603050405020304" pitchFamily="18" charset="0"/>
              </a:rPr>
              <a:t>You have some results that are worth reporting</a:t>
            </a:r>
          </a:p>
          <a:p>
            <a:r>
              <a:rPr lang="en-US" dirty="0" smtClean="0">
                <a:latin typeface="Times New Roman" panose="02020603050405020304" pitchFamily="18" charset="0"/>
                <a:cs typeface="Times New Roman" panose="02020603050405020304" pitchFamily="18" charset="0"/>
              </a:rPr>
              <a:t>You want to progress scientific thought or improve </a:t>
            </a:r>
            <a:r>
              <a:rPr lang="en-US" dirty="0">
                <a:latin typeface="Times New Roman" panose="02020603050405020304" pitchFamily="18" charset="0"/>
                <a:cs typeface="Times New Roman" panose="02020603050405020304" pitchFamily="18" charset="0"/>
              </a:rPr>
              <a:t>health (scientific communication)</a:t>
            </a:r>
            <a:endParaRPr lang="en-US" dirty="0" smtClean="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You want to give credibility to your research team</a:t>
            </a:r>
          </a:p>
          <a:p>
            <a:r>
              <a:rPr lang="en-US" dirty="0">
                <a:latin typeface="Times New Roman" panose="02020603050405020304" pitchFamily="18" charset="0"/>
                <a:cs typeface="Times New Roman" panose="02020603050405020304" pitchFamily="18" charset="0"/>
              </a:rPr>
              <a:t>ideal and legal protection of intellectual property</a:t>
            </a:r>
            <a:endParaRPr lang="en-US" dirty="0" smtClean="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You want your work to reach a broad audience </a:t>
            </a:r>
          </a:p>
          <a:p>
            <a:r>
              <a:rPr lang="en-US" dirty="0" smtClean="0">
                <a:latin typeface="Times New Roman" panose="02020603050405020304" pitchFamily="18" charset="0"/>
                <a:cs typeface="Times New Roman" panose="02020603050405020304" pitchFamily="18" charset="0"/>
              </a:rPr>
              <a:t>Your track record will improve</a:t>
            </a:r>
          </a:p>
          <a:p>
            <a:r>
              <a:rPr lang="en-US" dirty="0" smtClean="0">
                <a:latin typeface="Times New Roman" panose="02020603050405020304" pitchFamily="18" charset="0"/>
                <a:cs typeface="Times New Roman" panose="02020603050405020304" pitchFamily="18" charset="0"/>
              </a:rPr>
              <a:t>You will add credibility to your reputation</a:t>
            </a:r>
          </a:p>
          <a:p>
            <a:r>
              <a:rPr lang="en-US" dirty="0" smtClean="0">
                <a:latin typeface="Times New Roman" panose="02020603050405020304" pitchFamily="18" charset="0"/>
                <a:cs typeface="Times New Roman" panose="02020603050405020304" pitchFamily="18" charset="0"/>
              </a:rPr>
              <a:t>You will improve your chance to promotion</a:t>
            </a:r>
          </a:p>
          <a:p>
            <a:r>
              <a:rPr lang="en-US" dirty="0" smtClean="0">
                <a:latin typeface="Times New Roman" panose="02020603050405020304" pitchFamily="18" charset="0"/>
                <a:cs typeface="Times New Roman" panose="02020603050405020304" pitchFamily="18" charset="0"/>
              </a:rPr>
              <a:t>You are more likely to obtain research grants</a:t>
            </a:r>
          </a:p>
          <a:p>
            <a:endParaRPr lang="fa-IR" dirty="0">
              <a:latin typeface="Times New Roman" panose="02020603050405020304" pitchFamily="18" charset="0"/>
              <a:cs typeface="Times New Roman" panose="02020603050405020304" pitchFamily="18" charset="0"/>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12</a:t>
            </a:fld>
            <a:endParaRPr lang="en" kern="0">
              <a:solidFill>
                <a:srgbClr val="7085AA"/>
              </a:solidFill>
            </a:endParaRPr>
          </a:p>
        </p:txBody>
      </p:sp>
    </p:spTree>
    <p:extLst>
      <p:ext uri="{BB962C8B-B14F-4D97-AF65-F5344CB8AC3E}">
        <p14:creationId xmlns:p14="http://schemas.microsoft.com/office/powerpoint/2010/main" val="314385462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dirty="0" smtClean="0">
                <a:solidFill>
                  <a:srgbClr val="FF0000"/>
                </a:solidFill>
                <a:cs typeface="B Mitra" panose="00000400000000000000" pitchFamily="2" charset="-78"/>
              </a:rPr>
              <a:t>نیازی نیست به مواردی که خوانندگان از آن آگاه هستند اشاره کنید</a:t>
            </a:r>
            <a:endParaRPr lang="fa-IR"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371167" y="1872204"/>
            <a:ext cx="9449600" cy="3567200"/>
          </a:xfrm>
        </p:spPr>
        <p:txBody>
          <a:bodyPr/>
          <a:lstStyle/>
          <a:p>
            <a:r>
              <a:rPr lang="en-US" dirty="0"/>
              <a:t>Asthma is the most common </a:t>
            </a:r>
            <a:r>
              <a:rPr lang="en-US" dirty="0" smtClean="0"/>
              <a:t>chronic disease </a:t>
            </a:r>
            <a:r>
              <a:rPr lang="en-US" dirty="0"/>
              <a:t>of </a:t>
            </a:r>
            <a:r>
              <a:rPr lang="en-US" dirty="0" smtClean="0"/>
              <a:t>childhood….</a:t>
            </a:r>
          </a:p>
          <a:p>
            <a:endParaRPr lang="en-US" dirty="0"/>
          </a:p>
          <a:p>
            <a:r>
              <a:rPr lang="en-US" dirty="0"/>
              <a:t>Asthma is a condition in which </a:t>
            </a:r>
            <a:r>
              <a:rPr lang="en-US" dirty="0" smtClean="0"/>
              <a:t>the airways </a:t>
            </a:r>
            <a:r>
              <a:rPr lang="en-US" dirty="0"/>
              <a:t>narrow in response to commonly occurring </a:t>
            </a:r>
            <a:r>
              <a:rPr lang="en-US" dirty="0" smtClean="0"/>
              <a:t>environmental stimuli….</a:t>
            </a:r>
          </a:p>
          <a:p>
            <a:endParaRPr lang="en-US" dirty="0"/>
          </a:p>
          <a:p>
            <a:pPr>
              <a:buFont typeface="Wingdings" panose="05000000000000000000" pitchFamily="2" charset="2"/>
              <a:buChar char="ü"/>
            </a:pPr>
            <a:r>
              <a:rPr lang="en-US" dirty="0"/>
              <a:t>The </a:t>
            </a:r>
            <a:r>
              <a:rPr lang="en-US" dirty="0" err="1" smtClean="0"/>
              <a:t>mould</a:t>
            </a:r>
            <a:r>
              <a:rPr lang="en-US" dirty="0" smtClean="0"/>
              <a:t> </a:t>
            </a:r>
            <a:r>
              <a:rPr lang="en-US" dirty="0" err="1" smtClean="0"/>
              <a:t>Alternaria</a:t>
            </a:r>
            <a:r>
              <a:rPr lang="en-US" dirty="0" smtClean="0"/>
              <a:t> </a:t>
            </a:r>
            <a:r>
              <a:rPr lang="en-US" dirty="0"/>
              <a:t>occurs ubiquitously in dry regions and is thought to </a:t>
            </a:r>
            <a:r>
              <a:rPr lang="en-US" dirty="0" smtClean="0"/>
              <a:t>be important </a:t>
            </a:r>
            <a:r>
              <a:rPr lang="en-US" dirty="0"/>
              <a:t>in exacerbating symptoms of </a:t>
            </a:r>
            <a:r>
              <a:rPr lang="en-US" dirty="0" smtClean="0"/>
              <a:t>asthma.</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120</a:t>
            </a:fld>
            <a:endParaRPr lang="en" kern="0">
              <a:solidFill>
                <a:srgbClr val="7085AA"/>
              </a:solidFill>
            </a:endParaRPr>
          </a:p>
        </p:txBody>
      </p:sp>
    </p:spTree>
    <p:extLst>
      <p:ext uri="{BB962C8B-B14F-4D97-AF65-F5344CB8AC3E}">
        <p14:creationId xmlns:p14="http://schemas.microsoft.com/office/powerpoint/2010/main" val="263856505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1371167" y="1872204"/>
            <a:ext cx="9449600" cy="3567200"/>
          </a:xfrm>
        </p:spPr>
        <p:txBody>
          <a:bodyPr/>
          <a:lstStyle/>
          <a:p>
            <a:pPr algn="just" rtl="1"/>
            <a:r>
              <a:rPr lang="fa-IR" sz="2800" b="1" dirty="0" smtClean="0">
                <a:cs typeface="B Mitra" panose="00000400000000000000" pitchFamily="2" charset="-78"/>
              </a:rPr>
              <a:t>بهترین مقدمه در واقع یک </a:t>
            </a:r>
            <a:r>
              <a:rPr lang="fa-IR" sz="2800" b="1" dirty="0" smtClean="0">
                <a:solidFill>
                  <a:srgbClr val="FF0000"/>
                </a:solidFill>
                <a:cs typeface="B Mitra" panose="00000400000000000000" pitchFamily="2" charset="-78"/>
              </a:rPr>
              <a:t>مرور نظام مند از کارهای قبلی </a:t>
            </a:r>
            <a:r>
              <a:rPr lang="fa-IR" sz="2800" b="1" dirty="0" smtClean="0">
                <a:cs typeface="B Mitra" panose="00000400000000000000" pitchFamily="2" charset="-78"/>
              </a:rPr>
              <a:t>است. با این کار می توانیم نشان دهیم که مطالعه ما چقدر با آنچه که قبلا بوده است </a:t>
            </a:r>
            <a:r>
              <a:rPr lang="en-US" sz="2800" b="1" dirty="0" smtClean="0">
                <a:cs typeface="B Mitra" panose="00000400000000000000" pitchFamily="2" charset="-78"/>
              </a:rPr>
              <a:t>Fit</a:t>
            </a:r>
            <a:r>
              <a:rPr lang="fa-IR" sz="2800" b="1" dirty="0" smtClean="0">
                <a:cs typeface="B Mitra" panose="00000400000000000000" pitchFamily="2" charset="-78"/>
              </a:rPr>
              <a:t> می باشد و چرا این مطالعه مهم است. </a:t>
            </a:r>
          </a:p>
          <a:p>
            <a:pPr algn="just" rtl="1"/>
            <a:r>
              <a:rPr lang="fa-IR" sz="2800" b="1" dirty="0" smtClean="0">
                <a:solidFill>
                  <a:srgbClr val="FF0000"/>
                </a:solidFill>
                <a:cs typeface="B Mitra" panose="00000400000000000000" pitchFamily="2" charset="-78"/>
              </a:rPr>
              <a:t>بیانیه هلسینکی </a:t>
            </a:r>
            <a:r>
              <a:rPr lang="fa-IR" sz="2800" b="1" dirty="0" smtClean="0">
                <a:cs typeface="B Mitra" panose="00000400000000000000" pitchFamily="2" charset="-78"/>
              </a:rPr>
              <a:t>تاکید می کند که انجام مطالعه بایستی بر اساس دانش کامل از متون علمی باشد. </a:t>
            </a:r>
          </a:p>
          <a:p>
            <a:pPr algn="just" rtl="1"/>
            <a:r>
              <a:rPr lang="fa-IR" sz="2800" b="1" dirty="0" smtClean="0">
                <a:solidFill>
                  <a:srgbClr val="FF0000"/>
                </a:solidFill>
                <a:cs typeface="B Mitra" panose="00000400000000000000" pitchFamily="2" charset="-78"/>
              </a:rPr>
              <a:t>انجام برخی کارآزمایی های بالینی غیر ضروری است </a:t>
            </a:r>
            <a:r>
              <a:rPr lang="fa-IR" sz="2800" b="1" dirty="0" smtClean="0">
                <a:cs typeface="B Mitra" panose="00000400000000000000" pitchFamily="2" charset="-78"/>
              </a:rPr>
              <a:t>چرا که سوال تحقیق قبلا جواب داده شده است یا از طریق مرور سیستماتیک روی متون موجود قابل جواب دادن است. </a:t>
            </a:r>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121</a:t>
            </a:fld>
            <a:endParaRPr lang="en" kern="0">
              <a:solidFill>
                <a:srgbClr val="7085AA"/>
              </a:solidFill>
            </a:endParaRPr>
          </a:p>
        </p:txBody>
      </p:sp>
    </p:spTree>
    <p:extLst>
      <p:ext uri="{BB962C8B-B14F-4D97-AF65-F5344CB8AC3E}">
        <p14:creationId xmlns:p14="http://schemas.microsoft.com/office/powerpoint/2010/main" val="252324909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343871" y="811083"/>
            <a:ext cx="9449600" cy="3567200"/>
          </a:xfrm>
        </p:spPr>
        <p:txBody>
          <a:bodyPr/>
          <a:lstStyle/>
          <a:p>
            <a:pPr marL="152396" indent="0" algn="r" rtl="1">
              <a:buNone/>
            </a:pPr>
            <a:r>
              <a:rPr lang="fa-IR" sz="2800" b="1" dirty="0" smtClean="0">
                <a:solidFill>
                  <a:srgbClr val="FF0000"/>
                </a:solidFill>
                <a:cs typeface="B Mitra" panose="00000400000000000000" pitchFamily="2" charset="-78"/>
              </a:rPr>
              <a:t>اشاره به متون بدون بیان نتایج آنها از اشتباهات رایج است:</a:t>
            </a:r>
          </a:p>
          <a:p>
            <a:r>
              <a:rPr lang="en-US" sz="2800" b="1" dirty="0">
                <a:cs typeface="B Mitra" panose="00000400000000000000" pitchFamily="2" charset="-78"/>
              </a:rPr>
              <a:t>Previous </a:t>
            </a:r>
            <a:r>
              <a:rPr lang="en-US" sz="2800" b="1" dirty="0" smtClean="0">
                <a:cs typeface="B Mitra" panose="00000400000000000000" pitchFamily="2" charset="-78"/>
              </a:rPr>
              <a:t>studies have </a:t>
            </a:r>
            <a:r>
              <a:rPr lang="en-US" sz="2800" b="1" dirty="0">
                <a:cs typeface="B Mitra" panose="00000400000000000000" pitchFamily="2" charset="-78"/>
              </a:rPr>
              <a:t>reviewed injury rates in Australian Army and RAAF </a:t>
            </a:r>
            <a:r>
              <a:rPr lang="en-US" sz="2800" b="1" dirty="0" smtClean="0">
                <a:cs typeface="B Mitra" panose="00000400000000000000" pitchFamily="2" charset="-78"/>
              </a:rPr>
              <a:t>recruits undergoing </a:t>
            </a:r>
            <a:r>
              <a:rPr lang="en-US" sz="2800" b="1" dirty="0">
                <a:cs typeface="B Mitra" panose="00000400000000000000" pitchFamily="2" charset="-78"/>
              </a:rPr>
              <a:t>basic training. A study by Johnson et al., reviewed </a:t>
            </a:r>
            <a:r>
              <a:rPr lang="en-US" sz="2800" b="1" dirty="0" smtClean="0">
                <a:cs typeface="B Mitra" panose="00000400000000000000" pitchFamily="2" charset="-78"/>
              </a:rPr>
              <a:t>the medical </a:t>
            </a:r>
            <a:r>
              <a:rPr lang="en-US" sz="2800" b="1" dirty="0">
                <a:cs typeface="B Mitra" panose="00000400000000000000" pitchFamily="2" charset="-78"/>
              </a:rPr>
              <a:t>records of Navy recruits who were unable to complete </a:t>
            </a:r>
            <a:r>
              <a:rPr lang="en-US" sz="2800" b="1" dirty="0" smtClean="0">
                <a:cs typeface="B Mitra" panose="00000400000000000000" pitchFamily="2" charset="-78"/>
              </a:rPr>
              <a:t>basic training</a:t>
            </a:r>
          </a:p>
          <a:p>
            <a:pPr marL="152396" indent="0" algn="r" rtl="1">
              <a:buNone/>
            </a:pPr>
            <a:r>
              <a:rPr lang="fa-IR" sz="2800" b="1" dirty="0" smtClean="0">
                <a:solidFill>
                  <a:srgbClr val="FF0000"/>
                </a:solidFill>
                <a:cs typeface="B Mitra" panose="00000400000000000000" pitchFamily="2" charset="-78"/>
              </a:rPr>
              <a:t>اشاره به نام نویسندگان و جزئیات هدف آنها کاربرد ندارد. </a:t>
            </a:r>
          </a:p>
          <a:p>
            <a:pPr>
              <a:buFont typeface="Wingdings" panose="05000000000000000000" pitchFamily="2" charset="2"/>
              <a:buChar char="ü"/>
            </a:pPr>
            <a:r>
              <a:rPr lang="en-US" sz="2800" b="1" dirty="0">
                <a:cs typeface="B Mitra" panose="00000400000000000000" pitchFamily="2" charset="-78"/>
              </a:rPr>
              <a:t>Injury rates </a:t>
            </a:r>
            <a:r>
              <a:rPr lang="en-US" sz="2800" b="1" dirty="0" smtClean="0">
                <a:cs typeface="B Mitra" panose="00000400000000000000" pitchFamily="2" charset="-78"/>
              </a:rPr>
              <a:t>in Australian </a:t>
            </a:r>
            <a:r>
              <a:rPr lang="en-US" sz="2800" b="1" dirty="0">
                <a:cs typeface="B Mitra" panose="00000400000000000000" pitchFamily="2" charset="-78"/>
              </a:rPr>
              <a:t>Army and RAAF recruits undergoing basic training </a:t>
            </a:r>
            <a:r>
              <a:rPr lang="en-US" sz="2800" b="1" dirty="0" smtClean="0">
                <a:cs typeface="B Mitra" panose="00000400000000000000" pitchFamily="2" charset="-78"/>
              </a:rPr>
              <a:t>were 12</a:t>
            </a:r>
            <a:r>
              <a:rPr lang="en-US" sz="2800" b="1" dirty="0">
                <a:cs typeface="B Mitra" panose="00000400000000000000" pitchFamily="2" charset="-78"/>
              </a:rPr>
              <a:t>% per year in 1997 but were much higher at 47% in </a:t>
            </a:r>
            <a:r>
              <a:rPr lang="en-US" sz="2800" b="1" dirty="0" smtClean="0">
                <a:cs typeface="B Mitra" panose="00000400000000000000" pitchFamily="2" charset="-78"/>
              </a:rPr>
              <a:t>Navy recruits </a:t>
            </a:r>
            <a:r>
              <a:rPr lang="en-US" sz="2800" b="1" dirty="0">
                <a:cs typeface="B Mitra" panose="00000400000000000000" pitchFamily="2" charset="-78"/>
              </a:rPr>
              <a:t>who were unable to complete basic training</a:t>
            </a:r>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122</a:t>
            </a:fld>
            <a:endParaRPr lang="en" kern="0">
              <a:solidFill>
                <a:srgbClr val="7085AA"/>
              </a:solidFill>
            </a:endParaRPr>
          </a:p>
        </p:txBody>
      </p:sp>
    </p:spTree>
    <p:extLst>
      <p:ext uri="{BB962C8B-B14F-4D97-AF65-F5344CB8AC3E}">
        <p14:creationId xmlns:p14="http://schemas.microsoft.com/office/powerpoint/2010/main" val="169108129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dirty="0" smtClean="0">
                <a:solidFill>
                  <a:srgbClr val="FF0000"/>
                </a:solidFill>
                <a:cs typeface="B Homa" panose="00000400000000000000" pitchFamily="2" charset="-78"/>
              </a:rPr>
              <a:t>از بهترین توصیه ها پیروی کنید</a:t>
            </a:r>
            <a:endParaRPr lang="fa-IR" dirty="0">
              <a:solidFill>
                <a:srgbClr val="FF0000"/>
              </a:solidFill>
              <a:cs typeface="B Homa" panose="00000400000000000000" pitchFamily="2" charset="-78"/>
            </a:endParaRPr>
          </a:p>
        </p:txBody>
      </p:sp>
      <p:sp>
        <p:nvSpPr>
          <p:cNvPr id="3" name="Text Placeholder 2"/>
          <p:cNvSpPr>
            <a:spLocks noGrp="1"/>
          </p:cNvSpPr>
          <p:nvPr>
            <p:ph type="body" idx="1"/>
          </p:nvPr>
        </p:nvSpPr>
        <p:spPr>
          <a:xfrm>
            <a:off x="1371166" y="1872204"/>
            <a:ext cx="9691785" cy="3567200"/>
          </a:xfrm>
        </p:spPr>
        <p:txBody>
          <a:bodyPr/>
          <a:lstStyle/>
          <a:p>
            <a:pPr algn="l"/>
            <a:r>
              <a:rPr lang="en-US" dirty="0" smtClean="0"/>
              <a:t>STROBE</a:t>
            </a:r>
          </a:p>
          <a:p>
            <a:pPr algn="l"/>
            <a:r>
              <a:rPr lang="en-US" dirty="0" smtClean="0"/>
              <a:t>PRISMA</a:t>
            </a:r>
          </a:p>
          <a:p>
            <a:pPr algn="l"/>
            <a:r>
              <a:rPr lang="en-US" dirty="0" smtClean="0"/>
              <a:t>CONSORT</a:t>
            </a:r>
          </a:p>
          <a:p>
            <a:pPr algn="l"/>
            <a:r>
              <a:rPr lang="en-US" dirty="0" smtClean="0"/>
              <a:t>MOOSE</a:t>
            </a:r>
          </a:p>
          <a:p>
            <a:r>
              <a:rPr lang="en-US" dirty="0" smtClean="0"/>
              <a:t>STARD</a:t>
            </a:r>
          </a:p>
          <a:p>
            <a:pPr marL="152396" indent="0">
              <a:buNone/>
            </a:pPr>
            <a:r>
              <a:rPr lang="en-US" dirty="0"/>
              <a:t>Enhancing the </a:t>
            </a:r>
            <a:r>
              <a:rPr lang="en-US" dirty="0" err="1"/>
              <a:t>QUAlity</a:t>
            </a:r>
            <a:r>
              <a:rPr lang="en-US" dirty="0"/>
              <a:t> and Transparency Of health </a:t>
            </a:r>
            <a:r>
              <a:rPr lang="en-US" dirty="0" smtClean="0"/>
              <a:t>Research </a:t>
            </a:r>
            <a:r>
              <a:rPr lang="en-US" dirty="0"/>
              <a:t>(equator); </a:t>
            </a:r>
            <a:r>
              <a:rPr lang="en-US" dirty="0">
                <a:hlinkClick r:id="rId2"/>
              </a:rPr>
              <a:t>https://www.equator-network.org</a:t>
            </a:r>
            <a:r>
              <a:rPr lang="en-US" dirty="0" smtClean="0">
                <a:hlinkClick r:id="rId2"/>
              </a:rPr>
              <a:t>/</a:t>
            </a:r>
            <a:r>
              <a:rPr lang="en-US" dirty="0" smtClean="0"/>
              <a:t> </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123</a:t>
            </a:fld>
            <a:endParaRPr lang="en" kern="0">
              <a:solidFill>
                <a:srgbClr val="7085AA"/>
              </a:solidFill>
            </a:endParaRPr>
          </a:p>
        </p:txBody>
      </p:sp>
    </p:spTree>
    <p:extLst>
      <p:ext uri="{BB962C8B-B14F-4D97-AF65-F5344CB8AC3E}">
        <p14:creationId xmlns:p14="http://schemas.microsoft.com/office/powerpoint/2010/main" val="2337091000"/>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31599" y="611675"/>
            <a:ext cx="9449600" cy="733600"/>
          </a:xfrm>
        </p:spPr>
        <p:txBody>
          <a:bodyPr/>
          <a:lstStyle/>
          <a:p>
            <a:r>
              <a:rPr lang="fa-IR" dirty="0" smtClean="0">
                <a:solidFill>
                  <a:srgbClr val="FF0000"/>
                </a:solidFill>
                <a:cs typeface="B Mitra" panose="00000400000000000000" pitchFamily="2" charset="-78"/>
              </a:rPr>
              <a:t>کوتاه و مختصر بنویسید</a:t>
            </a:r>
            <a:endParaRPr lang="fa-IR"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371167" y="1872204"/>
            <a:ext cx="9266782" cy="3567200"/>
          </a:xfrm>
        </p:spPr>
        <p:txBody>
          <a:bodyPr/>
          <a:lstStyle/>
          <a:p>
            <a:pPr algn="r" rtl="1"/>
            <a:r>
              <a:rPr lang="fa-IR" sz="2800" b="1" dirty="0">
                <a:cs typeface="B Mitra" panose="00000400000000000000" pitchFamily="2" charset="-78"/>
              </a:rPr>
              <a:t>شما باید منابع مناسب را انتخاب </a:t>
            </a:r>
            <a:r>
              <a:rPr lang="fa-IR" sz="2800" b="1" dirty="0" smtClean="0">
                <a:cs typeface="B Mitra" panose="00000400000000000000" pitchFamily="2" charset="-78"/>
              </a:rPr>
              <a:t>کنید، </a:t>
            </a:r>
            <a:r>
              <a:rPr lang="fa-IR" sz="2800" b="1" dirty="0">
                <a:cs typeface="B Mitra" panose="00000400000000000000" pitchFamily="2" charset="-78"/>
              </a:rPr>
              <a:t>نه اینکه فقط نشان دهید که بسیار مطالعه کرده اید</a:t>
            </a:r>
            <a:r>
              <a:rPr lang="fa-IR" sz="2800" b="1" dirty="0" smtClean="0">
                <a:cs typeface="B Mitra" panose="00000400000000000000" pitchFamily="2" charset="-78"/>
              </a:rPr>
              <a:t>.</a:t>
            </a:r>
          </a:p>
          <a:p>
            <a:pPr algn="r" rtl="1"/>
            <a:r>
              <a:rPr lang="fa-IR" sz="2800" b="1" dirty="0" smtClean="0">
                <a:cs typeface="B Mitra" panose="00000400000000000000" pitchFamily="2" charset="-78"/>
              </a:rPr>
              <a:t>اینکه در تعداد کلمات کمتر نشان دهید مطالعه شما از مطالعات قبلی بهتر است بسیار مشکل است.</a:t>
            </a:r>
          </a:p>
          <a:p>
            <a:pPr algn="r" rtl="1"/>
            <a:r>
              <a:rPr lang="fa-IR" sz="2800" b="1" dirty="0" smtClean="0">
                <a:cs typeface="B Mitra" panose="00000400000000000000" pitchFamily="2" charset="-78"/>
              </a:rPr>
              <a:t>به جزئیات سایر مطالعات می تواند در بحث مقاله پرداخته شود. </a:t>
            </a:r>
          </a:p>
          <a:p>
            <a:pPr algn="r" rtl="1"/>
            <a:r>
              <a:rPr lang="fa-IR" sz="2800" b="1" dirty="0" smtClean="0">
                <a:solidFill>
                  <a:srgbClr val="FF0000"/>
                </a:solidFill>
                <a:cs typeface="B Mitra" panose="00000400000000000000" pitchFamily="2" charset="-78"/>
              </a:rPr>
              <a:t>بهترین مقدمه روی یک صفحه </a:t>
            </a:r>
            <a:r>
              <a:rPr lang="en-US" sz="2800" b="1" dirty="0" smtClean="0">
                <a:solidFill>
                  <a:srgbClr val="FF0000"/>
                </a:solidFill>
                <a:cs typeface="B Mitra" panose="00000400000000000000" pitchFamily="2" charset="-78"/>
              </a:rPr>
              <a:t>fit</a:t>
            </a:r>
            <a:r>
              <a:rPr lang="fa-IR" sz="2800" b="1" dirty="0" smtClean="0">
                <a:solidFill>
                  <a:srgbClr val="FF0000"/>
                </a:solidFill>
                <a:cs typeface="B Mitra" panose="00000400000000000000" pitchFamily="2" charset="-78"/>
              </a:rPr>
              <a:t> می شود. </a:t>
            </a:r>
          </a:p>
          <a:p>
            <a:pPr algn="r" rtl="1"/>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124</a:t>
            </a:fld>
            <a:endParaRPr lang="en" kern="0">
              <a:solidFill>
                <a:srgbClr val="7085AA"/>
              </a:solidFill>
            </a:endParaRPr>
          </a:p>
        </p:txBody>
      </p:sp>
    </p:spTree>
    <p:extLst>
      <p:ext uri="{BB962C8B-B14F-4D97-AF65-F5344CB8AC3E}">
        <p14:creationId xmlns:p14="http://schemas.microsoft.com/office/powerpoint/2010/main" val="46624054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68136" y="0"/>
            <a:ext cx="9449600" cy="733600"/>
          </a:xfrm>
        </p:spPr>
        <p:txBody>
          <a:bodyPr/>
          <a:lstStyle/>
          <a:p>
            <a:r>
              <a:rPr lang="fa-IR" dirty="0" smtClean="0">
                <a:solidFill>
                  <a:srgbClr val="FF0000"/>
                </a:solidFill>
                <a:cs typeface="B Mitra" panose="00000400000000000000" pitchFamily="2" charset="-78"/>
              </a:rPr>
              <a:t>این اطمینان را حاصل کنید که از مطالعات قبلی آگاهی دارید</a:t>
            </a:r>
            <a:endParaRPr lang="fa-IR"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268136" y="970683"/>
            <a:ext cx="9717543" cy="3567200"/>
          </a:xfrm>
        </p:spPr>
        <p:txBody>
          <a:bodyPr/>
          <a:lstStyle/>
          <a:p>
            <a:pPr algn="r" rtl="1"/>
            <a:r>
              <a:rPr lang="fa-IR" b="1" dirty="0" smtClean="0">
                <a:cs typeface="B Mitra" panose="00000400000000000000" pitchFamily="2" charset="-78"/>
              </a:rPr>
              <a:t>تماس با افراد متخصص</a:t>
            </a:r>
          </a:p>
          <a:p>
            <a:pPr algn="r" rtl="1"/>
            <a:r>
              <a:rPr lang="fa-IR" b="1" dirty="0" smtClean="0">
                <a:cs typeface="B Mitra" panose="00000400000000000000" pitchFamily="2" charset="-78"/>
              </a:rPr>
              <a:t>جستجوی با حساسیت بالای پایگاههای اطلاعاتی </a:t>
            </a:r>
          </a:p>
          <a:p>
            <a:pPr algn="r" rtl="1"/>
            <a:r>
              <a:rPr lang="fa-IR" b="1" dirty="0" smtClean="0">
                <a:cs typeface="B Mitra" panose="00000400000000000000" pitchFamily="2" charset="-78"/>
              </a:rPr>
              <a:t>(مطالعات با نتایج منفی یا مطالعات زمانبر؟؟!!)</a:t>
            </a:r>
          </a:p>
          <a:p>
            <a:pPr algn="r" rtl="1"/>
            <a:r>
              <a:rPr lang="fa-IR" b="1" dirty="0" smtClean="0">
                <a:cs typeface="B Mitra" panose="00000400000000000000" pitchFamily="2" charset="-78"/>
              </a:rPr>
              <a:t>ویراستاران خیلی مشتاق به دیدن شواهدی هستند که نشان دهد که نویسندگان از مطالعات مرتبط آگاهی دارند. </a:t>
            </a:r>
          </a:p>
          <a:p>
            <a:r>
              <a:rPr lang="en-US" b="1" dirty="0">
                <a:cs typeface="B Mitra" panose="00000400000000000000" pitchFamily="2" charset="-78"/>
              </a:rPr>
              <a:t>This </a:t>
            </a:r>
            <a:r>
              <a:rPr lang="en-US" b="1" dirty="0" smtClean="0">
                <a:cs typeface="B Mitra" panose="00000400000000000000" pitchFamily="2" charset="-78"/>
              </a:rPr>
              <a:t>is particularly </a:t>
            </a:r>
            <a:r>
              <a:rPr lang="en-US" b="1" dirty="0">
                <a:cs typeface="B Mitra" panose="00000400000000000000" pitchFamily="2" charset="-78"/>
              </a:rPr>
              <a:t>important when editors ’ </a:t>
            </a:r>
            <a:r>
              <a:rPr lang="en-US" b="1" dirty="0" smtClean="0">
                <a:cs typeface="B Mitra" panose="00000400000000000000" pitchFamily="2" charset="-78"/>
              </a:rPr>
              <a:t>first </a:t>
            </a:r>
            <a:r>
              <a:rPr lang="en-US" b="1" dirty="0">
                <a:cs typeface="B Mitra" panose="00000400000000000000" pitchFamily="2" charset="-78"/>
              </a:rPr>
              <a:t>reaction to a paper is ‘ Surely </a:t>
            </a:r>
            <a:r>
              <a:rPr lang="en-US" b="1" dirty="0" smtClean="0">
                <a:cs typeface="B Mitra" panose="00000400000000000000" pitchFamily="2" charset="-78"/>
              </a:rPr>
              <a:t>we know </a:t>
            </a:r>
            <a:r>
              <a:rPr lang="en-US" b="1" dirty="0">
                <a:cs typeface="B Mitra" panose="00000400000000000000" pitchFamily="2" charset="-78"/>
              </a:rPr>
              <a:t>this already ’ .</a:t>
            </a:r>
            <a:endParaRPr lang="fa-IR"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125</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895442" y="4685308"/>
            <a:ext cx="8401050" cy="1647825"/>
          </a:xfrm>
          <a:prstGeom prst="rect">
            <a:avLst/>
          </a:prstGeom>
        </p:spPr>
      </p:pic>
    </p:spTree>
    <p:extLst>
      <p:ext uri="{BB962C8B-B14F-4D97-AF65-F5344CB8AC3E}">
        <p14:creationId xmlns:p14="http://schemas.microsoft.com/office/powerpoint/2010/main" val="161050116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dirty="0" smtClean="0">
                <a:solidFill>
                  <a:srgbClr val="FF0000"/>
                </a:solidFill>
                <a:cs typeface="B Mitra" panose="00000400000000000000" pitchFamily="2" charset="-78"/>
              </a:rPr>
              <a:t>مطمئن شوید که خوانندگان از اهمیت سوال شما متقاعد می شوند اما در این کار زیاده روی نکنید</a:t>
            </a:r>
            <a:endParaRPr lang="fa-IR"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371167" y="1872204"/>
            <a:ext cx="9449600" cy="3567200"/>
          </a:xfrm>
        </p:spPr>
        <p:txBody>
          <a:bodyPr/>
          <a:lstStyle/>
          <a:p>
            <a:pPr algn="r" rtl="1"/>
            <a:r>
              <a:rPr lang="fa-IR" sz="2800" b="1" dirty="0" smtClean="0">
                <a:cs typeface="B Mitra" panose="00000400000000000000" pitchFamily="2" charset="-78"/>
              </a:rPr>
              <a:t>با انجام یک مطالعه خوب و انتخاب مخاطبان درست متقاعد کردن آنها کار دشواری نیست. </a:t>
            </a:r>
          </a:p>
          <a:p>
            <a:pPr algn="r" rtl="1"/>
            <a:r>
              <a:rPr lang="fa-IR" sz="2800" b="1" dirty="0" smtClean="0">
                <a:cs typeface="B Mitra" panose="00000400000000000000" pitchFamily="2" charset="-78"/>
              </a:rPr>
              <a:t>یکی از اشتباهات رایج اشاره به مواردی است که در </a:t>
            </a:r>
            <a:r>
              <a:rPr lang="en-US" sz="2800" b="1" dirty="0" smtClean="0">
                <a:cs typeface="B Mitra" panose="00000400000000000000" pitchFamily="2" charset="-78"/>
              </a:rPr>
              <a:t>textbook</a:t>
            </a:r>
            <a:r>
              <a:rPr lang="fa-IR" sz="2800" b="1" dirty="0" smtClean="0">
                <a:cs typeface="B Mitra" panose="00000400000000000000" pitchFamily="2" charset="-78"/>
              </a:rPr>
              <a:t> وجود دارد و خواننده آن را می داند. </a:t>
            </a:r>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126</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371167" y="3914132"/>
            <a:ext cx="9363075" cy="1781175"/>
          </a:xfrm>
          <a:prstGeom prst="rect">
            <a:avLst/>
          </a:prstGeom>
        </p:spPr>
      </p:pic>
    </p:spTree>
    <p:extLst>
      <p:ext uri="{BB962C8B-B14F-4D97-AF65-F5344CB8AC3E}">
        <p14:creationId xmlns:p14="http://schemas.microsoft.com/office/powerpoint/2010/main" val="101116681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rtl="1"/>
            <a:r>
              <a:rPr lang="fa-IR" dirty="0" smtClean="0">
                <a:cs typeface="B Mitra" panose="00000400000000000000" pitchFamily="2" charset="-78"/>
              </a:rPr>
              <a:t>برخی عبارات ها برای نشان دادن </a:t>
            </a:r>
            <a:r>
              <a:rPr lang="en-US" dirty="0" smtClean="0">
                <a:solidFill>
                  <a:srgbClr val="FF0000"/>
                </a:solidFill>
                <a:cs typeface="B Mitra" panose="00000400000000000000" pitchFamily="2" charset="-78"/>
              </a:rPr>
              <a:t>knowledge gap</a:t>
            </a:r>
            <a:r>
              <a:rPr lang="fa-IR" dirty="0" smtClean="0">
                <a:solidFill>
                  <a:srgbClr val="FF0000"/>
                </a:solidFill>
                <a:cs typeface="B Mitra" panose="00000400000000000000" pitchFamily="2" charset="-78"/>
              </a:rPr>
              <a:t> </a:t>
            </a:r>
            <a:r>
              <a:rPr lang="fa-IR" dirty="0" smtClean="0">
                <a:cs typeface="B Mitra" panose="00000400000000000000" pitchFamily="2" charset="-78"/>
              </a:rPr>
              <a:t>در مقدمه برای شروع پاراگراف سوم</a:t>
            </a:r>
            <a:endParaRPr lang="fa-IR" dirty="0">
              <a:cs typeface="B Mitra" panose="00000400000000000000" pitchFamily="2" charset="-78"/>
            </a:endParaRPr>
          </a:p>
        </p:txBody>
      </p:sp>
      <p:sp>
        <p:nvSpPr>
          <p:cNvPr id="3" name="Text Placeholder 2"/>
          <p:cNvSpPr>
            <a:spLocks noGrp="1"/>
          </p:cNvSpPr>
          <p:nvPr>
            <p:ph type="body" idx="1"/>
          </p:nvPr>
        </p:nvSpPr>
        <p:spPr>
          <a:xfrm>
            <a:off x="1371167" y="2765933"/>
            <a:ext cx="8661475" cy="3567200"/>
          </a:xfrm>
        </p:spPr>
        <p:txBody>
          <a:bodyPr/>
          <a:lstStyle/>
          <a:p>
            <a:r>
              <a:rPr lang="en-US" dirty="0"/>
              <a:t>We address these important gaps </a:t>
            </a:r>
            <a:r>
              <a:rPr lang="en-US" dirty="0" smtClean="0"/>
              <a:t>by….</a:t>
            </a:r>
          </a:p>
          <a:p>
            <a:r>
              <a:rPr lang="en-US" dirty="0"/>
              <a:t> F</a:t>
            </a:r>
            <a:r>
              <a:rPr lang="en-US" dirty="0" smtClean="0"/>
              <a:t>ew studies </a:t>
            </a:r>
            <a:r>
              <a:rPr lang="en-US" dirty="0"/>
              <a:t>consider the fundamental question </a:t>
            </a:r>
            <a:r>
              <a:rPr lang="en-US" dirty="0" smtClean="0"/>
              <a:t>…..</a:t>
            </a:r>
          </a:p>
          <a:p>
            <a:r>
              <a:rPr lang="en-US" dirty="0"/>
              <a:t>This paper seeks to fill this important </a:t>
            </a:r>
            <a:r>
              <a:rPr lang="en-US" dirty="0" smtClean="0"/>
              <a:t>gap….</a:t>
            </a:r>
          </a:p>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127</a:t>
            </a:fld>
            <a:endParaRPr lang="en" kern="0">
              <a:solidFill>
                <a:srgbClr val="7085AA"/>
              </a:solidFill>
            </a:endParaRPr>
          </a:p>
        </p:txBody>
      </p:sp>
    </p:spTree>
    <p:extLst>
      <p:ext uri="{BB962C8B-B14F-4D97-AF65-F5344CB8AC3E}">
        <p14:creationId xmlns:p14="http://schemas.microsoft.com/office/powerpoint/2010/main" val="1686600943"/>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dirty="0" smtClean="0">
                <a:solidFill>
                  <a:srgbClr val="FF0000"/>
                </a:solidFill>
                <a:cs typeface="B Mitra" panose="00000400000000000000" pitchFamily="2" charset="-78"/>
              </a:rPr>
              <a:t>می توانید به طراحی مطالعه در جملات آخر مقدمه اشاره کنید اما از بیان نتیجه گیری پرهیز کنید</a:t>
            </a:r>
            <a:endParaRPr lang="fa-IR" dirty="0">
              <a:solidFill>
                <a:srgbClr val="FF0000"/>
              </a:solidFill>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128</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871629" y="2340936"/>
            <a:ext cx="8448675" cy="1171575"/>
          </a:xfrm>
          <a:prstGeom prst="rect">
            <a:avLst/>
          </a:prstGeom>
        </p:spPr>
      </p:pic>
    </p:spTree>
    <p:extLst>
      <p:ext uri="{BB962C8B-B14F-4D97-AF65-F5344CB8AC3E}">
        <p14:creationId xmlns:p14="http://schemas.microsoft.com/office/powerpoint/2010/main" val="375687491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90108" y="1304512"/>
            <a:ext cx="9449600" cy="733600"/>
          </a:xfrm>
        </p:spPr>
        <p:txBody>
          <a:bodyPr/>
          <a:lstStyle/>
          <a:p>
            <a:pPr rtl="1"/>
            <a:r>
              <a:rPr lang="fa-IR" dirty="0" smtClean="0">
                <a:solidFill>
                  <a:srgbClr val="FF0000"/>
                </a:solidFill>
                <a:cs typeface="B Mitra" panose="00000400000000000000" pitchFamily="2" charset="-78"/>
              </a:rPr>
              <a:t>به فکر استفاده از ترفندهای روزنامه نگاری باشید</a:t>
            </a:r>
            <a:endParaRPr lang="fa-IR"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590108" y="2706959"/>
            <a:ext cx="10052394" cy="3567200"/>
          </a:xfrm>
        </p:spPr>
        <p:txBody>
          <a:bodyPr/>
          <a:lstStyle/>
          <a:p>
            <a:pPr marL="152396" indent="0">
              <a:buNone/>
            </a:pP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129</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962317" y="3585684"/>
            <a:ext cx="8524875" cy="904875"/>
          </a:xfrm>
          <a:prstGeom prst="rect">
            <a:avLst/>
          </a:prstGeom>
        </p:spPr>
      </p:pic>
    </p:spTree>
    <p:extLst>
      <p:ext uri="{BB962C8B-B14F-4D97-AF65-F5344CB8AC3E}">
        <p14:creationId xmlns:p14="http://schemas.microsoft.com/office/powerpoint/2010/main" val="358032046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87038" y="0"/>
            <a:ext cx="9449600" cy="733600"/>
          </a:xfrm>
        </p:spPr>
        <p:txBody>
          <a:bodyPr/>
          <a:lstStyle/>
          <a:p>
            <a:r>
              <a:rPr lang="en-US" dirty="0" smtClean="0"/>
              <a:t>Time management</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13</a:t>
            </a:fld>
            <a:endParaRPr lang="en" kern="0">
              <a:solidFill>
                <a:srgbClr val="7085AA"/>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87856" y="1312466"/>
            <a:ext cx="8447964" cy="464941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0312007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rtl="1"/>
            <a:r>
              <a:rPr lang="fa-IR" dirty="0" smtClean="0">
                <a:solidFill>
                  <a:srgbClr val="FF0000"/>
                </a:solidFill>
                <a:cs typeface="B Mitra" panose="00000400000000000000" pitchFamily="2" charset="-78"/>
              </a:rPr>
              <a:t>حالت های زمانی </a:t>
            </a:r>
            <a:r>
              <a:rPr lang="en-US" dirty="0" smtClean="0">
                <a:solidFill>
                  <a:srgbClr val="FF0000"/>
                </a:solidFill>
                <a:cs typeface="B Mitra" panose="00000400000000000000" pitchFamily="2" charset="-78"/>
              </a:rPr>
              <a:t>English tenses</a:t>
            </a:r>
            <a:r>
              <a:rPr lang="fa-IR" dirty="0" smtClean="0">
                <a:solidFill>
                  <a:srgbClr val="FF0000"/>
                </a:solidFill>
                <a:cs typeface="B Mitra" panose="00000400000000000000" pitchFamily="2" charset="-78"/>
              </a:rPr>
              <a:t> برای مقدمه </a:t>
            </a:r>
            <a:endParaRPr lang="fa-IR"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371167" y="1872204"/>
            <a:ext cx="8609960" cy="3567200"/>
          </a:xfrm>
        </p:spPr>
        <p:txBody>
          <a:bodyPr/>
          <a:lstStyle/>
          <a:p>
            <a:pPr marL="342900" lvl="0" indent="-342900" eaLnBrk="0" fontAlgn="base" hangingPunct="0">
              <a:lnSpc>
                <a:spcPct val="150000"/>
              </a:lnSpc>
              <a:spcBef>
                <a:spcPct val="20000"/>
              </a:spcBef>
              <a:spcAft>
                <a:spcPct val="0"/>
              </a:spcAft>
              <a:buClr>
                <a:srgbClr val="6F89F7"/>
              </a:buClr>
              <a:buSzPct val="110000"/>
              <a:buFont typeface="Wingdings" panose="05000000000000000000" pitchFamily="2" charset="2"/>
              <a:buChar char="ü"/>
            </a:pPr>
            <a:r>
              <a:rPr lang="en-US" altLang="en-US" sz="2200" b="1" dirty="0">
                <a:solidFill>
                  <a:srgbClr val="000000"/>
                </a:solidFill>
                <a:latin typeface="Corbel" panose="020B0503020204020204" pitchFamily="34" charset="0"/>
                <a:ea typeface="+mn-ea"/>
                <a:cs typeface="+mn-cs"/>
              </a:rPr>
              <a:t>What is known</a:t>
            </a:r>
            <a:r>
              <a:rPr lang="en-US" altLang="en-US" sz="2200" dirty="0">
                <a:solidFill>
                  <a:srgbClr val="000000"/>
                </a:solidFill>
                <a:latin typeface="Corbel" panose="020B0503020204020204" pitchFamily="34" charset="0"/>
                <a:ea typeface="+mn-ea"/>
                <a:cs typeface="+mn-cs"/>
              </a:rPr>
              <a:t> </a:t>
            </a:r>
          </a:p>
          <a:p>
            <a:pPr marL="742950" lvl="1" indent="-285750" eaLnBrk="0" fontAlgn="base" hangingPunct="0">
              <a:lnSpc>
                <a:spcPct val="150000"/>
              </a:lnSpc>
              <a:spcBef>
                <a:spcPct val="20000"/>
              </a:spcBef>
              <a:spcAft>
                <a:spcPct val="0"/>
              </a:spcAft>
              <a:buClr>
                <a:srgbClr val="40458C"/>
              </a:buClr>
              <a:buSzPct val="60000"/>
              <a:buNone/>
            </a:pPr>
            <a:r>
              <a:rPr lang="en-US" altLang="en-US" sz="2000" dirty="0">
                <a:solidFill>
                  <a:srgbClr val="000000"/>
                </a:solidFill>
                <a:latin typeface="Corbel" panose="020B0503020204020204" pitchFamily="34" charset="0"/>
              </a:rPr>
              <a:t>in </a:t>
            </a:r>
            <a:r>
              <a:rPr lang="en-US" altLang="en-US" sz="2000" dirty="0">
                <a:solidFill>
                  <a:srgbClr val="FF0000"/>
                </a:solidFill>
                <a:latin typeface="Corbel" panose="020B0503020204020204" pitchFamily="34" charset="0"/>
              </a:rPr>
              <a:t>present simple tense</a:t>
            </a:r>
          </a:p>
          <a:p>
            <a:pPr marL="342900" lvl="0" indent="-342900" eaLnBrk="0" fontAlgn="base" hangingPunct="0">
              <a:lnSpc>
                <a:spcPct val="150000"/>
              </a:lnSpc>
              <a:spcBef>
                <a:spcPct val="20000"/>
              </a:spcBef>
              <a:spcAft>
                <a:spcPct val="0"/>
              </a:spcAft>
              <a:buClr>
                <a:srgbClr val="6F89F7"/>
              </a:buClr>
              <a:buSzPct val="110000"/>
              <a:buNone/>
            </a:pPr>
            <a:r>
              <a:rPr lang="en-US" altLang="en-US" dirty="0">
                <a:solidFill>
                  <a:srgbClr val="00B0F0"/>
                </a:solidFill>
                <a:latin typeface="Corbel" panose="020B0503020204020204" pitchFamily="34" charset="0"/>
                <a:ea typeface="+mn-ea"/>
                <a:cs typeface="+mn-cs"/>
              </a:rPr>
              <a:t>	</a:t>
            </a:r>
            <a:r>
              <a:rPr lang="en-US" altLang="en-US" sz="2200" dirty="0">
                <a:solidFill>
                  <a:srgbClr val="000000"/>
                </a:solidFill>
                <a:latin typeface="Corbel" panose="020B0503020204020204" pitchFamily="34" charset="0"/>
                <a:ea typeface="+mn-ea"/>
                <a:cs typeface="+mn-cs"/>
              </a:rPr>
              <a:t>Malaria </a:t>
            </a:r>
            <a:r>
              <a:rPr lang="en-US" altLang="en-US" sz="2200" b="1" dirty="0">
                <a:solidFill>
                  <a:srgbClr val="FF0066"/>
                </a:solidFill>
                <a:latin typeface="Corbel" panose="020B0503020204020204" pitchFamily="34" charset="0"/>
                <a:ea typeface="+mn-ea"/>
                <a:cs typeface="+mn-cs"/>
              </a:rPr>
              <a:t>is</a:t>
            </a:r>
            <a:r>
              <a:rPr lang="en-US" altLang="en-US" sz="2200" dirty="0">
                <a:solidFill>
                  <a:srgbClr val="000000"/>
                </a:solidFill>
                <a:latin typeface="Corbel" panose="020B0503020204020204" pitchFamily="34" charset="0"/>
                <a:ea typeface="+mn-ea"/>
                <a:cs typeface="+mn-cs"/>
              </a:rPr>
              <a:t> still the number one killer of all the infectious diseases. Most deaths…..</a:t>
            </a:r>
          </a:p>
          <a:p>
            <a:pPr marL="342900" lvl="0" indent="-342900" eaLnBrk="0" fontAlgn="base" hangingPunct="0">
              <a:lnSpc>
                <a:spcPct val="150000"/>
              </a:lnSpc>
              <a:spcBef>
                <a:spcPct val="20000"/>
              </a:spcBef>
              <a:spcAft>
                <a:spcPct val="0"/>
              </a:spcAft>
              <a:buClr>
                <a:srgbClr val="6F89F7"/>
              </a:buClr>
              <a:buSzPct val="110000"/>
              <a:buFont typeface="Wingdings" panose="05000000000000000000" pitchFamily="2" charset="2"/>
              <a:buChar char="ü"/>
            </a:pPr>
            <a:r>
              <a:rPr lang="en-US" altLang="en-US" sz="2200" b="1" dirty="0">
                <a:solidFill>
                  <a:srgbClr val="000000"/>
                </a:solidFill>
                <a:latin typeface="Corbel" panose="020B0503020204020204" pitchFamily="34" charset="0"/>
                <a:ea typeface="+mn-ea"/>
                <a:cs typeface="+mn-cs"/>
              </a:rPr>
              <a:t>Past studies and their results</a:t>
            </a:r>
            <a:r>
              <a:rPr lang="en-US" altLang="en-US" sz="2200" dirty="0">
                <a:solidFill>
                  <a:srgbClr val="000000"/>
                </a:solidFill>
                <a:latin typeface="Corbel" panose="020B0503020204020204" pitchFamily="34" charset="0"/>
                <a:ea typeface="+mn-ea"/>
                <a:cs typeface="+mn-cs"/>
              </a:rPr>
              <a:t> </a:t>
            </a:r>
          </a:p>
          <a:p>
            <a:pPr marL="742950" lvl="1" indent="-285750" eaLnBrk="0" fontAlgn="base" hangingPunct="0">
              <a:lnSpc>
                <a:spcPct val="150000"/>
              </a:lnSpc>
              <a:spcBef>
                <a:spcPct val="20000"/>
              </a:spcBef>
              <a:spcAft>
                <a:spcPct val="0"/>
              </a:spcAft>
              <a:buClr>
                <a:srgbClr val="40458C"/>
              </a:buClr>
              <a:buSzPct val="60000"/>
              <a:buNone/>
            </a:pPr>
            <a:r>
              <a:rPr lang="en-US" altLang="en-US" sz="2000" dirty="0">
                <a:solidFill>
                  <a:srgbClr val="FF0000"/>
                </a:solidFill>
                <a:latin typeface="Corbel" panose="020B0503020204020204" pitchFamily="34" charset="0"/>
              </a:rPr>
              <a:t>in past tense</a:t>
            </a:r>
          </a:p>
          <a:p>
            <a:pPr marL="742950" lvl="1" indent="-285750" eaLnBrk="0" fontAlgn="base" hangingPunct="0">
              <a:lnSpc>
                <a:spcPct val="150000"/>
              </a:lnSpc>
              <a:spcBef>
                <a:spcPct val="20000"/>
              </a:spcBef>
              <a:spcAft>
                <a:spcPct val="0"/>
              </a:spcAft>
              <a:buClr>
                <a:srgbClr val="40458C"/>
              </a:buClr>
              <a:buSzPct val="60000"/>
              <a:buNone/>
            </a:pPr>
            <a:r>
              <a:rPr lang="en-US" altLang="en-US" sz="2000" dirty="0">
                <a:solidFill>
                  <a:srgbClr val="FF0066"/>
                </a:solidFill>
                <a:latin typeface="Corbel" panose="020B0503020204020204" pitchFamily="34" charset="0"/>
              </a:rPr>
              <a:t>Schmidt et al. (1993) </a:t>
            </a:r>
            <a:r>
              <a:rPr lang="en-US" altLang="en-US" sz="2000" b="1" dirty="0">
                <a:solidFill>
                  <a:srgbClr val="FF0066"/>
                </a:solidFill>
                <a:latin typeface="Corbel" panose="020B0503020204020204" pitchFamily="34" charset="0"/>
              </a:rPr>
              <a:t>showed ….</a:t>
            </a:r>
          </a:p>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130</a:t>
            </a:fld>
            <a:endParaRPr lang="en" kern="0">
              <a:solidFill>
                <a:srgbClr val="7085AA"/>
              </a:solidFill>
            </a:endParaRPr>
          </a:p>
        </p:txBody>
      </p:sp>
    </p:spTree>
    <p:extLst>
      <p:ext uri="{BB962C8B-B14F-4D97-AF65-F5344CB8AC3E}">
        <p14:creationId xmlns:p14="http://schemas.microsoft.com/office/powerpoint/2010/main" val="423565582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dirty="0" smtClean="0">
                <a:solidFill>
                  <a:srgbClr val="FF0000"/>
                </a:solidFill>
                <a:cs typeface="B Mitra" panose="00000400000000000000" pitchFamily="2" charset="-78"/>
              </a:rPr>
              <a:t> حالت </a:t>
            </a:r>
            <a:r>
              <a:rPr lang="fa-IR" dirty="0">
                <a:solidFill>
                  <a:srgbClr val="FF0000"/>
                </a:solidFill>
                <a:cs typeface="B Mitra" panose="00000400000000000000" pitchFamily="2" charset="-78"/>
              </a:rPr>
              <a:t>های </a:t>
            </a:r>
            <a:r>
              <a:rPr lang="fa-IR" dirty="0" smtClean="0">
                <a:solidFill>
                  <a:srgbClr val="FF0000"/>
                </a:solidFill>
                <a:cs typeface="B Mitra" panose="00000400000000000000" pitchFamily="2" charset="-78"/>
              </a:rPr>
              <a:t>زمانی (ادامه..) </a:t>
            </a:r>
            <a:r>
              <a:rPr lang="en-US" dirty="0">
                <a:solidFill>
                  <a:srgbClr val="FF0000"/>
                </a:solidFill>
                <a:cs typeface="B Mitra" panose="00000400000000000000" pitchFamily="2" charset="-78"/>
              </a:rPr>
              <a:t>English tenses</a:t>
            </a:r>
            <a:r>
              <a:rPr lang="fa-IR" dirty="0">
                <a:solidFill>
                  <a:srgbClr val="FF0000"/>
                </a:solidFill>
                <a:cs typeface="B Mitra" panose="00000400000000000000" pitchFamily="2" charset="-78"/>
              </a:rPr>
              <a:t> برای مقدمه </a:t>
            </a:r>
          </a:p>
        </p:txBody>
      </p:sp>
      <p:sp>
        <p:nvSpPr>
          <p:cNvPr id="3" name="Text Placeholder 2"/>
          <p:cNvSpPr>
            <a:spLocks noGrp="1"/>
          </p:cNvSpPr>
          <p:nvPr>
            <p:ph type="body" idx="1"/>
          </p:nvPr>
        </p:nvSpPr>
        <p:spPr>
          <a:xfrm>
            <a:off x="2125838" y="1975235"/>
            <a:ext cx="7940258" cy="3567200"/>
          </a:xfrm>
        </p:spPr>
        <p:txBody>
          <a:bodyPr/>
          <a:lstStyle/>
          <a:p>
            <a:pPr marL="342900" lvl="0" indent="-342900" eaLnBrk="0" fontAlgn="base" hangingPunct="0">
              <a:lnSpc>
                <a:spcPct val="150000"/>
              </a:lnSpc>
              <a:spcBef>
                <a:spcPct val="20000"/>
              </a:spcBef>
              <a:spcAft>
                <a:spcPct val="0"/>
              </a:spcAft>
              <a:buClr>
                <a:srgbClr val="6F89F7"/>
              </a:buClr>
              <a:buSzPct val="110000"/>
              <a:buFont typeface="Wingdings" panose="05000000000000000000" pitchFamily="2" charset="2"/>
              <a:buChar char="ü"/>
            </a:pPr>
            <a:r>
              <a:rPr lang="en-US" altLang="en-US" sz="2200" b="1" dirty="0">
                <a:solidFill>
                  <a:srgbClr val="000000"/>
                </a:solidFill>
                <a:latin typeface="Corbel" panose="020B0503020204020204" pitchFamily="34" charset="0"/>
                <a:ea typeface="+mn-ea"/>
                <a:cs typeface="+mn-cs"/>
              </a:rPr>
              <a:t>The research aim or purpose</a:t>
            </a:r>
            <a:r>
              <a:rPr lang="en-US" altLang="en-US" sz="2200" dirty="0">
                <a:solidFill>
                  <a:srgbClr val="000000"/>
                </a:solidFill>
                <a:latin typeface="Corbel" panose="020B0503020204020204" pitchFamily="34" charset="0"/>
                <a:ea typeface="+mn-ea"/>
                <a:cs typeface="+mn-cs"/>
              </a:rPr>
              <a:t> </a:t>
            </a:r>
          </a:p>
          <a:p>
            <a:pPr marL="742950" lvl="1" indent="-285750" eaLnBrk="0" fontAlgn="base" hangingPunct="0">
              <a:lnSpc>
                <a:spcPct val="150000"/>
              </a:lnSpc>
              <a:spcBef>
                <a:spcPct val="20000"/>
              </a:spcBef>
              <a:spcAft>
                <a:spcPct val="0"/>
              </a:spcAft>
              <a:buClr>
                <a:srgbClr val="40458C"/>
              </a:buClr>
              <a:buSzPct val="60000"/>
              <a:buNone/>
            </a:pPr>
            <a:r>
              <a:rPr lang="en-US" altLang="en-US" sz="2000" dirty="0">
                <a:solidFill>
                  <a:srgbClr val="000000"/>
                </a:solidFill>
                <a:latin typeface="Corbel" panose="020B0503020204020204" pitchFamily="34" charset="0"/>
              </a:rPr>
              <a:t>in </a:t>
            </a:r>
            <a:r>
              <a:rPr lang="en-US" altLang="en-US" sz="2000" dirty="0">
                <a:solidFill>
                  <a:srgbClr val="FF0000"/>
                </a:solidFill>
                <a:latin typeface="Corbel" panose="020B0503020204020204" pitchFamily="34" charset="0"/>
              </a:rPr>
              <a:t>past tense</a:t>
            </a:r>
          </a:p>
          <a:p>
            <a:pPr marL="742950" lvl="1" indent="-285750" eaLnBrk="0" fontAlgn="base" hangingPunct="0">
              <a:lnSpc>
                <a:spcPct val="150000"/>
              </a:lnSpc>
              <a:spcBef>
                <a:spcPct val="20000"/>
              </a:spcBef>
              <a:spcAft>
                <a:spcPct val="0"/>
              </a:spcAft>
              <a:buClr>
                <a:srgbClr val="40458C"/>
              </a:buClr>
              <a:buSzPct val="60000"/>
              <a:buFont typeface="Wingdings" panose="05000000000000000000" pitchFamily="2" charset="2"/>
              <a:buChar char="v"/>
            </a:pPr>
            <a:r>
              <a:rPr lang="en-US" altLang="en-US" sz="2000" dirty="0">
                <a:solidFill>
                  <a:srgbClr val="000000"/>
                </a:solidFill>
                <a:latin typeface="Corbel" panose="020B0503020204020204" pitchFamily="34" charset="0"/>
              </a:rPr>
              <a:t>The purpose of this study </a:t>
            </a:r>
            <a:r>
              <a:rPr lang="en-US" altLang="en-US" sz="2000" b="1" dirty="0">
                <a:solidFill>
                  <a:srgbClr val="FF0066"/>
                </a:solidFill>
                <a:latin typeface="Corbel" panose="020B0503020204020204" pitchFamily="34" charset="0"/>
              </a:rPr>
              <a:t>was</a:t>
            </a:r>
            <a:r>
              <a:rPr lang="en-US" altLang="en-US" sz="2000" dirty="0">
                <a:solidFill>
                  <a:srgbClr val="000000"/>
                </a:solidFill>
                <a:latin typeface="Corbel" panose="020B0503020204020204" pitchFamily="34" charset="0"/>
              </a:rPr>
              <a:t> to answer the following question.</a:t>
            </a:r>
          </a:p>
          <a:p>
            <a:pPr marL="342900" lvl="0" indent="-342900" eaLnBrk="0" fontAlgn="base" hangingPunct="0">
              <a:lnSpc>
                <a:spcPct val="150000"/>
              </a:lnSpc>
              <a:spcBef>
                <a:spcPct val="20000"/>
              </a:spcBef>
              <a:spcAft>
                <a:spcPct val="0"/>
              </a:spcAft>
              <a:buClr>
                <a:srgbClr val="6F89F7"/>
              </a:buClr>
              <a:buSzPct val="110000"/>
              <a:buFont typeface="Wingdings" panose="05000000000000000000" pitchFamily="2" charset="2"/>
              <a:buChar char="ü"/>
            </a:pPr>
            <a:r>
              <a:rPr lang="en-US" altLang="en-US" sz="2200" b="1" dirty="0">
                <a:solidFill>
                  <a:srgbClr val="000000"/>
                </a:solidFill>
                <a:latin typeface="Corbel" panose="020B0503020204020204" pitchFamily="34" charset="0"/>
                <a:ea typeface="+mn-ea"/>
                <a:cs typeface="+mn-cs"/>
              </a:rPr>
              <a:t>The research question</a:t>
            </a:r>
            <a:r>
              <a:rPr lang="en-US" altLang="en-US" sz="2200" dirty="0">
                <a:solidFill>
                  <a:srgbClr val="000000"/>
                </a:solidFill>
                <a:latin typeface="Corbel" panose="020B0503020204020204" pitchFamily="34" charset="0"/>
                <a:ea typeface="+mn-ea"/>
                <a:cs typeface="+mn-cs"/>
              </a:rPr>
              <a:t> </a:t>
            </a:r>
          </a:p>
          <a:p>
            <a:pPr marL="742950" lvl="1" indent="-285750" eaLnBrk="0" fontAlgn="base" hangingPunct="0">
              <a:lnSpc>
                <a:spcPct val="150000"/>
              </a:lnSpc>
              <a:spcBef>
                <a:spcPct val="20000"/>
              </a:spcBef>
              <a:spcAft>
                <a:spcPct val="0"/>
              </a:spcAft>
              <a:buClr>
                <a:srgbClr val="40458C"/>
              </a:buClr>
              <a:buSzPct val="60000"/>
              <a:buNone/>
            </a:pPr>
            <a:r>
              <a:rPr lang="en-US" altLang="en-US" sz="2000" dirty="0">
                <a:solidFill>
                  <a:srgbClr val="000000"/>
                </a:solidFill>
                <a:latin typeface="Corbel" panose="020B0503020204020204" pitchFamily="34" charset="0"/>
              </a:rPr>
              <a:t>in </a:t>
            </a:r>
            <a:r>
              <a:rPr lang="en-US" altLang="en-US" sz="2000" dirty="0">
                <a:solidFill>
                  <a:srgbClr val="FF0000"/>
                </a:solidFill>
                <a:latin typeface="Corbel" panose="020B0503020204020204" pitchFamily="34" charset="0"/>
              </a:rPr>
              <a:t>present tense</a:t>
            </a:r>
          </a:p>
          <a:p>
            <a:pPr marL="742950" lvl="1" indent="-285750" eaLnBrk="0" fontAlgn="base" hangingPunct="0">
              <a:lnSpc>
                <a:spcPct val="150000"/>
              </a:lnSpc>
              <a:spcBef>
                <a:spcPct val="20000"/>
              </a:spcBef>
              <a:spcAft>
                <a:spcPct val="0"/>
              </a:spcAft>
              <a:buClr>
                <a:srgbClr val="40458C"/>
              </a:buClr>
              <a:buSzPct val="60000"/>
              <a:buFont typeface="Wingdings" panose="05000000000000000000" pitchFamily="2" charset="2"/>
              <a:buChar char="v"/>
            </a:pPr>
            <a:r>
              <a:rPr lang="en-US" altLang="en-US" sz="2000" dirty="0">
                <a:solidFill>
                  <a:srgbClr val="000000"/>
                </a:solidFill>
                <a:latin typeface="Corbel" panose="020B0503020204020204" pitchFamily="34" charset="0"/>
              </a:rPr>
              <a:t>What retrospective meteorological factors </a:t>
            </a:r>
            <a:r>
              <a:rPr lang="en-US" altLang="en-US" sz="2000" b="1" dirty="0">
                <a:solidFill>
                  <a:srgbClr val="FF0066"/>
                </a:solidFill>
                <a:latin typeface="Corbel" panose="020B0503020204020204" pitchFamily="34" charset="0"/>
              </a:rPr>
              <a:t>correlate….</a:t>
            </a:r>
          </a:p>
          <a:p>
            <a:pPr marL="342900" lvl="0" indent="-342900" eaLnBrk="0" fontAlgn="base" hangingPunct="0">
              <a:lnSpc>
                <a:spcPct val="150000"/>
              </a:lnSpc>
              <a:spcBef>
                <a:spcPct val="20000"/>
              </a:spcBef>
              <a:spcAft>
                <a:spcPct val="0"/>
              </a:spcAft>
              <a:buClr>
                <a:srgbClr val="6F89F7"/>
              </a:buClr>
              <a:buSzPct val="110000"/>
              <a:buBlip>
                <a:blip r:embed="rId2"/>
              </a:buBlip>
            </a:pPr>
            <a:endParaRPr lang="fa-IR" altLang="en-US" dirty="0">
              <a:solidFill>
                <a:srgbClr val="40458C"/>
              </a:solidFill>
              <a:latin typeface="Corbel" panose="020B0503020204020204" pitchFamily="34" charset="0"/>
              <a:ea typeface="+mn-ea"/>
              <a:cs typeface="+mn-cs"/>
            </a:endParaRPr>
          </a:p>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131</a:t>
            </a:fld>
            <a:endParaRPr lang="en" kern="0">
              <a:solidFill>
                <a:srgbClr val="7085AA"/>
              </a:solidFill>
            </a:endParaRPr>
          </a:p>
        </p:txBody>
      </p:sp>
    </p:spTree>
    <p:extLst>
      <p:ext uri="{BB962C8B-B14F-4D97-AF65-F5344CB8AC3E}">
        <p14:creationId xmlns:p14="http://schemas.microsoft.com/office/powerpoint/2010/main" val="309613093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426992"/>
            <a:ext cx="9449600" cy="733600"/>
          </a:xfrm>
        </p:spPr>
        <p:txBody>
          <a:bodyPr/>
          <a:lstStyle/>
          <a:p>
            <a:r>
              <a:rPr lang="fa-IR" dirty="0" smtClean="0">
                <a:cs typeface="B Homa" panose="00000400000000000000" pitchFamily="2" charset="-78"/>
              </a:rPr>
              <a:t>یک مثال از یک مقدمه مناسب</a:t>
            </a:r>
            <a:endParaRPr lang="fa-IR" dirty="0">
              <a:cs typeface="B Homa" panose="00000400000000000000" pitchFamily="2" charset="-78"/>
            </a:endParaRP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132</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2446986" y="1607456"/>
            <a:ext cx="6851560" cy="5038696"/>
          </a:xfrm>
          <a:prstGeom prst="rect">
            <a:avLst/>
          </a:prstGeom>
        </p:spPr>
      </p:pic>
    </p:spTree>
    <p:extLst>
      <p:ext uri="{BB962C8B-B14F-4D97-AF65-F5344CB8AC3E}">
        <p14:creationId xmlns:p14="http://schemas.microsoft.com/office/powerpoint/2010/main" val="48961363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64685" y="196901"/>
            <a:ext cx="9449600" cy="733600"/>
          </a:xfrm>
        </p:spPr>
        <p:txBody>
          <a:bodyPr/>
          <a:lstStyle/>
          <a:p>
            <a:pPr algn="r" rtl="1"/>
            <a:r>
              <a:rPr lang="fa-IR" dirty="0" smtClean="0">
                <a:cs typeface="B Titr" pitchFamily="2" charset="-78"/>
              </a:rPr>
              <a:t>چند نکته....</a:t>
            </a:r>
            <a:endParaRPr lang="en-US" dirty="0">
              <a:cs typeface="B Titr" pitchFamily="2" charset="-78"/>
            </a:endParaRPr>
          </a:p>
        </p:txBody>
      </p:sp>
      <p:sp>
        <p:nvSpPr>
          <p:cNvPr id="3" name="Text Placeholder 2"/>
          <p:cNvSpPr>
            <a:spLocks noGrp="1"/>
          </p:cNvSpPr>
          <p:nvPr>
            <p:ph type="body" idx="1"/>
          </p:nvPr>
        </p:nvSpPr>
        <p:spPr>
          <a:xfrm>
            <a:off x="1443903" y="1238358"/>
            <a:ext cx="9435378" cy="3567200"/>
          </a:xfrm>
        </p:spPr>
        <p:txBody>
          <a:bodyPr/>
          <a:lstStyle/>
          <a:p>
            <a:pPr algn="r" rtl="1"/>
            <a:r>
              <a:rPr lang="fa-IR" dirty="0">
                <a:cs typeface="B Mitra" pitchFamily="2" charset="-78"/>
              </a:rPr>
              <a:t>مراقب طول عنوان مقاله علمی خود و رعایت علایم نگارشی </a:t>
            </a:r>
            <a:r>
              <a:rPr lang="fa-IR" dirty="0" smtClean="0">
                <a:cs typeface="B Mitra" pitchFamily="2" charset="-78"/>
              </a:rPr>
              <a:t>باشید</a:t>
            </a:r>
            <a:endParaRPr lang="en-US" dirty="0" smtClean="0">
              <a:cs typeface="B Mitra" pitchFamily="2" charset="-78"/>
            </a:endParaRPr>
          </a:p>
          <a:p>
            <a:pPr lvl="1" algn="r" rtl="1"/>
            <a:r>
              <a:rPr lang="fa-IR" dirty="0">
                <a:cs typeface="B Mitra" pitchFamily="2" charset="-78"/>
              </a:rPr>
              <a:t>عناوین طولانی، تعداد نویسندگان زیاد و عدم رعایت علایم نگارشی، می‌توانند اثراتی منفی در جلب توجه سایر پژوهشگران داشته </a:t>
            </a:r>
            <a:r>
              <a:rPr lang="fa-IR" dirty="0" smtClean="0">
                <a:cs typeface="B Mitra" pitchFamily="2" charset="-78"/>
              </a:rPr>
              <a:t>باشند</a:t>
            </a:r>
            <a:endParaRPr lang="en-US" dirty="0" smtClean="0">
              <a:cs typeface="B Mitra" pitchFamily="2" charset="-78"/>
            </a:endParaRPr>
          </a:p>
          <a:p>
            <a:pPr algn="r" rtl="1"/>
            <a:r>
              <a:rPr lang="fa-IR" dirty="0">
                <a:cs typeface="B Mitra" pitchFamily="2" charset="-78"/>
              </a:rPr>
              <a:t>از مزیت انتشار نتایج علمی خود زودتر از چاپ شدن بهره </a:t>
            </a:r>
            <a:r>
              <a:rPr lang="fa-IR" dirty="0" smtClean="0">
                <a:cs typeface="B Mitra" pitchFamily="2" charset="-78"/>
              </a:rPr>
              <a:t>بگیرید</a:t>
            </a:r>
            <a:endParaRPr lang="en-US" dirty="0" smtClean="0">
              <a:cs typeface="B Mitra" pitchFamily="2" charset="-78"/>
            </a:endParaRPr>
          </a:p>
          <a:p>
            <a:pPr lvl="1" algn="r" rtl="1"/>
            <a:r>
              <a:rPr lang="fa-IR" dirty="0" smtClean="0">
                <a:cs typeface="B Mitra" pitchFamily="2" charset="-78"/>
              </a:rPr>
              <a:t>از ظرفیت پیش مخازن (</a:t>
            </a:r>
            <a:r>
              <a:rPr lang="en-US" dirty="0" smtClean="0">
                <a:cs typeface="B Mitra" pitchFamily="2" charset="-78"/>
              </a:rPr>
              <a:t>repository</a:t>
            </a:r>
            <a:r>
              <a:rPr lang="fa-IR" dirty="0" smtClean="0">
                <a:cs typeface="B Mitra" pitchFamily="2" charset="-78"/>
              </a:rPr>
              <a:t>) مانند </a:t>
            </a:r>
            <a:r>
              <a:rPr lang="en-US" dirty="0" err="1" smtClean="0">
                <a:cs typeface="B Mitra" pitchFamily="2" charset="-78"/>
              </a:rPr>
              <a:t>MedRvix</a:t>
            </a:r>
            <a:r>
              <a:rPr lang="fa-IR" dirty="0" smtClean="0">
                <a:cs typeface="B Mitra" pitchFamily="2" charset="-78"/>
              </a:rPr>
              <a:t> و </a:t>
            </a:r>
            <a:r>
              <a:rPr lang="en-US" dirty="0" err="1" smtClean="0">
                <a:cs typeface="B Mitra" pitchFamily="2" charset="-78"/>
              </a:rPr>
              <a:t>figshare</a:t>
            </a:r>
            <a:r>
              <a:rPr lang="fa-IR" dirty="0" smtClean="0">
                <a:cs typeface="B Mitra" pitchFamily="2" charset="-78"/>
              </a:rPr>
              <a:t> یا </a:t>
            </a:r>
            <a:r>
              <a:rPr lang="en-US" dirty="0" err="1" smtClean="0">
                <a:cs typeface="B Mitra" pitchFamily="2" charset="-78"/>
              </a:rPr>
              <a:t>slidshare</a:t>
            </a:r>
            <a:r>
              <a:rPr lang="fa-IR" dirty="0" smtClean="0">
                <a:cs typeface="B Mitra" pitchFamily="2" charset="-78"/>
              </a:rPr>
              <a:t> و سایر شبکه های اجتماعی استفاده کنید</a:t>
            </a:r>
          </a:p>
          <a:p>
            <a:pPr algn="r" rtl="1"/>
            <a:r>
              <a:rPr lang="fa-IR" dirty="0">
                <a:cs typeface="B Mitra" pitchFamily="2" charset="-78"/>
              </a:rPr>
              <a:t>از ذکر نام </a:t>
            </a:r>
            <a:r>
              <a:rPr lang="fa-IR" dirty="0" smtClean="0">
                <a:cs typeface="B Mitra" pitchFamily="2" charset="-78"/>
              </a:rPr>
              <a:t>کشور بخصوص مطالعات تحلیلی </a:t>
            </a:r>
            <a:r>
              <a:rPr lang="fa-IR" dirty="0">
                <a:cs typeface="B Mitra" pitchFamily="2" charset="-78"/>
              </a:rPr>
              <a:t>در عنوان مقاله خود بپرهیزید</a:t>
            </a:r>
            <a:r>
              <a:rPr lang="fa-IR" dirty="0" smtClean="0">
                <a:cs typeface="B Mitra" pitchFamily="2" charset="-78"/>
              </a:rPr>
              <a:t>.</a:t>
            </a:r>
          </a:p>
          <a:p>
            <a:pPr algn="r" rtl="1"/>
            <a:r>
              <a:rPr lang="fa-IR" dirty="0" smtClean="0">
                <a:cs typeface="B Mitra" pitchFamily="2" charset="-78"/>
              </a:rPr>
              <a:t>علائم نگارشی مانند دو نقطه یا خط </a:t>
            </a:r>
            <a:r>
              <a:rPr lang="fa-IR" dirty="0">
                <a:cs typeface="B Mitra" pitchFamily="2" charset="-78"/>
              </a:rPr>
              <a:t>تیره‌ها را </a:t>
            </a:r>
            <a:r>
              <a:rPr lang="fa-IR" dirty="0" smtClean="0">
                <a:cs typeface="B Mitra" pitchFamily="2" charset="-78"/>
              </a:rPr>
              <a:t>برای جذاب شدن علائم فراموش نکنید</a:t>
            </a:r>
          </a:p>
          <a:p>
            <a:pPr algn="r" rtl="1"/>
            <a:r>
              <a:rPr lang="fa-IR" dirty="0">
                <a:cs typeface="B Mitra" pitchFamily="2" charset="-78"/>
              </a:rPr>
              <a:t>از کلید واژه‌های مناسب استفاده </a:t>
            </a:r>
            <a:r>
              <a:rPr lang="fa-IR" dirty="0" smtClean="0">
                <a:cs typeface="B Mitra" pitchFamily="2" charset="-78"/>
              </a:rPr>
              <a:t>کنید</a:t>
            </a:r>
          </a:p>
          <a:p>
            <a:pPr lvl="1" algn="r" rtl="1"/>
            <a:r>
              <a:rPr lang="fa-IR" dirty="0" smtClean="0">
                <a:cs typeface="B Mitra" pitchFamily="2" charset="-78"/>
              </a:rPr>
              <a:t>از ظرفیت های </a:t>
            </a:r>
            <a:r>
              <a:rPr lang="en-US" dirty="0">
                <a:cs typeface="B Mitra" pitchFamily="2" charset="-78"/>
              </a:rPr>
              <a:t>Search Engine Optimization (SEO</a:t>
            </a:r>
            <a:r>
              <a:rPr lang="en-US" dirty="0" smtClean="0">
                <a:cs typeface="B Mitra" pitchFamily="2" charset="-78"/>
              </a:rPr>
              <a:t>)</a:t>
            </a:r>
            <a:r>
              <a:rPr lang="fa-IR" dirty="0" smtClean="0">
                <a:cs typeface="B Mitra" pitchFamily="2" charset="-78"/>
              </a:rPr>
              <a:t> از طریق ابزارهای مناسب مانند (</a:t>
            </a:r>
            <a:r>
              <a:rPr lang="en-US" dirty="0">
                <a:cs typeface="B Mitra" pitchFamily="2" charset="-78"/>
              </a:rPr>
              <a:t>Jason Davies Word Cloud Generator </a:t>
            </a:r>
            <a:r>
              <a:rPr lang="fa-IR" dirty="0" smtClean="0">
                <a:cs typeface="B Mitra" pitchFamily="2" charset="-78"/>
              </a:rPr>
              <a:t>-</a:t>
            </a:r>
            <a:r>
              <a:rPr lang="en-US" dirty="0">
                <a:cs typeface="B Mitra" pitchFamily="2" charset="-78"/>
              </a:rPr>
              <a:t>Tag Crowd </a:t>
            </a:r>
            <a:r>
              <a:rPr lang="fa-IR" dirty="0" smtClean="0">
                <a:cs typeface="B Mitra" pitchFamily="2" charset="-78"/>
              </a:rPr>
              <a:t>-</a:t>
            </a:r>
            <a:r>
              <a:rPr lang="en-US" dirty="0" err="1">
                <a:cs typeface="B Mitra" pitchFamily="2" charset="-78"/>
              </a:rPr>
              <a:t>Tagxedo</a:t>
            </a:r>
            <a:r>
              <a:rPr lang="en-US" dirty="0">
                <a:cs typeface="B Mitra" pitchFamily="2" charset="-78"/>
              </a:rPr>
              <a:t> </a:t>
            </a:r>
            <a:r>
              <a:rPr lang="fa-IR" dirty="0" smtClean="0">
                <a:cs typeface="B Mitra" pitchFamily="2" charset="-78"/>
              </a:rPr>
              <a:t>) استفاده کنید. </a:t>
            </a:r>
            <a:endParaRPr lang="en-US" dirty="0">
              <a:cs typeface="B Mitra"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133</a:t>
            </a:fld>
            <a:endParaRPr lang="en" kern="0">
              <a:solidFill>
                <a:srgbClr val="7085AA"/>
              </a:solidFill>
            </a:endParaRPr>
          </a:p>
        </p:txBody>
      </p:sp>
    </p:spTree>
    <p:extLst>
      <p:ext uri="{BB962C8B-B14F-4D97-AF65-F5344CB8AC3E}">
        <p14:creationId xmlns:p14="http://schemas.microsoft.com/office/powerpoint/2010/main" val="153472702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806"/>
        <p:cNvGrpSpPr/>
        <p:nvPr/>
      </p:nvGrpSpPr>
      <p:grpSpPr>
        <a:xfrm>
          <a:off x="0" y="0"/>
          <a:ext cx="0" cy="0"/>
          <a:chOff x="0" y="0"/>
          <a:chExt cx="0" cy="0"/>
        </a:xfrm>
      </p:grpSpPr>
      <p:sp>
        <p:nvSpPr>
          <p:cNvPr id="810" name="Google Shape;810;p26"/>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p>
            <a:pPr defTabSz="1219170">
              <a:buClr>
                <a:srgbClr val="000000"/>
              </a:buClr>
              <a:defRPr/>
            </a:pPr>
            <a:fld id="{00000000-1234-1234-1234-123412341234}" type="slidenum">
              <a:rPr lang="en" kern="0">
                <a:solidFill>
                  <a:srgbClr val="FFFFFF"/>
                </a:solidFill>
              </a:rPr>
              <a:pPr defTabSz="1219170">
                <a:buClr>
                  <a:srgbClr val="000000"/>
                </a:buClr>
                <a:defRPr/>
              </a:pPr>
              <a:t>134</a:t>
            </a:fld>
            <a:endParaRPr kern="0">
              <a:solidFill>
                <a:srgbClr val="FFFFFF"/>
              </a:solidFill>
            </a:endParaRPr>
          </a:p>
        </p:txBody>
      </p:sp>
      <p:sp>
        <p:nvSpPr>
          <p:cNvPr id="2" name="Title 1"/>
          <p:cNvSpPr>
            <a:spLocks noGrp="1"/>
          </p:cNvSpPr>
          <p:nvPr>
            <p:ph type="title"/>
          </p:nvPr>
        </p:nvSpPr>
        <p:spPr>
          <a:xfrm>
            <a:off x="990350" y="2719509"/>
            <a:ext cx="10211233" cy="733600"/>
          </a:xfrm>
        </p:spPr>
        <p:txBody>
          <a:bodyPr/>
          <a:lstStyle/>
          <a:p>
            <a:r>
              <a:rPr lang="en-US" sz="4267" dirty="0" smtClean="0">
                <a:solidFill>
                  <a:srgbClr val="FF0000"/>
                </a:solidFill>
              </a:rPr>
              <a:t>Methods </a:t>
            </a:r>
            <a:endParaRPr lang="fa-IR" sz="4267" dirty="0">
              <a:solidFill>
                <a:srgbClr val="FF0000"/>
              </a:solidFill>
            </a:endParaRPr>
          </a:p>
        </p:txBody>
      </p:sp>
      <p:sp>
        <p:nvSpPr>
          <p:cNvPr id="6" name="Title 1"/>
          <p:cNvSpPr txBox="1">
            <a:spLocks/>
          </p:cNvSpPr>
          <p:nvPr/>
        </p:nvSpPr>
        <p:spPr>
          <a:xfrm>
            <a:off x="427248" y="3794644"/>
            <a:ext cx="10605837" cy="73360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1pPr>
            <a:lvl2pPr marR="0" lvl="1"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2pPr>
            <a:lvl3pPr marR="0" lvl="2"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3pPr>
            <a:lvl4pPr marR="0" lvl="3"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4pPr>
            <a:lvl5pPr marR="0" lvl="4"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5pPr>
            <a:lvl6pPr marR="0" lvl="5"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6pPr>
            <a:lvl7pPr marR="0" lvl="6"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7pPr>
            <a:lvl8pPr marR="0" lvl="7"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8pPr>
            <a:lvl9pPr marR="0" lvl="8"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9pPr>
          </a:lstStyle>
          <a:p>
            <a:pPr defTabSz="1219170">
              <a:buClr>
                <a:srgbClr val="273F68"/>
              </a:buClr>
            </a:pPr>
            <a:endParaRPr lang="fa-IR" sz="5867" u="sng" kern="0" dirty="0">
              <a:solidFill>
                <a:srgbClr val="FF0000"/>
              </a:solidFill>
            </a:endParaRPr>
          </a:p>
        </p:txBody>
      </p:sp>
    </p:spTree>
    <p:extLst>
      <p:ext uri="{BB962C8B-B14F-4D97-AF65-F5344CB8AC3E}">
        <p14:creationId xmlns:p14="http://schemas.microsoft.com/office/powerpoint/2010/main" val="903322515"/>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27311" y="225792"/>
            <a:ext cx="8965841" cy="532084"/>
          </a:xfrm>
        </p:spPr>
        <p:txBody>
          <a:bodyPr/>
          <a:lstStyle/>
          <a:p>
            <a:r>
              <a:rPr lang="en-US" dirty="0"/>
              <a:t>What to include in the methods section</a:t>
            </a:r>
          </a:p>
        </p:txBody>
      </p:sp>
      <p:sp>
        <p:nvSpPr>
          <p:cNvPr id="3" name="Slide Number Placeholder 2"/>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135</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610413" y="974669"/>
            <a:ext cx="7999639" cy="1386823"/>
          </a:xfrm>
          <a:prstGeom prst="rect">
            <a:avLst/>
          </a:prstGeom>
        </p:spPr>
      </p:pic>
      <p:pic>
        <p:nvPicPr>
          <p:cNvPr id="7" name="Picture 6"/>
          <p:cNvPicPr>
            <a:picLocks noChangeAspect="1"/>
          </p:cNvPicPr>
          <p:nvPr/>
        </p:nvPicPr>
        <p:blipFill>
          <a:blip r:embed="rId3"/>
          <a:stretch>
            <a:fillRect/>
          </a:stretch>
        </p:blipFill>
        <p:spPr>
          <a:xfrm>
            <a:off x="1610413" y="2361492"/>
            <a:ext cx="7999639" cy="2675148"/>
          </a:xfrm>
          <a:prstGeom prst="rect">
            <a:avLst/>
          </a:prstGeom>
        </p:spPr>
      </p:pic>
      <p:pic>
        <p:nvPicPr>
          <p:cNvPr id="8" name="Picture 7"/>
          <p:cNvPicPr>
            <a:picLocks noChangeAspect="1"/>
          </p:cNvPicPr>
          <p:nvPr/>
        </p:nvPicPr>
        <p:blipFill>
          <a:blip r:embed="rId4"/>
          <a:stretch>
            <a:fillRect/>
          </a:stretch>
        </p:blipFill>
        <p:spPr>
          <a:xfrm>
            <a:off x="1610413" y="5036640"/>
            <a:ext cx="7999639" cy="1719294"/>
          </a:xfrm>
          <a:prstGeom prst="rect">
            <a:avLst/>
          </a:prstGeom>
        </p:spPr>
      </p:pic>
    </p:spTree>
    <p:extLst>
      <p:ext uri="{BB962C8B-B14F-4D97-AF65-F5344CB8AC3E}">
        <p14:creationId xmlns:p14="http://schemas.microsoft.com/office/powerpoint/2010/main" val="1266672083"/>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good methods section can answer these questions</a:t>
            </a:r>
          </a:p>
        </p:txBody>
      </p:sp>
      <p:sp>
        <p:nvSpPr>
          <p:cNvPr id="3" name="Slide Number Placeholder 2"/>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136</a:t>
            </a:fld>
            <a:endParaRPr lang="en" kern="0">
              <a:solidFill>
                <a:srgbClr val="7085AA"/>
              </a:solidFill>
            </a:endParaRPr>
          </a:p>
        </p:txBody>
      </p:sp>
      <p:pic>
        <p:nvPicPr>
          <p:cNvPr id="4" name="Picture 3"/>
          <p:cNvPicPr>
            <a:picLocks noChangeAspect="1"/>
          </p:cNvPicPr>
          <p:nvPr/>
        </p:nvPicPr>
        <p:blipFill>
          <a:blip r:embed="rId2"/>
          <a:stretch>
            <a:fillRect/>
          </a:stretch>
        </p:blipFill>
        <p:spPr>
          <a:xfrm>
            <a:off x="1972042" y="2284367"/>
            <a:ext cx="8848725" cy="2628900"/>
          </a:xfrm>
          <a:prstGeom prst="rect">
            <a:avLst/>
          </a:prstGeom>
        </p:spPr>
      </p:pic>
    </p:spTree>
    <p:extLst>
      <p:ext uri="{BB962C8B-B14F-4D97-AF65-F5344CB8AC3E}">
        <p14:creationId xmlns:p14="http://schemas.microsoft.com/office/powerpoint/2010/main" val="4053463286"/>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371167" y="803302"/>
            <a:ext cx="9449600" cy="3567200"/>
          </a:xfrm>
        </p:spPr>
        <p:txBody>
          <a:bodyPr/>
          <a:lstStyle/>
          <a:p>
            <a:pPr algn="r" rtl="1"/>
            <a:r>
              <a:rPr lang="fa-IR" b="1" dirty="0" smtClean="0">
                <a:cs typeface="B Mitra" panose="00000400000000000000" pitchFamily="2" charset="-78"/>
              </a:rPr>
              <a:t>منطقی است که برای خوانندگان طراحی و اجرای مطالعه و نحوه تحلیل داده ها را توضیح دهیم. </a:t>
            </a:r>
          </a:p>
          <a:p>
            <a:r>
              <a:rPr lang="en-US" b="1" dirty="0">
                <a:cs typeface="B Mitra" panose="00000400000000000000" pitchFamily="2" charset="-78"/>
              </a:rPr>
              <a:t>details of the study design, the methods that you used, how you </a:t>
            </a:r>
            <a:r>
              <a:rPr lang="en-US" b="1" dirty="0" smtClean="0">
                <a:cs typeface="B Mitra" panose="00000400000000000000" pitchFamily="2" charset="-78"/>
              </a:rPr>
              <a:t>analyzed </a:t>
            </a:r>
            <a:r>
              <a:rPr lang="en-US" b="1" dirty="0">
                <a:cs typeface="B Mitra" panose="00000400000000000000" pitchFamily="2" charset="-78"/>
              </a:rPr>
              <a:t>the data.</a:t>
            </a:r>
            <a:endParaRPr lang="fa-IR" b="1" dirty="0" smtClean="0">
              <a:cs typeface="B Mitra" panose="00000400000000000000" pitchFamily="2" charset="-78"/>
            </a:endParaRPr>
          </a:p>
          <a:p>
            <a:pPr algn="r" rtl="1"/>
            <a:r>
              <a:rPr lang="fa-IR" b="1" dirty="0" smtClean="0">
                <a:cs typeface="B Mitra" panose="00000400000000000000" pitchFamily="2" charset="-78"/>
              </a:rPr>
              <a:t>قسمت مواد و روش ها را قبل از اجرای مطالعه بنویسید (خیلی از مطالعه ها از قبل ثبت می شوند)</a:t>
            </a:r>
            <a:r>
              <a:rPr lang="en-US" b="1" dirty="0" smtClean="0">
                <a:cs typeface="B Mitra" panose="00000400000000000000" pitchFamily="2" charset="-78"/>
              </a:rPr>
              <a:t>   </a:t>
            </a:r>
          </a:p>
          <a:p>
            <a:r>
              <a:rPr lang="en-US" b="1" dirty="0">
                <a:cs typeface="B Mitra" panose="00000400000000000000" pitchFamily="2" charset="-78"/>
              </a:rPr>
              <a:t>Journals should not publish </a:t>
            </a:r>
            <a:r>
              <a:rPr lang="en-US" b="1" dirty="0" smtClean="0">
                <a:cs typeface="B Mitra" panose="00000400000000000000" pitchFamily="2" charset="-78"/>
              </a:rPr>
              <a:t>unregistered </a:t>
            </a:r>
            <a:r>
              <a:rPr lang="en-US" b="1" dirty="0">
                <a:cs typeface="B Mitra" panose="00000400000000000000" pitchFamily="2" charset="-78"/>
              </a:rPr>
              <a:t>studies</a:t>
            </a:r>
            <a:endParaRPr lang="fa-IR" b="1" dirty="0" smtClean="0">
              <a:cs typeface="B Mitra" panose="00000400000000000000" pitchFamily="2" charset="-78"/>
            </a:endParaRPr>
          </a:p>
          <a:p>
            <a:pPr algn="r" rtl="1"/>
            <a:r>
              <a:rPr lang="fa-IR" b="1" dirty="0" smtClean="0">
                <a:cs typeface="B Mitra" panose="00000400000000000000" pitchFamily="2" charset="-78"/>
              </a:rPr>
              <a:t>در این قسمت به </a:t>
            </a:r>
            <a:r>
              <a:rPr lang="en-US" b="1" dirty="0">
                <a:cs typeface="B Mitra" panose="00000400000000000000" pitchFamily="2" charset="-78"/>
              </a:rPr>
              <a:t>who, what, why</a:t>
            </a:r>
            <a:r>
              <a:rPr lang="en-US" b="1" dirty="0" smtClean="0">
                <a:cs typeface="B Mitra" panose="00000400000000000000" pitchFamily="2" charset="-78"/>
              </a:rPr>
              <a:t>, when and where?</a:t>
            </a:r>
            <a:r>
              <a:rPr lang="fa-IR" b="1" dirty="0" smtClean="0">
                <a:cs typeface="B Mitra" panose="00000400000000000000" pitchFamily="2" charset="-78"/>
              </a:rPr>
              <a:t> جواب می دهیم. </a:t>
            </a:r>
          </a:p>
          <a:p>
            <a:pPr algn="r" rtl="1"/>
            <a:r>
              <a:rPr lang="fa-IR" b="1" dirty="0" smtClean="0">
                <a:cs typeface="B Mitra" panose="00000400000000000000" pitchFamily="2" charset="-78"/>
              </a:rPr>
              <a:t>هر اندازه گیری گزارش شده در نتایج بایستی توصیف آن در قسمت مواد و روش ها وجود داشته باشد. </a:t>
            </a:r>
          </a:p>
          <a:p>
            <a:pPr algn="r" rtl="1"/>
            <a:r>
              <a:rPr lang="fa-IR" b="1" dirty="0" smtClean="0">
                <a:cs typeface="B Mitra" panose="00000400000000000000" pitchFamily="2" charset="-78"/>
              </a:rPr>
              <a:t>هدف از نگارش این است که دیگران کار ما را </a:t>
            </a:r>
            <a:r>
              <a:rPr lang="fa-IR" b="1" dirty="0" smtClean="0">
                <a:solidFill>
                  <a:srgbClr val="FF0000"/>
                </a:solidFill>
                <a:cs typeface="B Mitra" panose="00000400000000000000" pitchFamily="2" charset="-78"/>
              </a:rPr>
              <a:t>ارزیابی نقادانه </a:t>
            </a:r>
            <a:r>
              <a:rPr lang="fa-IR" b="1" dirty="0" smtClean="0">
                <a:cs typeface="B Mitra" panose="00000400000000000000" pitchFamily="2" charset="-78"/>
              </a:rPr>
              <a:t>کرده و بتواند کار ما را نیز </a:t>
            </a:r>
            <a:r>
              <a:rPr lang="fa-IR" b="1" dirty="0" smtClean="0">
                <a:solidFill>
                  <a:srgbClr val="FF0000"/>
                </a:solidFill>
                <a:cs typeface="B Mitra" panose="00000400000000000000" pitchFamily="2" charset="-78"/>
              </a:rPr>
              <a:t>تکرار</a:t>
            </a:r>
            <a:r>
              <a:rPr lang="fa-IR" b="1" dirty="0" smtClean="0">
                <a:cs typeface="B Mitra" panose="00000400000000000000" pitchFamily="2" charset="-78"/>
              </a:rPr>
              <a:t> کنند. </a:t>
            </a:r>
            <a:endParaRPr lang="en-US" b="1" dirty="0">
              <a:cs typeface="B Mitra" panose="00000400000000000000" pitchFamily="2" charset="-78"/>
            </a:endParaRPr>
          </a:p>
        </p:txBody>
      </p:sp>
      <p:sp>
        <p:nvSpPr>
          <p:cNvPr id="5" name="Slide Number Placeholder 4"/>
          <p:cNvSpPr>
            <a:spLocks noGrp="1"/>
          </p:cNvSpPr>
          <p:nvPr>
            <p:ph type="sldNum" idx="12"/>
          </p:nvPr>
        </p:nvSpPr>
        <p:spPr/>
        <p:txBody>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smtClean="0">
                <a:ln>
                  <a:noFill/>
                </a:ln>
                <a:solidFill>
                  <a:srgbClr val="7085AA"/>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137</a:t>
            </a:fld>
            <a:endParaRPr kumimoji="0" lang="en" sz="1333" b="0" i="0" u="none" strike="noStrike" kern="0" cap="none" spc="0" normalizeH="0" baseline="0" noProof="0">
              <a:ln>
                <a:noFill/>
              </a:ln>
              <a:solidFill>
                <a:srgbClr val="7085AA"/>
              </a:solidFill>
              <a:effectLst/>
              <a:uLnTx/>
              <a:uFillTx/>
              <a:latin typeface="Quicksand"/>
              <a:sym typeface="Quicksand"/>
            </a:endParaRPr>
          </a:p>
        </p:txBody>
      </p:sp>
    </p:spTree>
    <p:extLst>
      <p:ext uri="{BB962C8B-B14F-4D97-AF65-F5344CB8AC3E}">
        <p14:creationId xmlns:p14="http://schemas.microsoft.com/office/powerpoint/2010/main" val="306875813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78407" y="0"/>
            <a:ext cx="7886700" cy="805576"/>
          </a:xfrm>
        </p:spPr>
        <p:txBody>
          <a:bodyPr>
            <a:normAutofit/>
          </a:bodyPr>
          <a:lstStyle/>
          <a:p>
            <a:pPr algn="ctr"/>
            <a:r>
              <a:rPr lang="fa-IR" sz="4000" dirty="0">
                <a:solidFill>
                  <a:srgbClr val="7030A0"/>
                </a:solidFill>
                <a:latin typeface="+mn-lt"/>
                <a:ea typeface="+mn-ea"/>
                <a:cs typeface="B Titr" panose="00000700000000000000" pitchFamily="2" charset="-78"/>
              </a:rPr>
              <a:t>ساختار کلی روش کار در مقاله</a:t>
            </a:r>
          </a:p>
        </p:txBody>
      </p:sp>
      <p:sp>
        <p:nvSpPr>
          <p:cNvPr id="3" name="Content Placeholder 2"/>
          <p:cNvSpPr>
            <a:spLocks noGrp="1"/>
          </p:cNvSpPr>
          <p:nvPr>
            <p:ph idx="1"/>
          </p:nvPr>
        </p:nvSpPr>
        <p:spPr>
          <a:xfrm>
            <a:off x="5698900" y="944451"/>
            <a:ext cx="4836017" cy="4351338"/>
          </a:xfrm>
        </p:spPr>
        <p:txBody>
          <a:bodyPr>
            <a:noAutofit/>
          </a:bodyPr>
          <a:lstStyle/>
          <a:p>
            <a:pPr algn="r" rtl="1">
              <a:buClr>
                <a:srgbClr val="FF0000"/>
              </a:buClr>
              <a:buFont typeface="Wingdings" panose="05000000000000000000" pitchFamily="2" charset="2"/>
              <a:buChar char="v"/>
            </a:pPr>
            <a:r>
              <a:rPr lang="fa-IR" b="1" dirty="0">
                <a:cs typeface="B Mitra" panose="00000400000000000000" pitchFamily="2" charset="-78"/>
              </a:rPr>
              <a:t>نوع مطالعه</a:t>
            </a:r>
          </a:p>
          <a:p>
            <a:pPr algn="r" rtl="1">
              <a:buClr>
                <a:srgbClr val="FF0000"/>
              </a:buClr>
              <a:buFont typeface="Wingdings" panose="05000000000000000000" pitchFamily="2" charset="2"/>
              <a:buChar char="v"/>
            </a:pPr>
            <a:r>
              <a:rPr lang="fa-IR" b="1" dirty="0">
                <a:cs typeface="B Mitra" panose="00000400000000000000" pitchFamily="2" charset="-78"/>
              </a:rPr>
              <a:t>محل و زمان مطالعه</a:t>
            </a:r>
          </a:p>
          <a:p>
            <a:pPr algn="r" rtl="1">
              <a:buClr>
                <a:srgbClr val="FF0000"/>
              </a:buClr>
              <a:buFont typeface="Wingdings" panose="05000000000000000000" pitchFamily="2" charset="2"/>
              <a:buChar char="v"/>
            </a:pPr>
            <a:r>
              <a:rPr lang="fa-IR" b="1" dirty="0">
                <a:cs typeface="B Mitra" panose="00000400000000000000" pitchFamily="2" charset="-78"/>
              </a:rPr>
              <a:t>شركت‌کنندگان</a:t>
            </a:r>
          </a:p>
          <a:p>
            <a:pPr algn="r" rtl="1">
              <a:buClr>
                <a:srgbClr val="FF0000"/>
              </a:buClr>
              <a:buFont typeface="Wingdings" panose="05000000000000000000" pitchFamily="2" charset="2"/>
              <a:buChar char="v"/>
            </a:pPr>
            <a:r>
              <a:rPr lang="fa-IR" b="1" dirty="0">
                <a:cs typeface="B Mitra" panose="00000400000000000000" pitchFamily="2" charset="-78"/>
              </a:rPr>
              <a:t>حجم نمونه و نمونه‌گیری</a:t>
            </a:r>
          </a:p>
          <a:p>
            <a:pPr algn="r" rtl="1">
              <a:buClr>
                <a:srgbClr val="FF0000"/>
              </a:buClr>
              <a:buFont typeface="Wingdings" panose="05000000000000000000" pitchFamily="2" charset="2"/>
              <a:buChar char="v"/>
            </a:pPr>
            <a:r>
              <a:rPr lang="fa-IR" b="1" dirty="0">
                <a:cs typeface="B Mitra" panose="00000400000000000000" pitchFamily="2" charset="-78"/>
              </a:rPr>
              <a:t>ابزارسنجی (پرسشنامه)</a:t>
            </a:r>
          </a:p>
          <a:p>
            <a:pPr algn="r" rtl="1">
              <a:buClr>
                <a:srgbClr val="FF0000"/>
              </a:buClr>
              <a:buFont typeface="Wingdings" panose="05000000000000000000" pitchFamily="2" charset="2"/>
              <a:buChar char="v"/>
            </a:pPr>
            <a:r>
              <a:rPr lang="fa-IR" b="1" dirty="0">
                <a:cs typeface="B Mitra" panose="00000400000000000000" pitchFamily="2" charset="-78"/>
              </a:rPr>
              <a:t>متغیرها</a:t>
            </a:r>
          </a:p>
          <a:p>
            <a:pPr algn="r" rtl="1">
              <a:buClr>
                <a:srgbClr val="FF0000"/>
              </a:buClr>
              <a:buFont typeface="Wingdings" panose="05000000000000000000" pitchFamily="2" charset="2"/>
              <a:buChar char="v"/>
            </a:pPr>
            <a:r>
              <a:rPr lang="fa-IR" b="1" dirty="0">
                <a:cs typeface="B Mitra" panose="00000400000000000000" pitchFamily="2" charset="-78"/>
              </a:rPr>
              <a:t>انتخاب گروهها</a:t>
            </a:r>
          </a:p>
          <a:p>
            <a:pPr algn="r" rtl="1">
              <a:buClr>
                <a:srgbClr val="FF0000"/>
              </a:buClr>
              <a:buFont typeface="Wingdings" panose="05000000000000000000" pitchFamily="2" charset="2"/>
              <a:buChar char="v"/>
            </a:pPr>
            <a:r>
              <a:rPr lang="fa-IR" b="1" dirty="0">
                <a:cs typeface="B Mitra" panose="00000400000000000000" pitchFamily="2" charset="-78"/>
              </a:rPr>
              <a:t>اندازه‌گیری متغیرها</a:t>
            </a:r>
          </a:p>
          <a:p>
            <a:pPr algn="r" rtl="1">
              <a:buClr>
                <a:srgbClr val="FF0000"/>
              </a:buClr>
              <a:buFont typeface="Wingdings" panose="05000000000000000000" pitchFamily="2" charset="2"/>
              <a:buChar char="v"/>
            </a:pPr>
            <a:r>
              <a:rPr lang="fa-IR" b="1" dirty="0">
                <a:cs typeface="B Mitra" panose="00000400000000000000" pitchFamily="2" charset="-78"/>
              </a:rPr>
              <a:t>تورش</a:t>
            </a:r>
          </a:p>
          <a:p>
            <a:pPr algn="r" rtl="1">
              <a:buClr>
                <a:srgbClr val="FF0000"/>
              </a:buClr>
              <a:buFont typeface="Wingdings" panose="05000000000000000000" pitchFamily="2" charset="2"/>
              <a:buChar char="v"/>
            </a:pPr>
            <a:r>
              <a:rPr lang="fa-IR" b="1" dirty="0">
                <a:cs typeface="B Mitra" panose="00000400000000000000" pitchFamily="2" charset="-78"/>
              </a:rPr>
              <a:t>ملاحظات اخلاقی</a:t>
            </a:r>
          </a:p>
          <a:p>
            <a:pPr algn="r" rtl="1">
              <a:buClr>
                <a:srgbClr val="FF0000"/>
              </a:buClr>
              <a:buFont typeface="Wingdings" panose="05000000000000000000" pitchFamily="2" charset="2"/>
              <a:buChar char="v"/>
            </a:pPr>
            <a:r>
              <a:rPr lang="fa-IR" b="1" dirty="0">
                <a:cs typeface="B Mitra" panose="00000400000000000000" pitchFamily="2" charset="-78"/>
              </a:rPr>
              <a:t>روش‌های آماری</a:t>
            </a:r>
          </a:p>
        </p:txBody>
      </p:sp>
      <p:sp>
        <p:nvSpPr>
          <p:cNvPr id="7" name="Content Placeholder 2"/>
          <p:cNvSpPr txBox="1">
            <a:spLocks/>
          </p:cNvSpPr>
          <p:nvPr/>
        </p:nvSpPr>
        <p:spPr>
          <a:xfrm>
            <a:off x="2562896" y="1098997"/>
            <a:ext cx="3860800" cy="4351338"/>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Clr>
                <a:srgbClr val="FF0000"/>
              </a:buClr>
              <a:buFont typeface="Wingdings" panose="05000000000000000000" pitchFamily="2" charset="2"/>
              <a:buChar char="v"/>
            </a:pPr>
            <a:r>
              <a:rPr lang="fa-IR" sz="2400" b="1" dirty="0"/>
              <a:t> </a:t>
            </a:r>
            <a:r>
              <a:rPr lang="en-US" sz="2400" b="1" dirty="0"/>
              <a:t>Study design</a:t>
            </a:r>
          </a:p>
          <a:p>
            <a:pPr>
              <a:buClr>
                <a:srgbClr val="FF0000"/>
              </a:buClr>
              <a:buFont typeface="Wingdings" panose="05000000000000000000" pitchFamily="2" charset="2"/>
              <a:buChar char="v"/>
            </a:pPr>
            <a:r>
              <a:rPr lang="en-US" sz="2400" b="1" dirty="0"/>
              <a:t>Setting</a:t>
            </a:r>
          </a:p>
          <a:p>
            <a:pPr>
              <a:buClr>
                <a:srgbClr val="FF0000"/>
              </a:buClr>
              <a:buFont typeface="Wingdings" panose="05000000000000000000" pitchFamily="2" charset="2"/>
              <a:buChar char="v"/>
            </a:pPr>
            <a:r>
              <a:rPr lang="en-US" sz="2400" b="1" dirty="0"/>
              <a:t>Participants</a:t>
            </a:r>
          </a:p>
          <a:p>
            <a:pPr>
              <a:buClr>
                <a:srgbClr val="FF0000"/>
              </a:buClr>
              <a:buFont typeface="Wingdings" panose="05000000000000000000" pitchFamily="2" charset="2"/>
              <a:buChar char="v"/>
            </a:pPr>
            <a:r>
              <a:rPr lang="en-US" sz="2400" b="1" dirty="0"/>
              <a:t>Sample size and sampling</a:t>
            </a:r>
          </a:p>
          <a:p>
            <a:pPr>
              <a:buClr>
                <a:srgbClr val="FF0000"/>
              </a:buClr>
              <a:buFont typeface="Wingdings" panose="05000000000000000000" pitchFamily="2" charset="2"/>
              <a:buChar char="v"/>
            </a:pPr>
            <a:r>
              <a:rPr lang="en-US" sz="2400" b="1" dirty="0"/>
              <a:t>Questionnaire</a:t>
            </a:r>
          </a:p>
          <a:p>
            <a:pPr>
              <a:buClr>
                <a:srgbClr val="FF0000"/>
              </a:buClr>
              <a:buFont typeface="Wingdings" panose="05000000000000000000" pitchFamily="2" charset="2"/>
              <a:buChar char="v"/>
            </a:pPr>
            <a:r>
              <a:rPr lang="en-US" sz="2400" b="1" dirty="0"/>
              <a:t>Variables</a:t>
            </a:r>
          </a:p>
          <a:p>
            <a:pPr>
              <a:buClr>
                <a:srgbClr val="FF0000"/>
              </a:buClr>
              <a:buFont typeface="Wingdings" panose="05000000000000000000" pitchFamily="2" charset="2"/>
              <a:buChar char="v"/>
            </a:pPr>
            <a:r>
              <a:rPr lang="en-US" sz="2400" b="1" dirty="0"/>
              <a:t>Grouping choices</a:t>
            </a:r>
          </a:p>
          <a:p>
            <a:pPr>
              <a:buClr>
                <a:srgbClr val="FF0000"/>
              </a:buClr>
              <a:buFont typeface="Wingdings" panose="05000000000000000000" pitchFamily="2" charset="2"/>
              <a:buChar char="v"/>
            </a:pPr>
            <a:r>
              <a:rPr lang="en-US" sz="2400" b="1" dirty="0"/>
              <a:t>Measurement</a:t>
            </a:r>
          </a:p>
          <a:p>
            <a:pPr>
              <a:buClr>
                <a:srgbClr val="FF0000"/>
              </a:buClr>
              <a:buFont typeface="Wingdings" panose="05000000000000000000" pitchFamily="2" charset="2"/>
              <a:buChar char="v"/>
            </a:pPr>
            <a:r>
              <a:rPr lang="en-US" sz="2400" b="1" dirty="0"/>
              <a:t>Bias</a:t>
            </a:r>
          </a:p>
          <a:p>
            <a:pPr>
              <a:buClr>
                <a:srgbClr val="FF0000"/>
              </a:buClr>
              <a:buFont typeface="Wingdings" panose="05000000000000000000" pitchFamily="2" charset="2"/>
              <a:buChar char="v"/>
            </a:pPr>
            <a:r>
              <a:rPr lang="en-US" sz="2400" b="1" dirty="0"/>
              <a:t>Ethical approval</a:t>
            </a:r>
          </a:p>
          <a:p>
            <a:pPr>
              <a:buClr>
                <a:srgbClr val="FF0000"/>
              </a:buClr>
              <a:buFont typeface="Wingdings" panose="05000000000000000000" pitchFamily="2" charset="2"/>
              <a:buChar char="v"/>
            </a:pPr>
            <a:r>
              <a:rPr lang="en-US" sz="2400" b="1" dirty="0"/>
              <a:t>Statistical methods</a:t>
            </a:r>
            <a:endParaRPr lang="fa-IR" sz="2400" dirty="0"/>
          </a:p>
        </p:txBody>
      </p:sp>
      <p:sp>
        <p:nvSpPr>
          <p:cNvPr id="11" name="Date Placeholder 10"/>
          <p:cNvSpPr>
            <a:spLocks noGrp="1"/>
          </p:cNvSpPr>
          <p:nvPr>
            <p:ph type="dt" sz="half" idx="10"/>
          </p:nvPr>
        </p:nvSpPr>
        <p:spPr/>
        <p:txBody>
          <a:bodyPr/>
          <a:lstStyle/>
          <a:p>
            <a:pPr>
              <a:defRPr/>
            </a:pPr>
            <a:endParaRPr lang="en-US" dirty="0">
              <a:solidFill>
                <a:srgbClr val="FFFFFF"/>
              </a:solidFill>
            </a:endParaRPr>
          </a:p>
        </p:txBody>
      </p:sp>
      <p:sp>
        <p:nvSpPr>
          <p:cNvPr id="12" name="Slide Number Placeholder 11"/>
          <p:cNvSpPr>
            <a:spLocks noGrp="1"/>
          </p:cNvSpPr>
          <p:nvPr>
            <p:ph type="sldNum" sz="quarter" idx="12"/>
          </p:nvPr>
        </p:nvSpPr>
        <p:spPr/>
        <p:txBody>
          <a:bodyPr/>
          <a:lstStyle/>
          <a:p>
            <a:pPr>
              <a:defRPr/>
            </a:pPr>
            <a:fld id="{D34F6F33-A457-496B-A484-C6AFA3A5769E}" type="slidenum">
              <a:rPr lang="en-US" smtClean="0">
                <a:solidFill>
                  <a:srgbClr val="FFFFFF"/>
                </a:solidFill>
              </a:rPr>
              <a:pPr>
                <a:defRPr/>
              </a:pPr>
              <a:t>138</a:t>
            </a:fld>
            <a:endParaRPr lang="en-US">
              <a:solidFill>
                <a:srgbClr val="FFFFFF"/>
              </a:solidFill>
            </a:endParaRPr>
          </a:p>
        </p:txBody>
      </p:sp>
    </p:spTree>
    <p:extLst>
      <p:ext uri="{BB962C8B-B14F-4D97-AF65-F5344CB8AC3E}">
        <p14:creationId xmlns:p14="http://schemas.microsoft.com/office/powerpoint/2010/main" val="751859003"/>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FF0000"/>
                </a:solidFill>
              </a:rPr>
              <a:t>Study</a:t>
            </a:r>
            <a:r>
              <a:rPr lang="en-US" dirty="0"/>
              <a:t> </a:t>
            </a:r>
            <a:r>
              <a:rPr lang="en-US" dirty="0">
                <a:solidFill>
                  <a:srgbClr val="FF0000"/>
                </a:solidFill>
              </a:rPr>
              <a:t>design</a:t>
            </a:r>
            <a:endParaRPr lang="fa-IR" dirty="0">
              <a:solidFill>
                <a:srgbClr val="FF0000"/>
              </a:solidFill>
            </a:endParaRPr>
          </a:p>
        </p:txBody>
      </p:sp>
      <p:sp>
        <p:nvSpPr>
          <p:cNvPr id="3" name="Text Placeholder 2"/>
          <p:cNvSpPr>
            <a:spLocks noGrp="1"/>
          </p:cNvSpPr>
          <p:nvPr>
            <p:ph type="body" idx="1"/>
          </p:nvPr>
        </p:nvSpPr>
        <p:spPr>
          <a:xfrm>
            <a:off x="1371167" y="2335843"/>
            <a:ext cx="9449600" cy="3567200"/>
          </a:xfrm>
        </p:spPr>
        <p:txBody>
          <a:bodyPr/>
          <a:lstStyle/>
          <a:p>
            <a:pPr algn="just" rtl="1"/>
            <a:r>
              <a:rPr lang="fa-IR" sz="2800" b="1" dirty="0" smtClean="0">
                <a:cs typeface="B Mitra" panose="00000400000000000000" pitchFamily="2" charset="-78"/>
              </a:rPr>
              <a:t>بسیار مهم است که طراحی مطالعه بخوبی توصیف شود چرا که </a:t>
            </a:r>
            <a:r>
              <a:rPr lang="fa-IR" sz="2800" b="1" dirty="0" smtClean="0">
                <a:solidFill>
                  <a:srgbClr val="FF0000"/>
                </a:solidFill>
                <a:cs typeface="B Mitra" panose="00000400000000000000" pitchFamily="2" charset="-78"/>
              </a:rPr>
              <a:t>هر یک مطالعات محدودیت و نقاط قوت خاص </a:t>
            </a:r>
            <a:r>
              <a:rPr lang="fa-IR" sz="2800" b="1" dirty="0" smtClean="0">
                <a:cs typeface="B Mitra" panose="00000400000000000000" pitchFamily="2" charset="-78"/>
              </a:rPr>
              <a:t>را برای کنترل تورش ها و مخدوشگرها دارد. </a:t>
            </a:r>
          </a:p>
          <a:p>
            <a:pPr algn="just" rtl="1"/>
            <a:r>
              <a:rPr lang="fa-IR" sz="2800" b="1" dirty="0" smtClean="0">
                <a:cs typeface="B Mitra" panose="00000400000000000000" pitchFamily="2" charset="-78"/>
              </a:rPr>
              <a:t>هر یک از این </a:t>
            </a:r>
            <a:r>
              <a:rPr lang="fa-IR" sz="2800" b="1" dirty="0" smtClean="0">
                <a:solidFill>
                  <a:srgbClr val="FF0000"/>
                </a:solidFill>
                <a:cs typeface="B Mitra" panose="00000400000000000000" pitchFamily="2" charset="-78"/>
              </a:rPr>
              <a:t>طراحی ها آزمون های آماری </a:t>
            </a:r>
            <a:r>
              <a:rPr lang="fa-IR" sz="2800" b="1" dirty="0" smtClean="0">
                <a:cs typeface="B Mitra" panose="00000400000000000000" pitchFamily="2" charset="-78"/>
              </a:rPr>
              <a:t>و </a:t>
            </a:r>
            <a:r>
              <a:rPr lang="fa-IR" sz="2800" b="1" dirty="0" smtClean="0">
                <a:solidFill>
                  <a:srgbClr val="FF0000"/>
                </a:solidFill>
                <a:cs typeface="B Mitra" panose="00000400000000000000" pitchFamily="2" charset="-78"/>
              </a:rPr>
              <a:t>روش های توصیف نتایج مخصوص </a:t>
            </a:r>
            <a:r>
              <a:rPr lang="fa-IR" sz="2800" b="1" dirty="0" smtClean="0">
                <a:cs typeface="B Mitra" panose="00000400000000000000" pitchFamily="2" charset="-78"/>
              </a:rPr>
              <a:t>به خود را دارند. </a:t>
            </a:r>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smtClean="0">
                <a:ln>
                  <a:noFill/>
                </a:ln>
                <a:solidFill>
                  <a:srgbClr val="7085AA"/>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139</a:t>
            </a:fld>
            <a:endParaRPr kumimoji="0" lang="en" sz="1333" b="0" i="0" u="none" strike="noStrike" kern="0" cap="none" spc="0" normalizeH="0" baseline="0" noProof="0">
              <a:ln>
                <a:noFill/>
              </a:ln>
              <a:solidFill>
                <a:srgbClr val="7085AA"/>
              </a:solidFill>
              <a:effectLst/>
              <a:uLnTx/>
              <a:uFillTx/>
              <a:latin typeface="Quicksand"/>
              <a:sym typeface="Quicksand"/>
            </a:endParaRPr>
          </a:p>
        </p:txBody>
      </p:sp>
    </p:spTree>
    <p:extLst>
      <p:ext uri="{BB962C8B-B14F-4D97-AF65-F5344CB8AC3E}">
        <p14:creationId xmlns:p14="http://schemas.microsoft.com/office/powerpoint/2010/main" val="185303200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Where and when to write?</a:t>
            </a:r>
            <a:endParaRPr lang="fa-IR" dirty="0"/>
          </a:p>
        </p:txBody>
      </p:sp>
      <p:sp>
        <p:nvSpPr>
          <p:cNvPr id="3" name="Text Placeholder 2"/>
          <p:cNvSpPr>
            <a:spLocks noGrp="1"/>
          </p:cNvSpPr>
          <p:nvPr>
            <p:ph type="body" idx="1"/>
          </p:nvPr>
        </p:nvSpPr>
        <p:spPr>
          <a:xfrm>
            <a:off x="1371167" y="1872204"/>
            <a:ext cx="9437860" cy="3567200"/>
          </a:xfrm>
        </p:spPr>
        <p:txBody>
          <a:bodyPr/>
          <a:lstStyle/>
          <a:p>
            <a:r>
              <a:rPr lang="en-US" dirty="0" smtClean="0">
                <a:latin typeface="Times New Roman" panose="02020603050405020304" pitchFamily="18" charset="0"/>
                <a:cs typeface="Times New Roman" panose="02020603050405020304" pitchFamily="18" charset="0"/>
              </a:rPr>
              <a:t>A physical space where you can both work and think</a:t>
            </a:r>
          </a:p>
          <a:p>
            <a:r>
              <a:rPr lang="en-US" dirty="0" smtClean="0">
                <a:latin typeface="Times New Roman" panose="02020603050405020304" pitchFamily="18" charset="0"/>
                <a:cs typeface="Times New Roman" panose="02020603050405020304" pitchFamily="18" charset="0"/>
              </a:rPr>
              <a:t>Away from your daily work environment</a:t>
            </a:r>
          </a:p>
          <a:p>
            <a:r>
              <a:rPr lang="en-US" dirty="0" smtClean="0">
                <a:latin typeface="Times New Roman" panose="02020603050405020304" pitchFamily="18" charset="0"/>
                <a:cs typeface="Times New Roman" panose="02020603050405020304" pitchFamily="18" charset="0"/>
              </a:rPr>
              <a:t>A place where you can feel comfortable and relaxed</a:t>
            </a:r>
          </a:p>
          <a:p>
            <a:r>
              <a:rPr lang="en-US" dirty="0" smtClean="0">
                <a:latin typeface="Times New Roman" panose="02020603050405020304" pitchFamily="18" charset="0"/>
                <a:cs typeface="Times New Roman" panose="02020603050405020304" pitchFamily="18" charset="0"/>
              </a:rPr>
              <a:t>Creative day and hour: </a:t>
            </a:r>
          </a:p>
          <a:p>
            <a:pPr lvl="1"/>
            <a:r>
              <a:rPr lang="en-US" dirty="0" smtClean="0">
                <a:latin typeface="Times New Roman" panose="02020603050405020304" pitchFamily="18" charset="0"/>
                <a:cs typeface="Times New Roman" panose="02020603050405020304" pitchFamily="18" charset="0"/>
              </a:rPr>
              <a:t>Weekend-beginning of the week</a:t>
            </a:r>
          </a:p>
          <a:p>
            <a:pPr lvl="1"/>
            <a:r>
              <a:rPr lang="en-US" dirty="0" smtClean="0">
                <a:latin typeface="Times New Roman" panose="02020603050405020304" pitchFamily="18" charset="0"/>
                <a:cs typeface="Times New Roman" panose="02020603050405020304" pitchFamily="18" charset="0"/>
              </a:rPr>
              <a:t>Morning-afternoon</a:t>
            </a:r>
            <a:endParaRPr lang="fa-IR" dirty="0">
              <a:latin typeface="Times New Roman" panose="02020603050405020304" pitchFamily="18" charset="0"/>
              <a:cs typeface="Times New Roman" panose="02020603050405020304" pitchFamily="18" charset="0"/>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14</a:t>
            </a:fld>
            <a:endParaRPr lang="en" kern="0">
              <a:solidFill>
                <a:srgbClr val="7085AA"/>
              </a:solidFill>
            </a:endParaRPr>
          </a:p>
        </p:txBody>
      </p:sp>
    </p:spTree>
    <p:extLst>
      <p:ext uri="{BB962C8B-B14F-4D97-AF65-F5344CB8AC3E}">
        <p14:creationId xmlns:p14="http://schemas.microsoft.com/office/powerpoint/2010/main" val="143619599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5257" y="244875"/>
            <a:ext cx="9449600" cy="733600"/>
          </a:xfrm>
        </p:spPr>
        <p:txBody>
          <a:bodyPr/>
          <a:lstStyle/>
          <a:p>
            <a:r>
              <a:rPr lang="en-US" dirty="0">
                <a:solidFill>
                  <a:srgbClr val="FF0000"/>
                </a:solidFill>
              </a:rPr>
              <a:t>Study design</a:t>
            </a:r>
            <a:endParaRPr lang="fa-IR" dirty="0">
              <a:solidFill>
                <a:srgbClr val="FF0000"/>
              </a:solidFill>
            </a:endParaRPr>
          </a:p>
        </p:txBody>
      </p:sp>
      <p:sp>
        <p:nvSpPr>
          <p:cNvPr id="3" name="Text Placeholder 2"/>
          <p:cNvSpPr>
            <a:spLocks noGrp="1"/>
          </p:cNvSpPr>
          <p:nvPr>
            <p:ph type="body" idx="1"/>
          </p:nvPr>
        </p:nvSpPr>
        <p:spPr>
          <a:xfrm>
            <a:off x="1371167" y="1872204"/>
            <a:ext cx="9449600" cy="3567200"/>
          </a:xfrm>
        </p:spPr>
        <p:txBody>
          <a:bodyPr/>
          <a:lstStyle/>
          <a:p>
            <a:pPr algn="r" rtl="1"/>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140</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081825" y="1249251"/>
            <a:ext cx="10356614" cy="5468292"/>
          </a:xfrm>
          <a:prstGeom prst="rect">
            <a:avLst/>
          </a:prstGeom>
        </p:spPr>
      </p:pic>
    </p:spTree>
    <p:extLst>
      <p:ext uri="{BB962C8B-B14F-4D97-AF65-F5344CB8AC3E}">
        <p14:creationId xmlns:p14="http://schemas.microsoft.com/office/powerpoint/2010/main" val="3486255620"/>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05367" y="75844"/>
            <a:ext cx="9449600" cy="733600"/>
          </a:xfrm>
        </p:spPr>
        <p:txBody>
          <a:bodyPr/>
          <a:lstStyle/>
          <a:p>
            <a:r>
              <a:rPr lang="en-US" dirty="0">
                <a:solidFill>
                  <a:srgbClr val="FF0000"/>
                </a:solidFill>
              </a:rPr>
              <a:t>Study design</a:t>
            </a:r>
            <a:endParaRPr lang="fa-IR" dirty="0">
              <a:solidFill>
                <a:srgbClr val="FF0000"/>
              </a:solidFill>
            </a:endParaRP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141</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677791" y="1017432"/>
            <a:ext cx="10676524" cy="5684902"/>
          </a:xfrm>
          <a:prstGeom prst="rect">
            <a:avLst/>
          </a:prstGeom>
        </p:spPr>
      </p:pic>
    </p:spTree>
    <p:extLst>
      <p:ext uri="{BB962C8B-B14F-4D97-AF65-F5344CB8AC3E}">
        <p14:creationId xmlns:p14="http://schemas.microsoft.com/office/powerpoint/2010/main" val="153781174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142</a:t>
            </a:fld>
            <a:endParaRPr lang="en" kern="0">
              <a:solidFill>
                <a:srgbClr val="7085AA"/>
              </a:solidFill>
            </a:endParaRP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97040" y="436728"/>
            <a:ext cx="8857814" cy="56891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33642759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36752" y="193183"/>
            <a:ext cx="4067846" cy="1272072"/>
          </a:xfrm>
        </p:spPr>
        <p:txBody>
          <a:bodyPr>
            <a:normAutofit fontScale="90000"/>
          </a:bodyPr>
          <a:lstStyle/>
          <a:p>
            <a:pPr algn="ctr" rtl="1"/>
            <a:r>
              <a:rPr lang="fa-IR" sz="5400" dirty="0">
                <a:solidFill>
                  <a:srgbClr val="7030A0"/>
                </a:solidFill>
                <a:latin typeface="+mn-lt"/>
                <a:ea typeface="+mn-ea"/>
                <a:cs typeface="B Titr" panose="00000700000000000000" pitchFamily="2" charset="-78"/>
              </a:rPr>
              <a:t>روش کار</a:t>
            </a:r>
            <a:r>
              <a:rPr lang="fa-IR" sz="4400" dirty="0">
                <a:solidFill>
                  <a:srgbClr val="7030A0"/>
                </a:solidFill>
                <a:latin typeface="+mn-lt"/>
                <a:ea typeface="+mn-ea"/>
                <a:cs typeface="B Titr" panose="00000700000000000000" pitchFamily="2" charset="-78"/>
              </a:rPr>
              <a:t/>
            </a:r>
            <a:br>
              <a:rPr lang="fa-IR" sz="4400" dirty="0">
                <a:solidFill>
                  <a:srgbClr val="7030A0"/>
                </a:solidFill>
                <a:latin typeface="+mn-lt"/>
                <a:ea typeface="+mn-ea"/>
                <a:cs typeface="B Titr" panose="00000700000000000000" pitchFamily="2" charset="-78"/>
              </a:rPr>
            </a:br>
            <a:r>
              <a:rPr lang="en-US" sz="4400" dirty="0">
                <a:solidFill>
                  <a:srgbClr val="C00000"/>
                </a:solidFill>
                <a:latin typeface="+mn-lt"/>
                <a:ea typeface="+mn-ea"/>
                <a:cs typeface="B Titr" panose="00000700000000000000" pitchFamily="2" charset="-78"/>
              </a:rPr>
              <a:t>Setting</a:t>
            </a:r>
            <a:endParaRPr lang="fa-IR" sz="3100" dirty="0">
              <a:solidFill>
                <a:srgbClr val="C00000"/>
              </a:solidFill>
              <a:latin typeface="+mn-lt"/>
              <a:ea typeface="+mn-ea"/>
              <a:cs typeface="B Titr" panose="00000700000000000000" pitchFamily="2" charset="-78"/>
            </a:endParaRPr>
          </a:p>
        </p:txBody>
      </p:sp>
      <p:sp>
        <p:nvSpPr>
          <p:cNvPr id="6" name="Slide Number Placeholder 5"/>
          <p:cNvSpPr>
            <a:spLocks noGrp="1"/>
          </p:cNvSpPr>
          <p:nvPr>
            <p:ph type="sldNum" sz="quarter" idx="12"/>
          </p:nvPr>
        </p:nvSpPr>
        <p:spPr/>
        <p:txBody>
          <a:bodyPr/>
          <a:lstStyle/>
          <a:p>
            <a:pPr>
              <a:defRPr/>
            </a:pPr>
            <a:fld id="{D34F6F33-A457-496B-A484-C6AFA3A5769E}" type="slidenum">
              <a:rPr lang="en-US" smtClean="0">
                <a:solidFill>
                  <a:srgbClr val="FFFFFF"/>
                </a:solidFill>
              </a:rPr>
              <a:pPr>
                <a:defRPr/>
              </a:pPr>
              <a:t>143</a:t>
            </a:fld>
            <a:endParaRPr lang="en-US">
              <a:solidFill>
                <a:srgbClr val="FFFFFF"/>
              </a:solidFill>
            </a:endParaRPr>
          </a:p>
        </p:txBody>
      </p:sp>
      <p:sp>
        <p:nvSpPr>
          <p:cNvPr id="3" name="Content Placeholder 2"/>
          <p:cNvSpPr>
            <a:spLocks noGrp="1"/>
          </p:cNvSpPr>
          <p:nvPr>
            <p:ph idx="1"/>
          </p:nvPr>
        </p:nvSpPr>
        <p:spPr>
          <a:xfrm>
            <a:off x="1828800" y="1825625"/>
            <a:ext cx="8210550" cy="4351338"/>
          </a:xfrm>
        </p:spPr>
        <p:txBody>
          <a:bodyPr>
            <a:normAutofit fontScale="92500" lnSpcReduction="10000"/>
          </a:bodyPr>
          <a:lstStyle/>
          <a:p>
            <a:pPr algn="r" rtl="1">
              <a:buClr>
                <a:srgbClr val="FF0000"/>
              </a:buClr>
            </a:pPr>
            <a:r>
              <a:rPr lang="fa-IR" sz="3200" b="1" dirty="0">
                <a:cs typeface="B Mitra" panose="00000400000000000000" pitchFamily="2" charset="-78"/>
              </a:rPr>
              <a:t>اشاره به زمان انجام مطالعه</a:t>
            </a:r>
          </a:p>
          <a:p>
            <a:pPr algn="r" rtl="1">
              <a:buClr>
                <a:srgbClr val="FF0000"/>
              </a:buClr>
            </a:pPr>
            <a:r>
              <a:rPr lang="fa-IR" sz="3200" b="1" dirty="0">
                <a:cs typeface="B Mitra" panose="00000400000000000000" pitchFamily="2" charset="-78"/>
              </a:rPr>
              <a:t>اشاره به مکان انجام </a:t>
            </a:r>
            <a:r>
              <a:rPr lang="fa-IR" sz="3200" b="1" dirty="0" smtClean="0">
                <a:cs typeface="B Mitra" panose="00000400000000000000" pitchFamily="2" charset="-78"/>
              </a:rPr>
              <a:t>مطالعه</a:t>
            </a:r>
          </a:p>
          <a:p>
            <a:pPr algn="r" rtl="1">
              <a:buClr>
                <a:srgbClr val="FF0000"/>
              </a:buClr>
            </a:pPr>
            <a:r>
              <a:rPr lang="fa-IR" sz="3200" b="1" dirty="0" smtClean="0">
                <a:cs typeface="B Mitra" panose="00000400000000000000" pitchFamily="2" charset="-78"/>
              </a:rPr>
              <a:t>اشاره به معیارهای ورود به مطالعه (</a:t>
            </a:r>
            <a:r>
              <a:rPr lang="en-US" sz="3200" b="1" dirty="0" smtClean="0">
                <a:cs typeface="B Mitra" panose="00000400000000000000" pitchFamily="2" charset="-78"/>
              </a:rPr>
              <a:t>Inclusion Criteria</a:t>
            </a:r>
            <a:r>
              <a:rPr lang="fa-IR" sz="3200" b="1" dirty="0" smtClean="0">
                <a:cs typeface="B Mitra" panose="00000400000000000000" pitchFamily="2" charset="-78"/>
              </a:rPr>
              <a:t>)</a:t>
            </a:r>
          </a:p>
          <a:p>
            <a:pPr algn="r" rtl="1">
              <a:buClr>
                <a:srgbClr val="FF0000"/>
              </a:buClr>
            </a:pPr>
            <a:r>
              <a:rPr lang="fa-IR" sz="3200" b="1" dirty="0" smtClean="0">
                <a:cs typeface="B Mitra" panose="00000400000000000000" pitchFamily="2" charset="-78"/>
              </a:rPr>
              <a:t>اشاره به معیارهای خروج از مطالعه (</a:t>
            </a:r>
            <a:r>
              <a:rPr lang="en-US" sz="3200" b="1" dirty="0" smtClean="0">
                <a:cs typeface="B Mitra" panose="00000400000000000000" pitchFamily="2" charset="-78"/>
              </a:rPr>
              <a:t>Exclusion Criteria</a:t>
            </a:r>
            <a:r>
              <a:rPr lang="fa-IR" sz="3200" b="1" dirty="0" smtClean="0">
                <a:cs typeface="B Mitra" panose="00000400000000000000" pitchFamily="2" charset="-78"/>
              </a:rPr>
              <a:t>)</a:t>
            </a:r>
          </a:p>
          <a:p>
            <a:pPr marL="0" indent="0" algn="r" rtl="1">
              <a:buClr>
                <a:srgbClr val="FF0000"/>
              </a:buClr>
              <a:buNone/>
            </a:pPr>
            <a:endParaRPr lang="fa-IR" sz="3200" b="1" dirty="0" smtClean="0">
              <a:cs typeface="B Mitra" panose="00000400000000000000" pitchFamily="2" charset="-78"/>
            </a:endParaRPr>
          </a:p>
          <a:p>
            <a:pPr algn="r" rtl="1">
              <a:buClr>
                <a:srgbClr val="FF0000"/>
              </a:buClr>
              <a:buFont typeface="Wingdings" panose="05000000000000000000" pitchFamily="2" charset="2"/>
              <a:buChar char="ü"/>
            </a:pPr>
            <a:r>
              <a:rPr lang="fa-IR" sz="3200" b="1" dirty="0" smtClean="0">
                <a:cs typeface="B Mitra" panose="00000400000000000000" pitchFamily="2" charset="-78"/>
              </a:rPr>
              <a:t>نگارش این قسمت بستگی مطلق به عنوان و هدف مطالعه دارد.</a:t>
            </a:r>
            <a:endParaRPr lang="fa-IR" sz="3200" b="1" dirty="0">
              <a:cs typeface="B Mitra" panose="00000400000000000000" pitchFamily="2" charset="-78"/>
            </a:endParaRPr>
          </a:p>
        </p:txBody>
      </p:sp>
      <p:sp>
        <p:nvSpPr>
          <p:cNvPr id="5" name="Date Placeholder 4"/>
          <p:cNvSpPr>
            <a:spLocks noGrp="1"/>
          </p:cNvSpPr>
          <p:nvPr>
            <p:ph type="dt" sz="half" idx="10"/>
          </p:nvPr>
        </p:nvSpPr>
        <p:spPr/>
        <p:txBody>
          <a:bodyPr/>
          <a:lstStyle/>
          <a:p>
            <a:pPr>
              <a:defRPr/>
            </a:pPr>
            <a:fld id="{76147E3E-90B5-4C60-B866-A54015AF33B0}" type="datetime3">
              <a:rPr lang="en-US" smtClean="0">
                <a:solidFill>
                  <a:srgbClr val="FFFFFF"/>
                </a:solidFill>
              </a:rPr>
              <a:t>5 February 2025</a:t>
            </a:fld>
            <a:endParaRPr lang="en-US">
              <a:solidFill>
                <a:srgbClr val="FFFFFF"/>
              </a:solidFill>
            </a:endParaRPr>
          </a:p>
        </p:txBody>
      </p:sp>
    </p:spTree>
    <p:extLst>
      <p:ext uri="{BB962C8B-B14F-4D97-AF65-F5344CB8AC3E}">
        <p14:creationId xmlns:p14="http://schemas.microsoft.com/office/powerpoint/2010/main" val="1692369206"/>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Content Placeholder 2"/>
          <p:cNvSpPr>
            <a:spLocks noGrp="1"/>
          </p:cNvSpPr>
          <p:nvPr>
            <p:ph idx="1"/>
          </p:nvPr>
        </p:nvSpPr>
        <p:spPr/>
        <p:txBody>
          <a:bodyPr/>
          <a:lstStyle/>
          <a:p>
            <a:pPr algn="just" rtl="1"/>
            <a:r>
              <a:rPr lang="fa-IR" b="1" dirty="0">
                <a:cs typeface="B Mitra" panose="00000400000000000000" pitchFamily="2" charset="-78"/>
              </a:rPr>
              <a:t>اشاره به زمان و مکان مطالعه بخصوص در مطالعات توصیفی بسیار مهم است. اشاره به زمان برای خوانندگان این امکان را می دهد نتایج به دست آمده در مطالعه مانند شیوع را با نتایج مطالعات در بازه زمانی مختلف مورد مقایسه قرار دهد. بعضی اوقات مطالعه و انتخاب افراد برای مطالعه و یا حتی اندازه گیری ها در بازه زمانی مختلف مانند هفتگی، ماهانه یکساله، دوساله و چندساله می باشد که لازم است برای خوانندگان این مسئله را بخوبی توضیح بدهیم. گزارش بازه زمانی بصورت دقیق برای مثال </a:t>
            </a:r>
            <a:r>
              <a:rPr lang="en-US" b="1" dirty="0">
                <a:cs typeface="B Mitra" panose="00000400000000000000" pitchFamily="2" charset="-78"/>
              </a:rPr>
              <a:t>January 2019 to June 2019  </a:t>
            </a:r>
            <a:r>
              <a:rPr lang="fa-IR" b="1" dirty="0">
                <a:cs typeface="B Mitra" panose="00000400000000000000" pitchFamily="2" charset="-78"/>
              </a:rPr>
              <a:t>بجای گزارش فقط 2019  می توانند اطلاعات بسیار مناسبی را برای خوانندگان در مورد الگوی فصلی برای مثال فراهم کند. </a:t>
            </a:r>
          </a:p>
        </p:txBody>
      </p:sp>
      <p:sp>
        <p:nvSpPr>
          <p:cNvPr id="4" name="Footer Placeholder 3"/>
          <p:cNvSpPr>
            <a:spLocks noGrp="1"/>
          </p:cNvSpPr>
          <p:nvPr>
            <p:ph type="ftr" sz="quarter" idx="10"/>
          </p:nvPr>
        </p:nvSpPr>
        <p:spPr/>
        <p:txBody>
          <a:bodyPr/>
          <a:lstStyle/>
          <a:p>
            <a:pPr defTabSz="1219170">
              <a:buClr>
                <a:srgbClr val="000000"/>
              </a:buClr>
              <a:defRPr/>
            </a:pPr>
            <a:r>
              <a:rPr lang="en-US" sz="1867" kern="0" smtClean="0">
                <a:solidFill>
                  <a:srgbClr val="000000"/>
                </a:solidFill>
                <a:cs typeface="Arial"/>
                <a:sym typeface="Arial"/>
              </a:rPr>
              <a:t>Erfan Ayubi</a:t>
            </a:r>
            <a:endParaRPr lang="en-US" sz="1867" kern="0">
              <a:solidFill>
                <a:srgbClr val="000000"/>
              </a:solidFill>
              <a:cs typeface="Arial"/>
              <a:sym typeface="Arial"/>
            </a:endParaRPr>
          </a:p>
        </p:txBody>
      </p:sp>
      <p:sp>
        <p:nvSpPr>
          <p:cNvPr id="5" name="Slide Number Placeholder 4"/>
          <p:cNvSpPr>
            <a:spLocks noGrp="1"/>
          </p:cNvSpPr>
          <p:nvPr>
            <p:ph type="sldNum" sz="quarter" idx="11"/>
          </p:nvPr>
        </p:nvSpPr>
        <p:spPr/>
        <p:txBody>
          <a:bodyPr/>
          <a:lstStyle/>
          <a:p>
            <a:pPr defTabSz="1219170">
              <a:buClr>
                <a:srgbClr val="000000"/>
              </a:buClr>
              <a:defRPr/>
            </a:pPr>
            <a:fld id="{097C7B02-39AA-4055-A28A-843C11FBFC9F}" type="slidenum">
              <a:rPr lang="ar-SA" kern="0" smtClean="0">
                <a:solidFill>
                  <a:srgbClr val="7085AA"/>
                </a:solidFill>
              </a:rPr>
              <a:pPr defTabSz="1219170">
                <a:buClr>
                  <a:srgbClr val="000000"/>
                </a:buClr>
                <a:defRPr/>
              </a:pPr>
              <a:t>144</a:t>
            </a:fld>
            <a:endParaRPr lang="en-US" kern="0">
              <a:solidFill>
                <a:srgbClr val="7085AA"/>
              </a:solidFill>
            </a:endParaRPr>
          </a:p>
        </p:txBody>
      </p:sp>
    </p:spTree>
    <p:extLst>
      <p:ext uri="{BB962C8B-B14F-4D97-AF65-F5344CB8AC3E}">
        <p14:creationId xmlns:p14="http://schemas.microsoft.com/office/powerpoint/2010/main" val="365433309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03681" y="364884"/>
            <a:ext cx="9449600" cy="3577600"/>
          </a:xfrm>
        </p:spPr>
        <p:txBody>
          <a:bodyPr/>
          <a:lstStyle/>
          <a:p>
            <a:pPr algn="just" rtl="1">
              <a:lnSpc>
                <a:spcPct val="200000"/>
              </a:lnSpc>
            </a:pPr>
            <a:r>
              <a:rPr lang="fa-IR" sz="2000" b="1" dirty="0">
                <a:cs typeface="B Mitra" panose="00000400000000000000" pitchFamily="2" charset="-78"/>
              </a:rPr>
              <a:t>تعریف محدوده جمعیت و مکان مطالعه برای خوانندگان این را مشخص می کند که در مورد تعمیم پذیری  نتایج قضاوت درست صورت بگیرد. خوانندگان می توانند در مورد یکسان بودن یا نبودن نتایج و همبستگی در جمعیت های مختلف قضاوت مناسب انجام دهند. </a:t>
            </a:r>
          </a:p>
        </p:txBody>
      </p:sp>
      <p:sp>
        <p:nvSpPr>
          <p:cNvPr id="4" name="Footer Placeholder 3"/>
          <p:cNvSpPr>
            <a:spLocks noGrp="1"/>
          </p:cNvSpPr>
          <p:nvPr>
            <p:ph type="ftr" sz="quarter" idx="10"/>
          </p:nvPr>
        </p:nvSpPr>
        <p:spPr/>
        <p:txBody>
          <a:bodyPr/>
          <a:lstStyle/>
          <a:p>
            <a:pPr defTabSz="1219170">
              <a:buClr>
                <a:srgbClr val="000000"/>
              </a:buClr>
              <a:defRPr/>
            </a:pPr>
            <a:r>
              <a:rPr lang="en-US" sz="1867" kern="0" smtClean="0">
                <a:solidFill>
                  <a:srgbClr val="000000"/>
                </a:solidFill>
                <a:cs typeface="Arial"/>
                <a:sym typeface="Arial"/>
              </a:rPr>
              <a:t>Erfan Ayubi</a:t>
            </a:r>
            <a:endParaRPr lang="en-US" sz="1867" kern="0">
              <a:solidFill>
                <a:srgbClr val="000000"/>
              </a:solidFill>
              <a:cs typeface="Arial"/>
              <a:sym typeface="Arial"/>
            </a:endParaRPr>
          </a:p>
        </p:txBody>
      </p:sp>
      <p:sp>
        <p:nvSpPr>
          <p:cNvPr id="5" name="Slide Number Placeholder 4"/>
          <p:cNvSpPr>
            <a:spLocks noGrp="1"/>
          </p:cNvSpPr>
          <p:nvPr>
            <p:ph type="sldNum" sz="quarter" idx="11"/>
          </p:nvPr>
        </p:nvSpPr>
        <p:spPr/>
        <p:txBody>
          <a:bodyPr/>
          <a:lstStyle/>
          <a:p>
            <a:pPr defTabSz="1219170">
              <a:buClr>
                <a:srgbClr val="000000"/>
              </a:buClr>
              <a:defRPr/>
            </a:pPr>
            <a:fld id="{097C7B02-39AA-4055-A28A-843C11FBFC9F}" type="slidenum">
              <a:rPr lang="ar-SA" kern="0" smtClean="0">
                <a:solidFill>
                  <a:srgbClr val="7085AA"/>
                </a:solidFill>
              </a:rPr>
              <a:pPr defTabSz="1219170">
                <a:buClr>
                  <a:srgbClr val="000000"/>
                </a:buClr>
                <a:defRPr/>
              </a:pPr>
              <a:t>145</a:t>
            </a:fld>
            <a:endParaRPr lang="en-US" kern="0">
              <a:solidFill>
                <a:srgbClr val="7085AA"/>
              </a:solidFill>
            </a:endParaRPr>
          </a:p>
        </p:txBody>
      </p:sp>
      <p:pic>
        <p:nvPicPr>
          <p:cNvPr id="6" name="Picture 5"/>
          <p:cNvPicPr/>
          <p:nvPr/>
        </p:nvPicPr>
        <p:blipFill>
          <a:blip r:embed="rId2">
            <a:extLst>
              <a:ext uri="{BEBA8EAE-BF5A-486C-A8C5-ECC9F3942E4B}">
                <a14:imgProps xmlns:a14="http://schemas.microsoft.com/office/drawing/2010/main">
                  <a14:imgLayer r:embed="rId3">
                    <a14:imgEffect>
                      <a14:brightnessContrast bright="-20000" contrast="20000"/>
                    </a14:imgEffect>
                  </a14:imgLayer>
                </a14:imgProps>
              </a:ext>
            </a:extLst>
          </a:blip>
          <a:stretch>
            <a:fillRect/>
          </a:stretch>
        </p:blipFill>
        <p:spPr>
          <a:xfrm>
            <a:off x="1091821" y="2306472"/>
            <a:ext cx="5991367" cy="4230806"/>
          </a:xfrm>
          <a:prstGeom prst="rect">
            <a:avLst/>
          </a:prstGeom>
        </p:spPr>
      </p:pic>
    </p:spTree>
    <p:extLst>
      <p:ext uri="{BB962C8B-B14F-4D97-AF65-F5344CB8AC3E}">
        <p14:creationId xmlns:p14="http://schemas.microsoft.com/office/powerpoint/2010/main" val="256650644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02928" y="691633"/>
            <a:ext cx="9449600" cy="733600"/>
          </a:xfrm>
        </p:spPr>
        <p:txBody>
          <a:bodyPr/>
          <a:lstStyle/>
          <a:p>
            <a:r>
              <a:rPr lang="fa-IR" sz="3200" dirty="0" smtClean="0">
                <a:solidFill>
                  <a:schemeClr val="tx2">
                    <a:lumMod val="10000"/>
                  </a:schemeClr>
                </a:solidFill>
                <a:cs typeface="B Mitra" panose="00000400000000000000" pitchFamily="2" charset="-78"/>
              </a:rPr>
              <a:t>جمعیت مورد مطالعه</a:t>
            </a:r>
            <a:endParaRPr lang="fa-IR" sz="3200" dirty="0">
              <a:solidFill>
                <a:schemeClr val="tx2">
                  <a:lumMod val="10000"/>
                </a:schemeClr>
              </a:solidFill>
              <a:cs typeface="B Mitra" panose="00000400000000000000" pitchFamily="2" charset="-78"/>
            </a:endParaRPr>
          </a:p>
        </p:txBody>
      </p:sp>
      <p:sp>
        <p:nvSpPr>
          <p:cNvPr id="3" name="Content Placeholder 2"/>
          <p:cNvSpPr>
            <a:spLocks noGrp="1"/>
          </p:cNvSpPr>
          <p:nvPr>
            <p:ph idx="1"/>
          </p:nvPr>
        </p:nvSpPr>
        <p:spPr/>
        <p:txBody>
          <a:bodyPr/>
          <a:lstStyle/>
          <a:p>
            <a:pPr lvl="0" algn="r" rtl="1">
              <a:buClr>
                <a:srgbClr val="FF0000"/>
              </a:buClr>
            </a:pPr>
            <a:r>
              <a:rPr lang="fa-IR" sz="2800" b="1" dirty="0">
                <a:solidFill>
                  <a:srgbClr val="273F68"/>
                </a:solidFill>
                <a:cs typeface="B Mitra" panose="00000400000000000000" pitchFamily="2" charset="-78"/>
              </a:rPr>
              <a:t>اشاره به معیارهای ورود به مطالعه (</a:t>
            </a:r>
            <a:r>
              <a:rPr lang="en-US" sz="2800" b="1" dirty="0">
                <a:solidFill>
                  <a:srgbClr val="273F68"/>
                </a:solidFill>
                <a:cs typeface="B Mitra" panose="00000400000000000000" pitchFamily="2" charset="-78"/>
              </a:rPr>
              <a:t>Inclusion Criteria</a:t>
            </a:r>
            <a:r>
              <a:rPr lang="fa-IR" sz="2800" b="1" dirty="0">
                <a:solidFill>
                  <a:srgbClr val="273F68"/>
                </a:solidFill>
                <a:cs typeface="B Mitra" panose="00000400000000000000" pitchFamily="2" charset="-78"/>
              </a:rPr>
              <a:t>)</a:t>
            </a:r>
          </a:p>
          <a:p>
            <a:pPr lvl="0" algn="r" rtl="1">
              <a:buClr>
                <a:srgbClr val="FF0000"/>
              </a:buClr>
            </a:pPr>
            <a:r>
              <a:rPr lang="fa-IR" sz="2800" b="1" dirty="0">
                <a:solidFill>
                  <a:srgbClr val="273F68"/>
                </a:solidFill>
                <a:cs typeface="B Mitra" panose="00000400000000000000" pitchFamily="2" charset="-78"/>
              </a:rPr>
              <a:t>اشاره به معیارهای خروج از مطالعه (</a:t>
            </a:r>
            <a:r>
              <a:rPr lang="en-US" sz="2800" b="1" dirty="0">
                <a:solidFill>
                  <a:srgbClr val="273F68"/>
                </a:solidFill>
                <a:cs typeface="B Mitra" panose="00000400000000000000" pitchFamily="2" charset="-78"/>
              </a:rPr>
              <a:t>Exclusion Criteria</a:t>
            </a:r>
            <a:r>
              <a:rPr lang="fa-IR" sz="2800" b="1" dirty="0">
                <a:solidFill>
                  <a:srgbClr val="273F68"/>
                </a:solidFill>
                <a:cs typeface="B Mitra" panose="00000400000000000000" pitchFamily="2" charset="-78"/>
              </a:rPr>
              <a:t>)</a:t>
            </a:r>
          </a:p>
          <a:p>
            <a:pPr algn="r" rtl="1">
              <a:lnSpc>
                <a:spcPct val="107000"/>
              </a:lnSpc>
            </a:pPr>
            <a:r>
              <a:rPr lang="fa-IR" sz="2800" b="1" dirty="0">
                <a:solidFill>
                  <a:srgbClr val="000000"/>
                </a:solidFill>
                <a:latin typeface="Calibri"/>
                <a:ea typeface="Calibri"/>
                <a:cs typeface="B Mitra" panose="00000400000000000000" pitchFamily="2" charset="-78"/>
              </a:rPr>
              <a:t>توصیف جمعیت مورد مطالعه به همراه معیارهای ورود و خروج به خوانندگان کمک می کند که نتایج به دست آمده به چه جمعیتی قابلیت تعمیم دارد. </a:t>
            </a:r>
            <a:endParaRPr lang="en-US" sz="2800" b="1" dirty="0" smtClean="0">
              <a:solidFill>
                <a:srgbClr val="000000"/>
              </a:solidFill>
              <a:latin typeface="Calibri"/>
              <a:ea typeface="Calibri"/>
              <a:cs typeface="B Mitra" panose="00000400000000000000" pitchFamily="2" charset="-78"/>
            </a:endParaRPr>
          </a:p>
          <a:p>
            <a:pPr>
              <a:lnSpc>
                <a:spcPct val="107000"/>
              </a:lnSpc>
            </a:pPr>
            <a:r>
              <a:rPr lang="en-US" sz="2800" b="1" dirty="0">
                <a:latin typeface="Calibri"/>
                <a:ea typeface="Calibri"/>
                <a:cs typeface="B Mitra" panose="00000400000000000000" pitchFamily="2" charset="-78"/>
              </a:rPr>
              <a:t>Readers should know how and why the participants were recruited and </a:t>
            </a:r>
            <a:r>
              <a:rPr lang="en-US" sz="2800" b="1" dirty="0" smtClean="0">
                <a:latin typeface="Calibri"/>
                <a:ea typeface="Calibri"/>
                <a:cs typeface="B Mitra" panose="00000400000000000000" pitchFamily="2" charset="-78"/>
              </a:rPr>
              <a:t>chosen</a:t>
            </a:r>
            <a:endParaRPr lang="en-US" sz="2800" b="1" dirty="0">
              <a:latin typeface="Calibri"/>
              <a:ea typeface="Calibri"/>
              <a:cs typeface="B Mitra" panose="00000400000000000000" pitchFamily="2" charset="-78"/>
            </a:endParaRPr>
          </a:p>
          <a:p>
            <a:pPr algn="r" rtl="1"/>
            <a:endParaRPr lang="fa-IR" sz="2800" b="1" dirty="0">
              <a:cs typeface="B Mitra" panose="00000400000000000000" pitchFamily="2" charset="-78"/>
            </a:endParaRPr>
          </a:p>
        </p:txBody>
      </p:sp>
      <p:sp>
        <p:nvSpPr>
          <p:cNvPr id="4" name="Footer Placeholder 3"/>
          <p:cNvSpPr>
            <a:spLocks noGrp="1"/>
          </p:cNvSpPr>
          <p:nvPr>
            <p:ph type="ftr" sz="quarter" idx="10"/>
          </p:nvPr>
        </p:nvSpPr>
        <p:spPr/>
        <p:txBody>
          <a:bodyPr/>
          <a:lstStyle/>
          <a:p>
            <a:pPr defTabSz="1219170">
              <a:buClr>
                <a:srgbClr val="000000"/>
              </a:buClr>
              <a:defRPr/>
            </a:pPr>
            <a:r>
              <a:rPr lang="en-US" sz="1867" kern="0" smtClean="0">
                <a:solidFill>
                  <a:srgbClr val="000000"/>
                </a:solidFill>
                <a:cs typeface="Arial"/>
                <a:sym typeface="Arial"/>
              </a:rPr>
              <a:t>Erfan Ayubi</a:t>
            </a:r>
            <a:endParaRPr lang="en-US" sz="1867" kern="0">
              <a:solidFill>
                <a:srgbClr val="000000"/>
              </a:solidFill>
              <a:cs typeface="Arial"/>
              <a:sym typeface="Arial"/>
            </a:endParaRPr>
          </a:p>
        </p:txBody>
      </p:sp>
      <p:sp>
        <p:nvSpPr>
          <p:cNvPr id="5" name="Slide Number Placeholder 4"/>
          <p:cNvSpPr>
            <a:spLocks noGrp="1"/>
          </p:cNvSpPr>
          <p:nvPr>
            <p:ph type="sldNum" sz="quarter" idx="11"/>
          </p:nvPr>
        </p:nvSpPr>
        <p:spPr/>
        <p:txBody>
          <a:bodyPr/>
          <a:lstStyle/>
          <a:p>
            <a:pPr defTabSz="1219170">
              <a:buClr>
                <a:srgbClr val="000000"/>
              </a:buClr>
              <a:defRPr/>
            </a:pPr>
            <a:fld id="{097C7B02-39AA-4055-A28A-843C11FBFC9F}" type="slidenum">
              <a:rPr lang="ar-SA" kern="0" smtClean="0">
                <a:solidFill>
                  <a:srgbClr val="7085AA"/>
                </a:solidFill>
              </a:rPr>
              <a:pPr defTabSz="1219170">
                <a:buClr>
                  <a:srgbClr val="000000"/>
                </a:buClr>
                <a:defRPr/>
              </a:pPr>
              <a:t>146</a:t>
            </a:fld>
            <a:endParaRPr lang="en-US" kern="0">
              <a:solidFill>
                <a:srgbClr val="7085AA"/>
              </a:solidFill>
            </a:endParaRPr>
          </a:p>
        </p:txBody>
      </p:sp>
    </p:spTree>
    <p:extLst>
      <p:ext uri="{BB962C8B-B14F-4D97-AF65-F5344CB8AC3E}">
        <p14:creationId xmlns:p14="http://schemas.microsoft.com/office/powerpoint/2010/main" val="47981345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Organization Chart 2"/>
          <p:cNvGrpSpPr>
            <a:grpSpLocks/>
          </p:cNvGrpSpPr>
          <p:nvPr/>
        </p:nvGrpSpPr>
        <p:grpSpPr bwMode="auto">
          <a:xfrm>
            <a:off x="2590800" y="990601"/>
            <a:ext cx="7162800" cy="4876801"/>
            <a:chOff x="1152" y="1296"/>
            <a:chExt cx="3168" cy="2016"/>
          </a:xfrm>
        </p:grpSpPr>
        <p:cxnSp>
          <p:nvCxnSpPr>
            <p:cNvPr id="1028" name="_s1028"/>
            <p:cNvCxnSpPr>
              <a:cxnSpLocks noChangeShapeType="1"/>
              <a:endCxn id="6" idx="2"/>
            </p:cNvCxnSpPr>
            <p:nvPr/>
          </p:nvCxnSpPr>
          <p:spPr bwMode="auto">
            <a:xfrm rot="5400000" flipH="1" flipV="1">
              <a:off x="3055" y="2272"/>
              <a:ext cx="513" cy="1"/>
            </a:xfrm>
            <a:prstGeom prst="bentConnector3">
              <a:avLst>
                <a:gd name="adj1" fmla="val 50000"/>
              </a:avLst>
            </a:prstGeom>
            <a:ln>
              <a:headEnd/>
              <a:tailEnd/>
            </a:ln>
            <a:extLst/>
          </p:spPr>
          <p:style>
            <a:lnRef idx="2">
              <a:schemeClr val="dk1"/>
            </a:lnRef>
            <a:fillRef idx="1">
              <a:schemeClr val="lt1"/>
            </a:fillRef>
            <a:effectRef idx="0">
              <a:schemeClr val="dk1"/>
            </a:effectRef>
            <a:fontRef idx="minor">
              <a:schemeClr val="dk1"/>
            </a:fontRef>
          </p:style>
        </p:cxnSp>
        <p:cxnSp>
          <p:nvCxnSpPr>
            <p:cNvPr id="1029" name="_s1029"/>
            <p:cNvCxnSpPr>
              <a:cxnSpLocks noChangeShapeType="1"/>
              <a:stCxn id="13" idx="1"/>
              <a:endCxn id="6" idx="2"/>
            </p:cNvCxnSpPr>
            <p:nvPr/>
          </p:nvCxnSpPr>
          <p:spPr bwMode="auto">
            <a:xfrm rot="10800000">
              <a:off x="3312" y="2016"/>
              <a:ext cx="144" cy="720"/>
            </a:xfrm>
            <a:prstGeom prst="bentConnector2">
              <a:avLst/>
            </a:prstGeom>
            <a:ln>
              <a:headEnd/>
              <a:tailEnd/>
            </a:ln>
            <a:extLst/>
          </p:spPr>
          <p:style>
            <a:lnRef idx="2">
              <a:schemeClr val="dk1"/>
            </a:lnRef>
            <a:fillRef idx="1">
              <a:schemeClr val="lt1"/>
            </a:fillRef>
            <a:effectRef idx="0">
              <a:schemeClr val="dk1"/>
            </a:effectRef>
            <a:fontRef idx="minor">
              <a:schemeClr val="dk1"/>
            </a:fontRef>
          </p:style>
        </p:cxnSp>
        <p:cxnSp>
          <p:nvCxnSpPr>
            <p:cNvPr id="1030" name="_s1030"/>
            <p:cNvCxnSpPr>
              <a:cxnSpLocks noChangeShapeType="1"/>
              <a:stCxn id="12" idx="1"/>
              <a:endCxn id="6" idx="2"/>
            </p:cNvCxnSpPr>
            <p:nvPr/>
          </p:nvCxnSpPr>
          <p:spPr bwMode="auto">
            <a:xfrm rot="10800000">
              <a:off x="3312" y="2016"/>
              <a:ext cx="144" cy="288"/>
            </a:xfrm>
            <a:prstGeom prst="bentConnector2">
              <a:avLst/>
            </a:prstGeom>
            <a:ln>
              <a:headEnd/>
              <a:tailEnd/>
            </a:ln>
            <a:extLst/>
          </p:spPr>
          <p:style>
            <a:lnRef idx="2">
              <a:schemeClr val="dk1"/>
            </a:lnRef>
            <a:fillRef idx="1">
              <a:schemeClr val="lt1"/>
            </a:fillRef>
            <a:effectRef idx="0">
              <a:schemeClr val="dk1"/>
            </a:effectRef>
            <a:fontRef idx="minor">
              <a:schemeClr val="dk1"/>
            </a:fontRef>
          </p:style>
        </p:cxnSp>
        <p:cxnSp>
          <p:nvCxnSpPr>
            <p:cNvPr id="1031" name="_s1031"/>
            <p:cNvCxnSpPr>
              <a:cxnSpLocks noChangeShapeType="1"/>
              <a:stCxn id="11" idx="3"/>
              <a:endCxn id="5" idx="2"/>
            </p:cNvCxnSpPr>
            <p:nvPr/>
          </p:nvCxnSpPr>
          <p:spPr bwMode="auto">
            <a:xfrm flipV="1">
              <a:off x="2016" y="2016"/>
              <a:ext cx="145" cy="1152"/>
            </a:xfrm>
            <a:prstGeom prst="bentConnector2">
              <a:avLst/>
            </a:prstGeom>
            <a:ln>
              <a:headEnd/>
              <a:tailEnd/>
            </a:ln>
            <a:extLst/>
          </p:spPr>
          <p:style>
            <a:lnRef idx="2">
              <a:schemeClr val="dk1"/>
            </a:lnRef>
            <a:fillRef idx="1">
              <a:schemeClr val="lt1"/>
            </a:fillRef>
            <a:effectRef idx="0">
              <a:schemeClr val="dk1"/>
            </a:effectRef>
            <a:fontRef idx="minor">
              <a:schemeClr val="dk1"/>
            </a:fontRef>
          </p:style>
        </p:cxnSp>
        <p:cxnSp>
          <p:nvCxnSpPr>
            <p:cNvPr id="1032" name="_s1032"/>
            <p:cNvCxnSpPr>
              <a:cxnSpLocks noChangeShapeType="1"/>
              <a:stCxn id="10" idx="1"/>
              <a:endCxn id="5" idx="2"/>
            </p:cNvCxnSpPr>
            <p:nvPr/>
          </p:nvCxnSpPr>
          <p:spPr bwMode="auto">
            <a:xfrm rot="10800000">
              <a:off x="2161" y="2016"/>
              <a:ext cx="143" cy="720"/>
            </a:xfrm>
            <a:prstGeom prst="bentConnector2">
              <a:avLst/>
            </a:prstGeom>
            <a:ln>
              <a:headEnd/>
              <a:tailEnd/>
            </a:ln>
            <a:extLst/>
          </p:spPr>
          <p:style>
            <a:lnRef idx="2">
              <a:schemeClr val="dk1"/>
            </a:lnRef>
            <a:fillRef idx="1">
              <a:schemeClr val="lt1"/>
            </a:fillRef>
            <a:effectRef idx="0">
              <a:schemeClr val="dk1"/>
            </a:effectRef>
            <a:fontRef idx="minor">
              <a:schemeClr val="dk1"/>
            </a:fontRef>
          </p:style>
        </p:cxnSp>
        <p:cxnSp>
          <p:nvCxnSpPr>
            <p:cNvPr id="1033" name="_s1033"/>
            <p:cNvCxnSpPr>
              <a:cxnSpLocks noChangeShapeType="1"/>
              <a:stCxn id="9" idx="3"/>
              <a:endCxn id="5" idx="2"/>
            </p:cNvCxnSpPr>
            <p:nvPr/>
          </p:nvCxnSpPr>
          <p:spPr bwMode="auto">
            <a:xfrm flipV="1">
              <a:off x="2016" y="2016"/>
              <a:ext cx="145" cy="720"/>
            </a:xfrm>
            <a:prstGeom prst="bentConnector2">
              <a:avLst/>
            </a:prstGeom>
            <a:ln>
              <a:headEnd/>
              <a:tailEnd/>
            </a:ln>
            <a:extLst/>
          </p:spPr>
          <p:style>
            <a:lnRef idx="2">
              <a:schemeClr val="dk1"/>
            </a:lnRef>
            <a:fillRef idx="1">
              <a:schemeClr val="lt1"/>
            </a:fillRef>
            <a:effectRef idx="0">
              <a:schemeClr val="dk1"/>
            </a:effectRef>
            <a:fontRef idx="minor">
              <a:schemeClr val="dk1"/>
            </a:fontRef>
          </p:style>
        </p:cxnSp>
        <p:cxnSp>
          <p:nvCxnSpPr>
            <p:cNvPr id="1034" name="_s1034"/>
            <p:cNvCxnSpPr>
              <a:cxnSpLocks noChangeShapeType="1"/>
              <a:stCxn id="8" idx="1"/>
              <a:endCxn id="5" idx="2"/>
            </p:cNvCxnSpPr>
            <p:nvPr/>
          </p:nvCxnSpPr>
          <p:spPr bwMode="auto">
            <a:xfrm rot="10800000">
              <a:off x="2161" y="2016"/>
              <a:ext cx="143" cy="288"/>
            </a:xfrm>
            <a:prstGeom prst="bentConnector2">
              <a:avLst/>
            </a:prstGeom>
            <a:ln>
              <a:headEnd/>
              <a:tailEnd/>
            </a:ln>
            <a:extLst/>
          </p:spPr>
          <p:style>
            <a:lnRef idx="2">
              <a:schemeClr val="dk1"/>
            </a:lnRef>
            <a:fillRef idx="1">
              <a:schemeClr val="lt1"/>
            </a:fillRef>
            <a:effectRef idx="0">
              <a:schemeClr val="dk1"/>
            </a:effectRef>
            <a:fontRef idx="minor">
              <a:schemeClr val="dk1"/>
            </a:fontRef>
          </p:style>
        </p:cxnSp>
        <p:cxnSp>
          <p:nvCxnSpPr>
            <p:cNvPr id="1035" name="_s1035"/>
            <p:cNvCxnSpPr>
              <a:cxnSpLocks noChangeShapeType="1"/>
              <a:stCxn id="7" idx="3"/>
              <a:endCxn id="5" idx="2"/>
            </p:cNvCxnSpPr>
            <p:nvPr/>
          </p:nvCxnSpPr>
          <p:spPr bwMode="auto">
            <a:xfrm flipV="1">
              <a:off x="2016" y="2016"/>
              <a:ext cx="145" cy="288"/>
            </a:xfrm>
            <a:prstGeom prst="bentConnector2">
              <a:avLst/>
            </a:prstGeom>
            <a:ln>
              <a:headEnd/>
              <a:tailEnd/>
            </a:ln>
            <a:extLst/>
          </p:spPr>
          <p:style>
            <a:lnRef idx="2">
              <a:schemeClr val="dk1"/>
            </a:lnRef>
            <a:fillRef idx="1">
              <a:schemeClr val="lt1"/>
            </a:fillRef>
            <a:effectRef idx="0">
              <a:schemeClr val="dk1"/>
            </a:effectRef>
            <a:fontRef idx="minor">
              <a:schemeClr val="dk1"/>
            </a:fontRef>
          </p:style>
        </p:cxnSp>
        <p:cxnSp>
          <p:nvCxnSpPr>
            <p:cNvPr id="1036" name="_s1036"/>
            <p:cNvCxnSpPr>
              <a:cxnSpLocks noChangeShapeType="1"/>
              <a:stCxn id="6" idx="0"/>
              <a:endCxn id="4" idx="2"/>
            </p:cNvCxnSpPr>
            <p:nvPr/>
          </p:nvCxnSpPr>
          <p:spPr bwMode="auto">
            <a:xfrm rot="5400000" flipH="1">
              <a:off x="2952" y="1368"/>
              <a:ext cx="144" cy="576"/>
            </a:xfrm>
            <a:prstGeom prst="bentConnector3">
              <a:avLst>
                <a:gd name="adj1" fmla="val 27273"/>
              </a:avLst>
            </a:prstGeom>
            <a:ln>
              <a:headEnd/>
              <a:tailEnd/>
            </a:ln>
            <a:extLst/>
          </p:spPr>
          <p:style>
            <a:lnRef idx="2">
              <a:schemeClr val="dk1"/>
            </a:lnRef>
            <a:fillRef idx="1">
              <a:schemeClr val="lt1"/>
            </a:fillRef>
            <a:effectRef idx="0">
              <a:schemeClr val="dk1"/>
            </a:effectRef>
            <a:fontRef idx="minor">
              <a:schemeClr val="dk1"/>
            </a:fontRef>
          </p:style>
        </p:cxnSp>
        <p:cxnSp>
          <p:nvCxnSpPr>
            <p:cNvPr id="1037" name="_s1037"/>
            <p:cNvCxnSpPr>
              <a:cxnSpLocks noChangeShapeType="1"/>
              <a:stCxn id="5" idx="0"/>
              <a:endCxn id="4" idx="2"/>
            </p:cNvCxnSpPr>
            <p:nvPr/>
          </p:nvCxnSpPr>
          <p:spPr bwMode="auto">
            <a:xfrm rot="16200000">
              <a:off x="2377" y="1368"/>
              <a:ext cx="144" cy="575"/>
            </a:xfrm>
            <a:prstGeom prst="bentConnector3">
              <a:avLst>
                <a:gd name="adj1" fmla="val 27273"/>
              </a:avLst>
            </a:prstGeom>
            <a:ln>
              <a:headEnd/>
              <a:tailEnd/>
            </a:ln>
            <a:extLst/>
          </p:spPr>
          <p:style>
            <a:lnRef idx="2">
              <a:schemeClr val="dk1"/>
            </a:lnRef>
            <a:fillRef idx="1">
              <a:schemeClr val="lt1"/>
            </a:fillRef>
            <a:effectRef idx="0">
              <a:schemeClr val="dk1"/>
            </a:effectRef>
            <a:fontRef idx="minor">
              <a:schemeClr val="dk1"/>
            </a:fontRef>
          </p:style>
        </p:cxnSp>
        <p:sp>
          <p:nvSpPr>
            <p:cNvPr id="4" name="_s1038"/>
            <p:cNvSpPr>
              <a:spLocks noChangeArrowheads="1"/>
            </p:cNvSpPr>
            <p:nvPr/>
          </p:nvSpPr>
          <p:spPr bwMode="auto">
            <a:xfrm>
              <a:off x="2304" y="1296"/>
              <a:ext cx="864" cy="288"/>
            </a:xfrm>
            <a:prstGeom prst="roundRect">
              <a:avLst>
                <a:gd name="adj" fmla="val 16667"/>
              </a:avLst>
            </a:prstGeom>
            <a:ln>
              <a:headEnd/>
              <a:tailEnd/>
            </a:ln>
          </p:spPr>
          <p:style>
            <a:lnRef idx="2">
              <a:schemeClr val="dk1"/>
            </a:lnRef>
            <a:fillRef idx="1">
              <a:schemeClr val="lt1"/>
            </a:fillRef>
            <a:effectRef idx="0">
              <a:schemeClr val="dk1"/>
            </a:effectRef>
            <a:fontRef idx="minor">
              <a:schemeClr val="dk1"/>
            </a:fontRef>
          </p:style>
          <p:txBody>
            <a:bodyPr vert="horz" wrap="none" lIns="0" tIns="0" rIns="0" bIns="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a-IR"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rPr>
                <a:t>نمونه‌گيري</a:t>
              </a:r>
              <a:endParaRPr kumimoji="0" lang="en-US"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endParaRPr>
            </a:p>
          </p:txBody>
        </p:sp>
        <p:sp>
          <p:nvSpPr>
            <p:cNvPr id="5" name="_s1039"/>
            <p:cNvSpPr>
              <a:spLocks noChangeArrowheads="1"/>
            </p:cNvSpPr>
            <p:nvPr/>
          </p:nvSpPr>
          <p:spPr bwMode="auto">
            <a:xfrm>
              <a:off x="1729" y="1728"/>
              <a:ext cx="863" cy="288"/>
            </a:xfrm>
            <a:prstGeom prst="roundRect">
              <a:avLst>
                <a:gd name="adj" fmla="val 16667"/>
              </a:avLst>
            </a:prstGeom>
            <a:ln>
              <a:headEnd/>
              <a:tailEnd/>
            </a:ln>
          </p:spPr>
          <p:style>
            <a:lnRef idx="2">
              <a:schemeClr val="dk1"/>
            </a:lnRef>
            <a:fillRef idx="1">
              <a:schemeClr val="lt1"/>
            </a:fillRef>
            <a:effectRef idx="0">
              <a:schemeClr val="dk1"/>
            </a:effectRef>
            <a:fontRef idx="minor">
              <a:schemeClr val="dk1"/>
            </a:fontRef>
          </p:style>
          <p:txBody>
            <a:bodyPr vert="horz" wrap="none" lIns="0" tIns="0" rIns="0" bIns="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a-IR"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rPr>
                <a:t>احتمالي</a:t>
              </a:r>
              <a:endParaRPr kumimoji="0" lang="en-US"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endParaRPr>
            </a:p>
          </p:txBody>
        </p:sp>
        <p:sp>
          <p:nvSpPr>
            <p:cNvPr id="6" name="_s1040"/>
            <p:cNvSpPr>
              <a:spLocks noChangeArrowheads="1"/>
            </p:cNvSpPr>
            <p:nvPr/>
          </p:nvSpPr>
          <p:spPr bwMode="auto">
            <a:xfrm>
              <a:off x="2880" y="1728"/>
              <a:ext cx="864" cy="288"/>
            </a:xfrm>
            <a:prstGeom prst="roundRect">
              <a:avLst>
                <a:gd name="adj" fmla="val 16667"/>
              </a:avLst>
            </a:prstGeom>
            <a:ln>
              <a:headEnd/>
              <a:tailEnd/>
            </a:ln>
          </p:spPr>
          <p:style>
            <a:lnRef idx="2">
              <a:schemeClr val="dk1"/>
            </a:lnRef>
            <a:fillRef idx="1">
              <a:schemeClr val="lt1"/>
            </a:fillRef>
            <a:effectRef idx="0">
              <a:schemeClr val="dk1"/>
            </a:effectRef>
            <a:fontRef idx="minor">
              <a:schemeClr val="dk1"/>
            </a:fontRef>
          </p:style>
          <p:txBody>
            <a:bodyPr vert="horz" wrap="none" lIns="0" tIns="0" rIns="0" bIns="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a-IR"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rPr>
                <a:t>غير احتمالي</a:t>
              </a:r>
              <a:endParaRPr kumimoji="0" lang="en-US"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endParaRPr>
            </a:p>
          </p:txBody>
        </p:sp>
        <p:sp>
          <p:nvSpPr>
            <p:cNvPr id="7" name="_s1041"/>
            <p:cNvSpPr>
              <a:spLocks noChangeArrowheads="1"/>
            </p:cNvSpPr>
            <p:nvPr/>
          </p:nvSpPr>
          <p:spPr bwMode="auto">
            <a:xfrm>
              <a:off x="1152" y="2160"/>
              <a:ext cx="864" cy="288"/>
            </a:xfrm>
            <a:prstGeom prst="roundRect">
              <a:avLst>
                <a:gd name="adj" fmla="val 16667"/>
              </a:avLst>
            </a:prstGeom>
            <a:ln>
              <a:headEnd/>
              <a:tailEnd/>
            </a:ln>
          </p:spPr>
          <p:style>
            <a:lnRef idx="2">
              <a:schemeClr val="dk1"/>
            </a:lnRef>
            <a:fillRef idx="1">
              <a:schemeClr val="lt1"/>
            </a:fillRef>
            <a:effectRef idx="0">
              <a:schemeClr val="dk1"/>
            </a:effectRef>
            <a:fontRef idx="minor">
              <a:schemeClr val="dk1"/>
            </a:fontRef>
          </p:style>
          <p:txBody>
            <a:bodyPr vert="horz" wrap="none" lIns="0" tIns="0" rIns="0" bIns="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a-IR"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rPr>
                <a:t>تصادفي ساده</a:t>
              </a:r>
              <a:endParaRPr kumimoji="0" lang="en-US"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endParaRPr>
            </a:p>
          </p:txBody>
        </p:sp>
        <p:sp>
          <p:nvSpPr>
            <p:cNvPr id="8" name="_s1042"/>
            <p:cNvSpPr>
              <a:spLocks noChangeArrowheads="1"/>
            </p:cNvSpPr>
            <p:nvPr/>
          </p:nvSpPr>
          <p:spPr bwMode="auto">
            <a:xfrm>
              <a:off x="2304" y="2160"/>
              <a:ext cx="864" cy="288"/>
            </a:xfrm>
            <a:prstGeom prst="roundRect">
              <a:avLst>
                <a:gd name="adj" fmla="val 16667"/>
              </a:avLst>
            </a:prstGeom>
            <a:ln>
              <a:headEnd/>
              <a:tailEnd/>
            </a:ln>
          </p:spPr>
          <p:style>
            <a:lnRef idx="2">
              <a:schemeClr val="dk1"/>
            </a:lnRef>
            <a:fillRef idx="1">
              <a:schemeClr val="lt1"/>
            </a:fillRef>
            <a:effectRef idx="0">
              <a:schemeClr val="dk1"/>
            </a:effectRef>
            <a:fontRef idx="minor">
              <a:schemeClr val="dk1"/>
            </a:fontRef>
          </p:style>
          <p:txBody>
            <a:bodyPr vert="horz" wrap="none" lIns="0" tIns="0" rIns="0" bIns="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a-IR"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rPr>
                <a:t>تصادفي منظم</a:t>
              </a:r>
              <a:endParaRPr kumimoji="0" lang="en-US"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endParaRPr>
            </a:p>
          </p:txBody>
        </p:sp>
        <p:sp>
          <p:nvSpPr>
            <p:cNvPr id="9" name="_s1043"/>
            <p:cNvSpPr>
              <a:spLocks noChangeArrowheads="1"/>
            </p:cNvSpPr>
            <p:nvPr/>
          </p:nvSpPr>
          <p:spPr bwMode="auto">
            <a:xfrm>
              <a:off x="1152" y="2592"/>
              <a:ext cx="864" cy="288"/>
            </a:xfrm>
            <a:prstGeom prst="roundRect">
              <a:avLst>
                <a:gd name="adj" fmla="val 16667"/>
              </a:avLst>
            </a:prstGeom>
            <a:ln>
              <a:headEnd/>
              <a:tailEnd/>
            </a:ln>
          </p:spPr>
          <p:style>
            <a:lnRef idx="2">
              <a:schemeClr val="dk1"/>
            </a:lnRef>
            <a:fillRef idx="1">
              <a:schemeClr val="lt1"/>
            </a:fillRef>
            <a:effectRef idx="0">
              <a:schemeClr val="dk1"/>
            </a:effectRef>
            <a:fontRef idx="minor">
              <a:schemeClr val="dk1"/>
            </a:fontRef>
          </p:style>
          <p:txBody>
            <a:bodyPr vert="horz" wrap="none" lIns="0" tIns="0" rIns="0" bIns="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a-IR"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rPr>
                <a:t>طبقه‌اي</a:t>
              </a:r>
              <a:endParaRPr kumimoji="0" lang="en-US"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endParaRPr>
            </a:p>
          </p:txBody>
        </p:sp>
        <p:sp>
          <p:nvSpPr>
            <p:cNvPr id="10" name="_s1044"/>
            <p:cNvSpPr>
              <a:spLocks noChangeArrowheads="1"/>
            </p:cNvSpPr>
            <p:nvPr/>
          </p:nvSpPr>
          <p:spPr bwMode="auto">
            <a:xfrm>
              <a:off x="2304" y="2592"/>
              <a:ext cx="864" cy="288"/>
            </a:xfrm>
            <a:prstGeom prst="roundRect">
              <a:avLst>
                <a:gd name="adj" fmla="val 16667"/>
              </a:avLst>
            </a:prstGeom>
            <a:ln>
              <a:headEnd/>
              <a:tailEnd/>
            </a:ln>
          </p:spPr>
          <p:style>
            <a:lnRef idx="2">
              <a:schemeClr val="dk1"/>
            </a:lnRef>
            <a:fillRef idx="1">
              <a:schemeClr val="lt1"/>
            </a:fillRef>
            <a:effectRef idx="0">
              <a:schemeClr val="dk1"/>
            </a:effectRef>
            <a:fontRef idx="minor">
              <a:schemeClr val="dk1"/>
            </a:fontRef>
          </p:style>
          <p:txBody>
            <a:bodyPr vert="horz" wrap="none" lIns="0" tIns="0" rIns="0" bIns="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a-IR"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rPr>
                <a:t>خوشه‌اي</a:t>
              </a:r>
              <a:endParaRPr kumimoji="0" lang="en-US"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endParaRPr>
            </a:p>
          </p:txBody>
        </p:sp>
        <p:sp>
          <p:nvSpPr>
            <p:cNvPr id="11" name="_s1045"/>
            <p:cNvSpPr>
              <a:spLocks noChangeArrowheads="1"/>
            </p:cNvSpPr>
            <p:nvPr/>
          </p:nvSpPr>
          <p:spPr bwMode="auto">
            <a:xfrm>
              <a:off x="1153" y="3024"/>
              <a:ext cx="863" cy="288"/>
            </a:xfrm>
            <a:prstGeom prst="roundRect">
              <a:avLst>
                <a:gd name="adj" fmla="val 16667"/>
              </a:avLst>
            </a:prstGeom>
            <a:ln>
              <a:headEnd/>
              <a:tailEnd/>
            </a:ln>
          </p:spPr>
          <p:style>
            <a:lnRef idx="2">
              <a:schemeClr val="dk1"/>
            </a:lnRef>
            <a:fillRef idx="1">
              <a:schemeClr val="lt1"/>
            </a:fillRef>
            <a:effectRef idx="0">
              <a:schemeClr val="dk1"/>
            </a:effectRef>
            <a:fontRef idx="minor">
              <a:schemeClr val="dk1"/>
            </a:fontRef>
          </p:style>
          <p:txBody>
            <a:bodyPr vert="horz" wrap="none" lIns="0" tIns="0" rIns="0" bIns="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a-IR"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rPr>
                <a:t>چندمرحله‌اي</a:t>
              </a:r>
              <a:endParaRPr kumimoji="0" lang="en-US"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endParaRPr>
            </a:p>
          </p:txBody>
        </p:sp>
        <p:sp>
          <p:nvSpPr>
            <p:cNvPr id="12" name="_s1046"/>
            <p:cNvSpPr>
              <a:spLocks noChangeArrowheads="1"/>
            </p:cNvSpPr>
            <p:nvPr/>
          </p:nvSpPr>
          <p:spPr bwMode="auto">
            <a:xfrm>
              <a:off x="3456" y="2160"/>
              <a:ext cx="864" cy="288"/>
            </a:xfrm>
            <a:prstGeom prst="roundRect">
              <a:avLst>
                <a:gd name="adj" fmla="val 16667"/>
              </a:avLst>
            </a:prstGeom>
            <a:ln>
              <a:headEnd/>
              <a:tailEnd/>
            </a:ln>
          </p:spPr>
          <p:style>
            <a:lnRef idx="2">
              <a:schemeClr val="dk1"/>
            </a:lnRef>
            <a:fillRef idx="1">
              <a:schemeClr val="lt1"/>
            </a:fillRef>
            <a:effectRef idx="0">
              <a:schemeClr val="dk1"/>
            </a:effectRef>
            <a:fontRef idx="minor">
              <a:schemeClr val="dk1"/>
            </a:fontRef>
          </p:style>
          <p:txBody>
            <a:bodyPr vert="horz" wrap="none" lIns="0" tIns="0" rIns="0" bIns="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a-IR"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rPr>
                <a:t>ساده</a:t>
              </a:r>
              <a:endParaRPr kumimoji="0" lang="en-US"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endParaRPr>
            </a:p>
          </p:txBody>
        </p:sp>
        <p:sp>
          <p:nvSpPr>
            <p:cNvPr id="13" name="_s1047"/>
            <p:cNvSpPr>
              <a:spLocks noChangeArrowheads="1"/>
            </p:cNvSpPr>
            <p:nvPr/>
          </p:nvSpPr>
          <p:spPr bwMode="auto">
            <a:xfrm>
              <a:off x="3456" y="2592"/>
              <a:ext cx="864" cy="288"/>
            </a:xfrm>
            <a:prstGeom prst="roundRect">
              <a:avLst>
                <a:gd name="adj" fmla="val 16667"/>
              </a:avLst>
            </a:prstGeom>
            <a:ln>
              <a:headEnd/>
              <a:tailEnd/>
            </a:ln>
          </p:spPr>
          <p:style>
            <a:lnRef idx="2">
              <a:schemeClr val="dk1"/>
            </a:lnRef>
            <a:fillRef idx="1">
              <a:schemeClr val="lt1"/>
            </a:fillRef>
            <a:effectRef idx="0">
              <a:schemeClr val="dk1"/>
            </a:effectRef>
            <a:fontRef idx="minor">
              <a:schemeClr val="dk1"/>
            </a:fontRef>
          </p:style>
          <p:txBody>
            <a:bodyPr vert="horz" wrap="none" lIns="0" tIns="0" rIns="0" bIns="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a-IR"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rPr>
                <a:t>سهميه‌اي</a:t>
              </a:r>
              <a:endParaRPr kumimoji="0" lang="en-US" sz="2800" b="0" i="0" u="none" strike="noStrike" kern="1200" cap="none" spc="0" normalizeH="0" baseline="0" noProof="0" dirty="0">
                <a:ln>
                  <a:noFill/>
                </a:ln>
                <a:solidFill>
                  <a:srgbClr val="273F68"/>
                </a:solidFill>
                <a:effectLst/>
                <a:uLnTx/>
                <a:uFillTx/>
                <a:latin typeface="Arial" pitchFamily="34" charset="0"/>
                <a:ea typeface="+mn-ea"/>
                <a:cs typeface="B Mitra" panose="00000400000000000000" pitchFamily="2" charset="-78"/>
              </a:endParaRPr>
            </a:p>
          </p:txBody>
        </p:sp>
      </p:grpSp>
      <p:sp>
        <p:nvSpPr>
          <p:cNvPr id="27" name="Title 1"/>
          <p:cNvSpPr txBox="1">
            <a:spLocks/>
          </p:cNvSpPr>
          <p:nvPr/>
        </p:nvSpPr>
        <p:spPr>
          <a:xfrm>
            <a:off x="2199590" y="292705"/>
            <a:ext cx="7886700" cy="501650"/>
          </a:xfrm>
          <a:prstGeom prst="rect">
            <a:avLst/>
          </a:prstGeom>
        </p:spPr>
        <p:txBody>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90000"/>
              </a:lnSpc>
              <a:spcBef>
                <a:spcPct val="0"/>
              </a:spcBef>
              <a:spcAft>
                <a:spcPts val="0"/>
              </a:spcAft>
              <a:buClrTx/>
              <a:buSzTx/>
              <a:buFontTx/>
              <a:buNone/>
              <a:tabLst/>
              <a:defRPr/>
            </a:pPr>
            <a:r>
              <a:rPr kumimoji="0" lang="fa-IR" sz="2800" b="0" i="0" u="none" strike="noStrike" kern="1200" cap="none" spc="0" normalizeH="0" baseline="0" noProof="0" dirty="0">
                <a:ln>
                  <a:noFill/>
                </a:ln>
                <a:solidFill>
                  <a:srgbClr val="7030A0"/>
                </a:solidFill>
                <a:effectLst/>
                <a:uLnTx/>
                <a:uFillTx/>
                <a:latin typeface="Arial"/>
                <a:ea typeface="+mj-ea"/>
                <a:cs typeface="B Titr" panose="00000700000000000000" pitchFamily="2" charset="-78"/>
              </a:rPr>
              <a:t>فلوچارت روش‌های نمونه‌گیری</a:t>
            </a:r>
            <a:endParaRPr kumimoji="0" lang="en-US" sz="2800" b="0" i="0" u="none" strike="noStrike" kern="1200" cap="none" spc="0" normalizeH="0" baseline="0" noProof="0" dirty="0">
              <a:ln>
                <a:noFill/>
              </a:ln>
              <a:solidFill>
                <a:srgbClr val="7030A0"/>
              </a:solidFill>
              <a:effectLst/>
              <a:uLnTx/>
              <a:uFillTx/>
              <a:latin typeface="Arial"/>
              <a:ea typeface="+mj-ea"/>
              <a:cs typeface="B Titr" panose="00000700000000000000" pitchFamily="2" charset="-78"/>
            </a:endParaRPr>
          </a:p>
        </p:txBody>
      </p:sp>
      <p:sp>
        <p:nvSpPr>
          <p:cNvPr id="17" name="Date Placeholder 16"/>
          <p:cNvSpPr>
            <a:spLocks noGrp="1"/>
          </p:cNvSpPr>
          <p:nvPr>
            <p:ph type="dt" sz="half" idx="4294967295"/>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F2361E2-9FFA-41C1-BE4D-6ACE6D979204}" type="datetime3">
              <a:rPr kumimoji="0" lang="en-US" sz="1800" b="0"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 February 2025</a:t>
            </a:fld>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Slide Number Placeholder 17"/>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5BF51E1-CB03-4C79-BC0C-9E23C9C8BC97}" type="slidenum">
              <a:rPr kumimoji="0" lang="en-US" sz="1333" b="0" i="0" u="none" strike="noStrike" kern="1200" cap="none" spc="0" normalizeH="0" baseline="0" noProof="0" smtClean="0">
                <a:ln>
                  <a:noFill/>
                </a:ln>
                <a:solidFill>
                  <a:srgbClr val="FFFFFF"/>
                </a:solidFill>
                <a:effectLst/>
                <a:uLnTx/>
                <a:uFillTx/>
                <a:latin typeface="Quicksand"/>
                <a:sym typeface="Quicksand"/>
              </a:rPr>
              <a:pPr marL="0" marR="0" lvl="0" indent="0" algn="ctr" defTabSz="914400" rtl="0" eaLnBrk="1" fontAlgn="auto" latinLnBrk="0" hangingPunct="1">
                <a:lnSpc>
                  <a:spcPct val="100000"/>
                </a:lnSpc>
                <a:spcBef>
                  <a:spcPts val="0"/>
                </a:spcBef>
                <a:spcAft>
                  <a:spcPts val="0"/>
                </a:spcAft>
                <a:buClrTx/>
                <a:buSzTx/>
                <a:buFontTx/>
                <a:buNone/>
                <a:tabLst/>
                <a:defRPr/>
              </a:pPr>
              <a:t>147</a:t>
            </a:fld>
            <a:endParaRPr kumimoji="0" lang="en-US" sz="1333" b="0" i="0" u="none" strike="noStrike" kern="1200" cap="none" spc="0" normalizeH="0" baseline="0" noProof="0">
              <a:ln>
                <a:noFill/>
              </a:ln>
              <a:solidFill>
                <a:srgbClr val="FFFFFF"/>
              </a:solidFill>
              <a:effectLst/>
              <a:uLnTx/>
              <a:uFillTx/>
              <a:latin typeface="Quicksand"/>
              <a:sym typeface="Quicksand"/>
            </a:endParaRPr>
          </a:p>
        </p:txBody>
      </p:sp>
    </p:spTree>
    <p:extLst>
      <p:ext uri="{BB962C8B-B14F-4D97-AF65-F5344CB8AC3E}">
        <p14:creationId xmlns:p14="http://schemas.microsoft.com/office/powerpoint/2010/main" val="2322568152"/>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148</a:t>
            </a:fld>
            <a:endParaRPr lang="en" kern="0">
              <a:solidFill>
                <a:srgbClr val="7085AA"/>
              </a:solidFill>
            </a:endParaRPr>
          </a:p>
        </p:txBody>
      </p:sp>
      <p:sp>
        <p:nvSpPr>
          <p:cNvPr id="3" name="Rectangle 2"/>
          <p:cNvSpPr/>
          <p:nvPr/>
        </p:nvSpPr>
        <p:spPr>
          <a:xfrm>
            <a:off x="627798" y="2086256"/>
            <a:ext cx="10836321" cy="3319498"/>
          </a:xfrm>
          <a:prstGeom prst="rect">
            <a:avLst/>
          </a:prstGeom>
        </p:spPr>
        <p:txBody>
          <a:bodyPr wrap="square">
            <a:spAutoFit/>
          </a:bodyPr>
          <a:lstStyle/>
          <a:p>
            <a:pPr algn="just" rtl="1">
              <a:lnSpc>
                <a:spcPct val="107000"/>
              </a:lnSpc>
              <a:spcAft>
                <a:spcPts val="0"/>
              </a:spcAft>
            </a:pPr>
            <a:r>
              <a:rPr lang="fa-IR" sz="2800" b="1" dirty="0">
                <a:solidFill>
                  <a:srgbClr val="000000"/>
                </a:solidFill>
                <a:latin typeface="Calibri"/>
                <a:ea typeface="Calibri"/>
                <a:cs typeface="B Mitra" panose="00000400000000000000" pitchFamily="2" charset="-78"/>
              </a:rPr>
              <a:t>بیان جزئیات در مورد نمونه گیری این امکان را فراهم می کند که در مورد درجات تاثیر خطای انتخاب بروی نتایج قضاوت درستی صورت بگیرد. نمونه گیری ایده آل آن است که نمونه مورد بررسی معرف و گویای جامعه آماری باشد. جامعه آماری بیانگر گروهی از جمعیت هدف است که در دسترس فرد محقق است و می تواند از آن نمونه مورد مطالعه انتخاب کند. جمعیت هدف بیانگر تمامی کسانی است که خصوصیت مورد پژوهش را دارند. اشاره به جمعیت آماری در مقاله می تواند دید مناسبی را برای خوانندگان در مورد درجات تعمیم پذیری و خطای انتخاب روی نتایج فراهم کند. </a:t>
            </a:r>
            <a:endParaRPr lang="en-US" sz="2800" b="1" dirty="0">
              <a:effectLst/>
              <a:latin typeface="Calibri"/>
              <a:ea typeface="Calibri"/>
              <a:cs typeface="B Mitra" panose="00000400000000000000" pitchFamily="2" charset="-78"/>
            </a:endParaRPr>
          </a:p>
        </p:txBody>
      </p:sp>
      <p:sp>
        <p:nvSpPr>
          <p:cNvPr id="4" name="TextBox 3"/>
          <p:cNvSpPr txBox="1"/>
          <p:nvPr/>
        </p:nvSpPr>
        <p:spPr>
          <a:xfrm>
            <a:off x="8666328" y="668740"/>
            <a:ext cx="1746914" cy="523220"/>
          </a:xfrm>
          <a:prstGeom prst="rect">
            <a:avLst/>
          </a:prstGeom>
          <a:noFill/>
        </p:spPr>
        <p:txBody>
          <a:bodyPr wrap="square" rtlCol="1">
            <a:spAutoFit/>
          </a:bodyPr>
          <a:lstStyle/>
          <a:p>
            <a:pPr algn="r" rtl="1"/>
            <a:r>
              <a:rPr lang="fa-IR" sz="2800" b="1" dirty="0" smtClean="0">
                <a:cs typeface="B Mitra" panose="00000400000000000000" pitchFamily="2" charset="-78"/>
              </a:rPr>
              <a:t>نمونه گیری</a:t>
            </a:r>
            <a:endParaRPr lang="fa-IR" sz="2800" b="1" dirty="0">
              <a:cs typeface="B Mitra" panose="00000400000000000000" pitchFamily="2" charset="-78"/>
            </a:endParaRPr>
          </a:p>
        </p:txBody>
      </p:sp>
    </p:spTree>
    <p:extLst>
      <p:ext uri="{BB962C8B-B14F-4D97-AF65-F5344CB8AC3E}">
        <p14:creationId xmlns:p14="http://schemas.microsoft.com/office/powerpoint/2010/main" val="175505428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149</a:t>
            </a:fld>
            <a:endParaRPr lang="en" kern="0">
              <a:solidFill>
                <a:srgbClr val="7085AA"/>
              </a:solidFill>
            </a:endParaRPr>
          </a:p>
        </p:txBody>
      </p:sp>
      <p:sp>
        <p:nvSpPr>
          <p:cNvPr id="3" name="Rectangle 2"/>
          <p:cNvSpPr/>
          <p:nvPr/>
        </p:nvSpPr>
        <p:spPr>
          <a:xfrm>
            <a:off x="846161" y="926196"/>
            <a:ext cx="10426890" cy="3780522"/>
          </a:xfrm>
          <a:prstGeom prst="rect">
            <a:avLst/>
          </a:prstGeom>
        </p:spPr>
        <p:txBody>
          <a:bodyPr wrap="square">
            <a:spAutoFit/>
          </a:bodyPr>
          <a:lstStyle/>
          <a:p>
            <a:pPr algn="r" rtl="1">
              <a:lnSpc>
                <a:spcPct val="107000"/>
              </a:lnSpc>
              <a:spcAft>
                <a:spcPts val="0"/>
              </a:spcAft>
            </a:pPr>
            <a:r>
              <a:rPr lang="fa-IR" sz="2800" b="1" dirty="0">
                <a:solidFill>
                  <a:schemeClr val="accent1">
                    <a:lumMod val="50000"/>
                  </a:schemeClr>
                </a:solidFill>
                <a:latin typeface="Calibri"/>
                <a:ea typeface="Calibri"/>
                <a:cs typeface="B Mitra" panose="00000400000000000000" pitchFamily="2" charset="-78"/>
              </a:rPr>
              <a:t>برای روش شدن جمعیت هدف و جمعیت آماری به مثال زیر توجه نمایید:</a:t>
            </a:r>
            <a:endParaRPr lang="en-US" sz="2800" b="1" dirty="0">
              <a:solidFill>
                <a:schemeClr val="accent1">
                  <a:lumMod val="50000"/>
                </a:schemeClr>
              </a:solidFill>
              <a:latin typeface="Calibri"/>
              <a:ea typeface="Calibri"/>
              <a:cs typeface="B Mitra" panose="00000400000000000000" pitchFamily="2" charset="-78"/>
            </a:endParaRPr>
          </a:p>
          <a:p>
            <a:pPr algn="r" rtl="1">
              <a:lnSpc>
                <a:spcPct val="107000"/>
              </a:lnSpc>
              <a:spcAft>
                <a:spcPts val="0"/>
              </a:spcAft>
            </a:pPr>
            <a:r>
              <a:rPr lang="fa-IR" sz="2800" b="1" dirty="0">
                <a:solidFill>
                  <a:schemeClr val="accent1">
                    <a:lumMod val="50000"/>
                  </a:schemeClr>
                </a:solidFill>
                <a:latin typeface="Calibri"/>
                <a:ea typeface="Calibri"/>
                <a:cs typeface="B Mitra" panose="00000400000000000000" pitchFamily="2" charset="-78"/>
              </a:rPr>
              <a:t>هدف مطالعه: بررسی شیوع افسردگی پس از زایمان در زنان شهر همدان در سال 1400</a:t>
            </a:r>
            <a:endParaRPr lang="en-US" sz="2800" b="1" dirty="0">
              <a:solidFill>
                <a:schemeClr val="accent1">
                  <a:lumMod val="50000"/>
                </a:schemeClr>
              </a:solidFill>
              <a:latin typeface="Calibri"/>
              <a:ea typeface="Calibri"/>
              <a:cs typeface="B Mitra" panose="00000400000000000000" pitchFamily="2" charset="-78"/>
            </a:endParaRPr>
          </a:p>
          <a:p>
            <a:pPr algn="r" rtl="1">
              <a:lnSpc>
                <a:spcPct val="107000"/>
              </a:lnSpc>
              <a:spcAft>
                <a:spcPts val="0"/>
              </a:spcAft>
            </a:pPr>
            <a:r>
              <a:rPr lang="fa-IR" sz="2800" b="1" dirty="0">
                <a:solidFill>
                  <a:srgbClr val="FF0000"/>
                </a:solidFill>
                <a:latin typeface="Calibri"/>
                <a:ea typeface="Calibri"/>
                <a:cs typeface="B Mitra" panose="00000400000000000000" pitchFamily="2" charset="-78"/>
              </a:rPr>
              <a:t>جمعیت هدف: </a:t>
            </a:r>
            <a:r>
              <a:rPr lang="fa-IR" sz="2800" b="1" dirty="0">
                <a:solidFill>
                  <a:schemeClr val="accent1">
                    <a:lumMod val="50000"/>
                  </a:schemeClr>
                </a:solidFill>
                <a:latin typeface="Calibri"/>
                <a:ea typeface="Calibri"/>
                <a:cs typeface="B Mitra" panose="00000400000000000000" pitchFamily="2" charset="-78"/>
              </a:rPr>
              <a:t>تمامی زنان باردار شهر همدان که در سال 1400 زایمان کرده اند</a:t>
            </a:r>
            <a:endParaRPr lang="en-US" sz="2800" b="1" dirty="0">
              <a:solidFill>
                <a:schemeClr val="accent1">
                  <a:lumMod val="50000"/>
                </a:schemeClr>
              </a:solidFill>
              <a:latin typeface="Calibri"/>
              <a:ea typeface="Calibri"/>
              <a:cs typeface="B Mitra" panose="00000400000000000000" pitchFamily="2" charset="-78"/>
            </a:endParaRPr>
          </a:p>
          <a:p>
            <a:pPr algn="r" rtl="1">
              <a:lnSpc>
                <a:spcPct val="107000"/>
              </a:lnSpc>
              <a:spcAft>
                <a:spcPts val="0"/>
              </a:spcAft>
            </a:pPr>
            <a:r>
              <a:rPr lang="fa-IR" sz="2800" b="1" dirty="0">
                <a:solidFill>
                  <a:srgbClr val="FF0000"/>
                </a:solidFill>
                <a:latin typeface="Calibri"/>
                <a:ea typeface="Calibri"/>
                <a:cs typeface="B Mitra" panose="00000400000000000000" pitchFamily="2" charset="-78"/>
              </a:rPr>
              <a:t>جمعیت آماری: </a:t>
            </a:r>
            <a:r>
              <a:rPr lang="fa-IR" sz="2800" b="1" dirty="0">
                <a:solidFill>
                  <a:schemeClr val="accent1">
                    <a:lumMod val="50000"/>
                  </a:schemeClr>
                </a:solidFill>
                <a:latin typeface="Calibri"/>
                <a:ea typeface="Calibri"/>
                <a:cs typeface="B Mitra" panose="00000400000000000000" pitchFamily="2" charset="-78"/>
              </a:rPr>
              <a:t>زنانی که برای مراقبت های نوزادان تازه متولد شده و بعد از بارداری به مراکز بهداشتی درمانی مراجعه می کنند.</a:t>
            </a:r>
            <a:endParaRPr lang="en-US" sz="2800" b="1" dirty="0">
              <a:solidFill>
                <a:schemeClr val="accent1">
                  <a:lumMod val="50000"/>
                </a:schemeClr>
              </a:solidFill>
              <a:latin typeface="Calibri"/>
              <a:ea typeface="Calibri"/>
              <a:cs typeface="B Mitra" panose="00000400000000000000" pitchFamily="2" charset="-78"/>
            </a:endParaRPr>
          </a:p>
          <a:p>
            <a:pPr algn="r" rtl="1">
              <a:lnSpc>
                <a:spcPct val="107000"/>
              </a:lnSpc>
              <a:spcAft>
                <a:spcPts val="0"/>
              </a:spcAft>
            </a:pPr>
            <a:r>
              <a:rPr lang="fa-IR" sz="2800" b="1" dirty="0">
                <a:solidFill>
                  <a:srgbClr val="FF0000"/>
                </a:solidFill>
                <a:latin typeface="Calibri"/>
                <a:ea typeface="Calibri"/>
                <a:cs typeface="B Mitra" panose="00000400000000000000" pitchFamily="2" charset="-78"/>
              </a:rPr>
              <a:t>نمونه: </a:t>
            </a:r>
            <a:r>
              <a:rPr lang="fa-IR" sz="2800" b="1" dirty="0">
                <a:solidFill>
                  <a:schemeClr val="accent1">
                    <a:lumMod val="50000"/>
                  </a:schemeClr>
                </a:solidFill>
                <a:latin typeface="Calibri"/>
                <a:ea typeface="Calibri"/>
                <a:cs typeface="B Mitra" panose="00000400000000000000" pitchFamily="2" charset="-78"/>
              </a:rPr>
              <a:t>از جمعیت آماری اشاره شده در بالا حال بصورت تصادفی یا غیرتصادفی نمونه مورد مطالعه انتخاب می شوند. در شکل زیر انواع مختلف نمونه گیری ارائه شده است. </a:t>
            </a:r>
            <a:endParaRPr lang="en-US" sz="2800" b="1" dirty="0">
              <a:solidFill>
                <a:schemeClr val="accent1">
                  <a:lumMod val="50000"/>
                </a:schemeClr>
              </a:solidFill>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44761435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Visit your writing as </a:t>
            </a:r>
            <a:r>
              <a:rPr lang="en-US" dirty="0"/>
              <a:t>o</a:t>
            </a:r>
            <a:r>
              <a:rPr lang="en-US" dirty="0" smtClean="0"/>
              <a:t>ften as possible</a:t>
            </a:r>
            <a:endParaRPr lang="fa-IR" dirty="0"/>
          </a:p>
        </p:txBody>
      </p:sp>
      <p:sp>
        <p:nvSpPr>
          <p:cNvPr id="3" name="Text Placeholder 2"/>
          <p:cNvSpPr>
            <a:spLocks noGrp="1"/>
          </p:cNvSpPr>
          <p:nvPr>
            <p:ph type="body" idx="1"/>
          </p:nvPr>
        </p:nvSpPr>
        <p:spPr>
          <a:xfrm>
            <a:off x="1371166" y="1872204"/>
            <a:ext cx="10038361" cy="3567200"/>
          </a:xfrm>
        </p:spPr>
        <p:txBody>
          <a:bodyPr/>
          <a:lstStyle/>
          <a:p>
            <a:r>
              <a:rPr lang="en-US" sz="2800" dirty="0" smtClean="0">
                <a:latin typeface="Times New Roman" panose="02020603050405020304" pitchFamily="18" charset="0"/>
                <a:cs typeface="Times New Roman" panose="02020603050405020304" pitchFamily="18" charset="0"/>
              </a:rPr>
              <a:t>Writing is a process of constant repair</a:t>
            </a:r>
          </a:p>
          <a:p>
            <a:r>
              <a:rPr lang="en-US" sz="2800" dirty="0" smtClean="0">
                <a:latin typeface="Times New Roman" panose="02020603050405020304" pitchFamily="18" charset="0"/>
                <a:cs typeface="Times New Roman" panose="02020603050405020304" pitchFamily="18" charset="0"/>
              </a:rPr>
              <a:t>Inspect your sentences and your paragraphs for </a:t>
            </a:r>
            <a:r>
              <a:rPr lang="en-US" sz="2800" b="1" dirty="0" smtClean="0">
                <a:latin typeface="Times New Roman" panose="02020603050405020304" pitchFamily="18" charset="0"/>
                <a:cs typeface="Times New Roman" panose="02020603050405020304" pitchFamily="18" charset="0"/>
              </a:rPr>
              <a:t>needless words</a:t>
            </a:r>
            <a:r>
              <a:rPr lang="en-US" sz="2800" dirty="0" smtClean="0">
                <a:latin typeface="Times New Roman" panose="02020603050405020304" pitchFamily="18" charset="0"/>
                <a:cs typeface="Times New Roman" panose="02020603050405020304" pitchFamily="18" charset="0"/>
              </a:rPr>
              <a:t>, </a:t>
            </a:r>
            <a:r>
              <a:rPr lang="en-US" sz="2800" b="1" dirty="0">
                <a:latin typeface="Times New Roman" panose="02020603050405020304" pitchFamily="18" charset="0"/>
                <a:cs typeface="Times New Roman" panose="02020603050405020304" pitchFamily="18" charset="0"/>
              </a:rPr>
              <a:t>woolly </a:t>
            </a:r>
            <a:r>
              <a:rPr lang="en-US" sz="2800" b="1" dirty="0" smtClean="0">
                <a:latin typeface="Times New Roman" panose="02020603050405020304" pitchFamily="18" charset="0"/>
                <a:cs typeface="Times New Roman" panose="02020603050405020304" pitchFamily="18" charset="0"/>
              </a:rPr>
              <a:t>words</a:t>
            </a:r>
            <a:r>
              <a:rPr lang="en-US" sz="2800" dirty="0" smtClean="0">
                <a:latin typeface="Times New Roman" panose="02020603050405020304" pitchFamily="18" charset="0"/>
                <a:cs typeface="Times New Roman" panose="02020603050405020304" pitchFamily="18" charset="0"/>
              </a:rPr>
              <a:t>, </a:t>
            </a:r>
            <a:r>
              <a:rPr lang="en-US" sz="2800" b="1" dirty="0" smtClean="0">
                <a:latin typeface="Times New Roman" panose="02020603050405020304" pitchFamily="18" charset="0"/>
                <a:cs typeface="Times New Roman" panose="02020603050405020304" pitchFamily="18" charset="0"/>
              </a:rPr>
              <a:t>silly flaws </a:t>
            </a:r>
            <a:r>
              <a:rPr lang="en-US" sz="2800" dirty="0" smtClean="0">
                <a:latin typeface="Times New Roman" panose="02020603050405020304" pitchFamily="18" charset="0"/>
                <a:cs typeface="Times New Roman" panose="02020603050405020304" pitchFamily="18" charset="0"/>
              </a:rPr>
              <a:t>and </a:t>
            </a:r>
            <a:r>
              <a:rPr lang="en-US" sz="2800" b="1" dirty="0" smtClean="0">
                <a:latin typeface="Times New Roman" panose="02020603050405020304" pitchFamily="18" charset="0"/>
                <a:cs typeface="Times New Roman" panose="02020603050405020304" pitchFamily="18" charset="0"/>
              </a:rPr>
              <a:t>clumsy transitions</a:t>
            </a:r>
          </a:p>
          <a:p>
            <a:r>
              <a:rPr lang="en-US" sz="2800" dirty="0" smtClean="0">
                <a:latin typeface="Times New Roman" panose="02020603050405020304" pitchFamily="18" charset="0"/>
                <a:cs typeface="Times New Roman" panose="02020603050405020304" pitchFamily="18" charset="0"/>
              </a:rPr>
              <a:t>This can be done in short time blocks and anywhere</a:t>
            </a:r>
          </a:p>
          <a:p>
            <a:endParaRPr lang="en-US" sz="2800" dirty="0" smtClean="0">
              <a:latin typeface="Times New Roman" panose="02020603050405020304" pitchFamily="18" charset="0"/>
              <a:cs typeface="Times New Roman" panose="02020603050405020304" pitchFamily="18" charset="0"/>
            </a:endParaRPr>
          </a:p>
          <a:p>
            <a:endParaRPr lang="en-US" sz="2800" dirty="0" smtClean="0">
              <a:latin typeface="Times New Roman" panose="02020603050405020304" pitchFamily="18" charset="0"/>
              <a:cs typeface="Times New Roman" panose="02020603050405020304" pitchFamily="18" charset="0"/>
            </a:endParaRPr>
          </a:p>
          <a:p>
            <a:endParaRPr lang="fa-IR" sz="2800" dirty="0">
              <a:latin typeface="Times New Roman" panose="02020603050405020304" pitchFamily="18" charset="0"/>
              <a:cs typeface="Times New Roman" panose="02020603050405020304" pitchFamily="18" charset="0"/>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15</a:t>
            </a:fld>
            <a:endParaRPr lang="en" kern="0">
              <a:solidFill>
                <a:srgbClr val="7085AA"/>
              </a:solidFill>
            </a:endParaRPr>
          </a:p>
        </p:txBody>
      </p:sp>
    </p:spTree>
    <p:extLst>
      <p:ext uri="{BB962C8B-B14F-4D97-AF65-F5344CB8AC3E}">
        <p14:creationId xmlns:p14="http://schemas.microsoft.com/office/powerpoint/2010/main" val="3031505928"/>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150</a:t>
            </a:fld>
            <a:endParaRPr lang="en" kern="0">
              <a:solidFill>
                <a:srgbClr val="7085AA"/>
              </a:solidFill>
            </a:endParaRPr>
          </a:p>
        </p:txBody>
      </p:sp>
      <p:pic>
        <p:nvPicPr>
          <p:cNvPr id="3" name="Picture 2"/>
          <p:cNvPicPr/>
          <p:nvPr/>
        </p:nvPicPr>
        <p:blipFill>
          <a:blip r:embed="rId2">
            <a:extLst>
              <a:ext uri="{BEBA8EAE-BF5A-486C-A8C5-ECC9F3942E4B}">
                <a14:imgProps xmlns:a14="http://schemas.microsoft.com/office/drawing/2010/main">
                  <a14:imgLayer r:embed="rId3">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545911" y="368490"/>
            <a:ext cx="5363569" cy="3599119"/>
          </a:xfrm>
          <a:prstGeom prst="rect">
            <a:avLst/>
          </a:prstGeom>
        </p:spPr>
      </p:pic>
      <p:pic>
        <p:nvPicPr>
          <p:cNvPr id="4" name="Picture 3"/>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6058255" y="1501255"/>
            <a:ext cx="5979070" cy="5052752"/>
          </a:xfrm>
          <a:prstGeom prst="rect">
            <a:avLst/>
          </a:prstGeom>
        </p:spPr>
      </p:pic>
    </p:spTree>
    <p:extLst>
      <p:ext uri="{BB962C8B-B14F-4D97-AF65-F5344CB8AC3E}">
        <p14:creationId xmlns:p14="http://schemas.microsoft.com/office/powerpoint/2010/main" val="169292162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151</a:t>
            </a:fld>
            <a:endParaRPr lang="en" kern="0">
              <a:solidFill>
                <a:srgbClr val="7085AA"/>
              </a:solidFill>
            </a:endParaRPr>
          </a:p>
        </p:txBody>
      </p:sp>
      <p:pic>
        <p:nvPicPr>
          <p:cNvPr id="3" name="Picture 2"/>
          <p:cNvPicPr/>
          <p:nvPr/>
        </p:nvPicPr>
        <p:blipFill>
          <a:blip r:embed="rId2">
            <a:extLst>
              <a:ext uri="{BEBA8EAE-BF5A-486C-A8C5-ECC9F3942E4B}">
                <a14:imgProps xmlns:a14="http://schemas.microsoft.com/office/drawing/2010/main">
                  <a14:imgLayer r:embed="rId3">
                    <a14:imgEffect>
                      <a14:brightnessContrast bright="-20000" contrast="20000"/>
                    </a14:imgEffect>
                  </a14:imgLayer>
                </a14:imgProps>
              </a:ext>
            </a:extLst>
          </a:blip>
          <a:stretch>
            <a:fillRect/>
          </a:stretch>
        </p:blipFill>
        <p:spPr>
          <a:xfrm>
            <a:off x="1665028" y="191069"/>
            <a:ext cx="9062112" cy="6264322"/>
          </a:xfrm>
          <a:prstGeom prst="rect">
            <a:avLst/>
          </a:prstGeom>
        </p:spPr>
      </p:pic>
    </p:spTree>
    <p:extLst>
      <p:ext uri="{BB962C8B-B14F-4D97-AF65-F5344CB8AC3E}">
        <p14:creationId xmlns:p14="http://schemas.microsoft.com/office/powerpoint/2010/main" val="386132008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52650" y="152401"/>
            <a:ext cx="7886700" cy="1840888"/>
          </a:xfrm>
        </p:spPr>
        <p:txBody>
          <a:bodyPr>
            <a:normAutofit/>
          </a:bodyPr>
          <a:lstStyle/>
          <a:p>
            <a:pPr algn="ctr" rtl="1"/>
            <a:r>
              <a:rPr lang="fa-IR" sz="4400" dirty="0">
                <a:solidFill>
                  <a:srgbClr val="7030A0"/>
                </a:solidFill>
                <a:latin typeface="+mn-lt"/>
                <a:ea typeface="+mn-ea"/>
                <a:cs typeface="B Titr" panose="00000700000000000000" pitchFamily="2" charset="-78"/>
              </a:rPr>
              <a:t>روش کار</a:t>
            </a:r>
            <a:br>
              <a:rPr lang="fa-IR" sz="4400" dirty="0">
                <a:solidFill>
                  <a:srgbClr val="7030A0"/>
                </a:solidFill>
                <a:latin typeface="+mn-lt"/>
                <a:ea typeface="+mn-ea"/>
                <a:cs typeface="B Titr" panose="00000700000000000000" pitchFamily="2" charset="-78"/>
              </a:rPr>
            </a:br>
            <a:r>
              <a:rPr lang="en-US" sz="4400" dirty="0">
                <a:solidFill>
                  <a:srgbClr val="7030A0"/>
                </a:solidFill>
                <a:latin typeface="+mn-lt"/>
                <a:ea typeface="+mn-ea"/>
                <a:cs typeface="B Titr" panose="00000700000000000000" pitchFamily="2" charset="-78"/>
              </a:rPr>
              <a:t>(Sample Size)</a:t>
            </a:r>
            <a:r>
              <a:rPr lang="fa-IR" sz="4400" dirty="0">
                <a:solidFill>
                  <a:srgbClr val="C00000"/>
                </a:solidFill>
                <a:latin typeface="+mn-lt"/>
                <a:ea typeface="+mn-ea"/>
                <a:cs typeface="B Titr" panose="00000700000000000000" pitchFamily="2" charset="-78"/>
              </a:rPr>
              <a:t/>
            </a:r>
            <a:br>
              <a:rPr lang="fa-IR" sz="4400" dirty="0">
                <a:solidFill>
                  <a:srgbClr val="C00000"/>
                </a:solidFill>
                <a:latin typeface="+mn-lt"/>
                <a:ea typeface="+mn-ea"/>
                <a:cs typeface="B Titr" panose="00000700000000000000" pitchFamily="2" charset="-78"/>
              </a:rPr>
            </a:br>
            <a:r>
              <a:rPr lang="fa-IR" sz="4400" dirty="0">
                <a:solidFill>
                  <a:srgbClr val="C00000"/>
                </a:solidFill>
                <a:latin typeface="+mn-lt"/>
                <a:ea typeface="+mn-ea"/>
                <a:cs typeface="B Titr" panose="00000700000000000000" pitchFamily="2" charset="-78"/>
              </a:rPr>
              <a:t> حجم نمونه</a:t>
            </a:r>
            <a:endParaRPr lang="fa-IR" sz="3100" dirty="0">
              <a:solidFill>
                <a:srgbClr val="C00000"/>
              </a:solidFill>
              <a:latin typeface="+mn-lt"/>
              <a:ea typeface="+mn-ea"/>
              <a:cs typeface="B Titr" panose="00000700000000000000" pitchFamily="2" charset="-78"/>
            </a:endParaRPr>
          </a:p>
        </p:txBody>
      </p:sp>
      <p:sp>
        <p:nvSpPr>
          <p:cNvPr id="3" name="Content Placeholder 2"/>
          <p:cNvSpPr>
            <a:spLocks noGrp="1"/>
          </p:cNvSpPr>
          <p:nvPr>
            <p:ph idx="1"/>
          </p:nvPr>
        </p:nvSpPr>
        <p:spPr>
          <a:xfrm>
            <a:off x="2036740" y="2713150"/>
            <a:ext cx="7886700" cy="2286000"/>
          </a:xfrm>
        </p:spPr>
        <p:txBody>
          <a:bodyPr>
            <a:normAutofit fontScale="92500" lnSpcReduction="10000"/>
          </a:bodyPr>
          <a:lstStyle/>
          <a:p>
            <a:pPr algn="r" rtl="1">
              <a:buClr>
                <a:srgbClr val="FF0000"/>
              </a:buClr>
            </a:pPr>
            <a:r>
              <a:rPr lang="fa-IR" sz="3200" b="1" dirty="0">
                <a:cs typeface="B Mitra" panose="00000400000000000000" pitchFamily="2" charset="-78"/>
              </a:rPr>
              <a:t>نحوه رسیدن به حجم نمونه </a:t>
            </a:r>
          </a:p>
          <a:p>
            <a:pPr algn="r" rtl="1">
              <a:buClr>
                <a:srgbClr val="FF0000"/>
              </a:buClr>
            </a:pPr>
            <a:r>
              <a:rPr lang="fa-IR" sz="3200" b="1" dirty="0">
                <a:cs typeface="B Mitra" panose="00000400000000000000" pitchFamily="2" charset="-78"/>
              </a:rPr>
              <a:t>ذکر جزییات فرمول حجم نمونه الزامی نیست.</a:t>
            </a:r>
          </a:p>
          <a:p>
            <a:pPr algn="r" rtl="1">
              <a:buClr>
                <a:srgbClr val="FF0000"/>
              </a:buClr>
            </a:pPr>
            <a:r>
              <a:rPr lang="fa-IR" sz="3200" b="1" dirty="0">
                <a:cs typeface="B Mitra" panose="00000400000000000000" pitchFamily="2" charset="-78"/>
              </a:rPr>
              <a:t>اگر حجم نمونه تعیین نشده و از تمام موارد موجود (سرشماری) استفاده شده لازم است اشاره شود.</a:t>
            </a:r>
          </a:p>
          <a:p>
            <a:pPr marL="0" indent="0" algn="r" rtl="1">
              <a:buClr>
                <a:srgbClr val="FF0000"/>
              </a:buClr>
              <a:buNone/>
            </a:pPr>
            <a:endParaRPr lang="fa-IR" sz="3200" b="1" dirty="0">
              <a:cs typeface="B Mitra" panose="00000400000000000000" pitchFamily="2" charset="-78"/>
            </a:endParaRPr>
          </a:p>
        </p:txBody>
      </p:sp>
      <p:sp>
        <p:nvSpPr>
          <p:cNvPr id="5" name="Date Placeholder 4"/>
          <p:cNvSpPr>
            <a:spLocks noGrp="1"/>
          </p:cNvSpPr>
          <p:nvPr>
            <p:ph type="dt" sz="half" idx="10"/>
          </p:nvPr>
        </p:nvSpPr>
        <p:spPr/>
        <p:txBody>
          <a:bodyPr/>
          <a:lstStyle/>
          <a:p>
            <a:pPr>
              <a:defRPr/>
            </a:pPr>
            <a:fld id="{832F85B9-9008-40D3-BD27-418B69ECEA78}" type="datetime3">
              <a:rPr lang="en-US" smtClean="0">
                <a:solidFill>
                  <a:srgbClr val="FFFFFF"/>
                </a:solidFill>
              </a:rPr>
              <a:t>5 February 2025</a:t>
            </a:fld>
            <a:endParaRPr lang="en-US">
              <a:solidFill>
                <a:srgbClr val="FFFFFF"/>
              </a:solidFill>
            </a:endParaRPr>
          </a:p>
        </p:txBody>
      </p:sp>
      <p:sp>
        <p:nvSpPr>
          <p:cNvPr id="11" name="Slide Number Placeholder 10"/>
          <p:cNvSpPr>
            <a:spLocks noGrp="1"/>
          </p:cNvSpPr>
          <p:nvPr>
            <p:ph type="sldNum" sz="quarter" idx="12"/>
          </p:nvPr>
        </p:nvSpPr>
        <p:spPr/>
        <p:txBody>
          <a:bodyPr/>
          <a:lstStyle/>
          <a:p>
            <a:pPr>
              <a:defRPr/>
            </a:pPr>
            <a:fld id="{D34F6F33-A457-496B-A484-C6AFA3A5769E}" type="slidenum">
              <a:rPr lang="en-US" smtClean="0">
                <a:solidFill>
                  <a:srgbClr val="FFFFFF"/>
                </a:solidFill>
              </a:rPr>
              <a:pPr>
                <a:defRPr/>
              </a:pPr>
              <a:t>152</a:t>
            </a:fld>
            <a:endParaRPr lang="en-US">
              <a:solidFill>
                <a:srgbClr val="FFFFFF"/>
              </a:solidFill>
            </a:endParaRPr>
          </a:p>
        </p:txBody>
      </p:sp>
    </p:spTree>
    <p:extLst>
      <p:ext uri="{BB962C8B-B14F-4D97-AF65-F5344CB8AC3E}">
        <p14:creationId xmlns:p14="http://schemas.microsoft.com/office/powerpoint/2010/main" val="249747745"/>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48069" y="469757"/>
            <a:ext cx="4772056" cy="508718"/>
          </a:xfrm>
        </p:spPr>
        <p:txBody>
          <a:bodyPr/>
          <a:lstStyle/>
          <a:p>
            <a:r>
              <a:rPr lang="en-US" dirty="0">
                <a:solidFill>
                  <a:srgbClr val="FF0000"/>
                </a:solidFill>
              </a:rPr>
              <a:t>Sample</a:t>
            </a:r>
            <a:r>
              <a:rPr lang="en-US" dirty="0"/>
              <a:t> </a:t>
            </a:r>
            <a:r>
              <a:rPr lang="en-US" dirty="0">
                <a:solidFill>
                  <a:srgbClr val="FF0000"/>
                </a:solidFill>
              </a:rPr>
              <a:t>size</a:t>
            </a:r>
            <a:endParaRPr lang="fa-IR" dirty="0">
              <a:solidFill>
                <a:srgbClr val="FF0000"/>
              </a:solidFill>
            </a:endParaRPr>
          </a:p>
        </p:txBody>
      </p:sp>
      <p:sp>
        <p:nvSpPr>
          <p:cNvPr id="3" name="Text Placeholder 2"/>
          <p:cNvSpPr>
            <a:spLocks noGrp="1"/>
          </p:cNvSpPr>
          <p:nvPr>
            <p:ph type="body" idx="1"/>
          </p:nvPr>
        </p:nvSpPr>
        <p:spPr>
          <a:xfrm>
            <a:off x="1371166" y="1150987"/>
            <a:ext cx="9215267" cy="3567200"/>
          </a:xfrm>
        </p:spPr>
        <p:txBody>
          <a:bodyPr/>
          <a:lstStyle/>
          <a:p>
            <a:pPr algn="r" rtl="1"/>
            <a:r>
              <a:rPr lang="fa-IR" sz="2800" b="1" dirty="0" smtClean="0">
                <a:cs typeface="B Mitra" panose="00000400000000000000" pitchFamily="2" charset="-78"/>
              </a:rPr>
              <a:t>اندازه حجم نمونه اهمیت بالایی برای </a:t>
            </a:r>
            <a:r>
              <a:rPr lang="fa-IR" sz="2800" b="1" dirty="0" smtClean="0">
                <a:solidFill>
                  <a:srgbClr val="FF0000"/>
                </a:solidFill>
                <a:cs typeface="B Mitra" panose="00000400000000000000" pitchFamily="2" charset="-78"/>
              </a:rPr>
              <a:t>آزمون فرضیه های آماری و محقق کردن اهداف مطالعه </a:t>
            </a:r>
            <a:r>
              <a:rPr lang="fa-IR" sz="2800" b="1" dirty="0" smtClean="0">
                <a:cs typeface="B Mitra" panose="00000400000000000000" pitchFamily="2" charset="-78"/>
              </a:rPr>
              <a:t>دارد. </a:t>
            </a:r>
          </a:p>
          <a:p>
            <a:pPr algn="r" rtl="1"/>
            <a:r>
              <a:rPr lang="fa-IR" sz="2800" b="1" dirty="0" smtClean="0">
                <a:cs typeface="B Mitra" panose="00000400000000000000" pitchFamily="2" charset="-78"/>
              </a:rPr>
              <a:t>تعداد شرکت کنندگان در مطالعه بایستی به اندازه باشد که </a:t>
            </a:r>
            <a:r>
              <a:rPr lang="fa-IR" sz="2800" b="1" dirty="0" smtClean="0">
                <a:solidFill>
                  <a:srgbClr val="FF0000"/>
                </a:solidFill>
                <a:cs typeface="B Mitra" panose="00000400000000000000" pitchFamily="2" charset="-78"/>
              </a:rPr>
              <a:t>قدرت مطالعه کافی</a:t>
            </a:r>
            <a:r>
              <a:rPr lang="fa-IR" sz="2800" b="1" dirty="0" smtClean="0">
                <a:cs typeface="B Mitra" panose="00000400000000000000" pitchFamily="2" charset="-78"/>
              </a:rPr>
              <a:t>، </a:t>
            </a:r>
            <a:r>
              <a:rPr lang="fa-IR" sz="2800" b="1" dirty="0" smtClean="0">
                <a:solidFill>
                  <a:srgbClr val="FF0000"/>
                </a:solidFill>
                <a:cs typeface="B Mitra" panose="00000400000000000000" pitchFamily="2" charset="-78"/>
              </a:rPr>
              <a:t>برآوردها دقیق و جواب مطمئن برای سوالات تحقیق </a:t>
            </a:r>
            <a:r>
              <a:rPr lang="fa-IR" sz="2800" b="1" dirty="0" smtClean="0">
                <a:cs typeface="B Mitra" panose="00000400000000000000" pitchFamily="2" charset="-78"/>
              </a:rPr>
              <a:t>داشته باشیم. </a:t>
            </a:r>
          </a:p>
          <a:p>
            <a:pPr algn="r" rtl="1"/>
            <a:r>
              <a:rPr lang="fa-IR" sz="2800" b="1" dirty="0" smtClean="0">
                <a:cs typeface="B Mitra" panose="00000400000000000000" pitchFamily="2" charset="-78"/>
              </a:rPr>
              <a:t>ممکن است که تحت فشار باشید که کار خود را سریعا چاپ کنید اما مطالعه نباید متوقف شود وقتی تعداد کافی وارد مطالعه نشدند. </a:t>
            </a:r>
          </a:p>
          <a:p>
            <a:pPr algn="r" rtl="1"/>
            <a:r>
              <a:rPr lang="fa-IR" sz="2800" b="1" dirty="0" smtClean="0">
                <a:cs typeface="B Mitra" panose="00000400000000000000" pitchFamily="2" charset="-78"/>
              </a:rPr>
              <a:t>حتی اگر محاسبات بیانگر </a:t>
            </a:r>
            <a:r>
              <a:rPr lang="fa-IR" sz="2800" b="1" dirty="0" smtClean="0">
                <a:solidFill>
                  <a:srgbClr val="FF0000"/>
                </a:solidFill>
                <a:cs typeface="B Mitra" panose="00000400000000000000" pitchFamily="2" charset="-78"/>
              </a:rPr>
              <a:t>تعداد حجم نمونه کمتر از 30 نفر در هر گروه مطالعه </a:t>
            </a:r>
            <a:r>
              <a:rPr lang="fa-IR" sz="2800" b="1" dirty="0" smtClean="0">
                <a:cs typeface="B Mitra" panose="00000400000000000000" pitchFamily="2" charset="-78"/>
              </a:rPr>
              <a:t>است بهرحال با این حجم نمونه مناسب بودن روش های آماری، دقت برآوردها و تعمیم پذیری نتایج زیر سوال است. </a:t>
            </a:r>
          </a:p>
          <a:p>
            <a:pPr algn="r" rtl="1"/>
            <a:r>
              <a:rPr lang="fa-IR" sz="2800" b="1" dirty="0" smtClean="0">
                <a:cs typeface="B Mitra" panose="00000400000000000000" pitchFamily="2" charset="-78"/>
              </a:rPr>
              <a:t>بعضی مواقع لازم مفروضات حجم نمونه را توضیح دهید. </a:t>
            </a:r>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smtClean="0">
                <a:ln>
                  <a:noFill/>
                </a:ln>
                <a:solidFill>
                  <a:srgbClr val="7085AA"/>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153</a:t>
            </a:fld>
            <a:endParaRPr kumimoji="0" lang="en" sz="1333" b="0" i="0" u="none" strike="noStrike" kern="0" cap="none" spc="0" normalizeH="0" baseline="0" noProof="0">
              <a:ln>
                <a:noFill/>
              </a:ln>
              <a:solidFill>
                <a:srgbClr val="7085AA"/>
              </a:solidFill>
              <a:effectLst/>
              <a:uLnTx/>
              <a:uFillTx/>
              <a:latin typeface="Quicksand"/>
              <a:sym typeface="Quicksand"/>
            </a:endParaRPr>
          </a:p>
        </p:txBody>
      </p:sp>
    </p:spTree>
    <p:extLst>
      <p:ext uri="{BB962C8B-B14F-4D97-AF65-F5344CB8AC3E}">
        <p14:creationId xmlns:p14="http://schemas.microsoft.com/office/powerpoint/2010/main" val="102067727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5"/>
          <p:cNvSpPr>
            <a:spLocks noChangeArrowheads="1"/>
          </p:cNvSpPr>
          <p:nvPr/>
        </p:nvSpPr>
        <p:spPr bwMode="auto">
          <a:xfrm>
            <a:off x="9386454" y="707209"/>
            <a:ext cx="184731"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endParaRPr lang="en-US" altLang="en-US" sz="1350"/>
          </a:p>
        </p:txBody>
      </p:sp>
      <p:sp>
        <p:nvSpPr>
          <p:cNvPr id="70659" name="Title 1"/>
          <p:cNvSpPr txBox="1">
            <a:spLocks/>
          </p:cNvSpPr>
          <p:nvPr/>
        </p:nvSpPr>
        <p:spPr bwMode="auto">
          <a:xfrm>
            <a:off x="3067050" y="1085850"/>
            <a:ext cx="582930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itchFamily="34" charset="0"/>
                <a:ea typeface="MS PGothic" pitchFamily="34" charset="-128"/>
              </a:defRPr>
            </a:lvl1pPr>
            <a:lvl2pPr marL="742950" indent="-285750" eaLnBrk="0" hangingPunct="0">
              <a:defRPr>
                <a:solidFill>
                  <a:schemeClr val="tx1"/>
                </a:solidFill>
                <a:latin typeface="Arial" pitchFamily="34" charset="0"/>
                <a:ea typeface="MS PGothic" pitchFamily="34" charset="-128"/>
              </a:defRPr>
            </a:lvl2pPr>
            <a:lvl3pPr marL="1143000" indent="-228600" eaLnBrk="0" hangingPunct="0">
              <a:defRPr>
                <a:solidFill>
                  <a:schemeClr val="tx1"/>
                </a:solidFill>
                <a:latin typeface="Arial" pitchFamily="34" charset="0"/>
                <a:ea typeface="MS PGothic" pitchFamily="34" charset="-128"/>
              </a:defRPr>
            </a:lvl3pPr>
            <a:lvl4pPr marL="1600200" indent="-228600" eaLnBrk="0" hangingPunct="0">
              <a:defRPr>
                <a:solidFill>
                  <a:schemeClr val="tx1"/>
                </a:solidFill>
                <a:latin typeface="Arial" pitchFamily="34" charset="0"/>
                <a:ea typeface="MS PGothic" pitchFamily="34" charset="-128"/>
              </a:defRPr>
            </a:lvl4pPr>
            <a:lvl5pPr marL="2057400" indent="-228600" eaLnBrk="0" hangingPunct="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pPr algn="ctr" rtl="1"/>
            <a:endParaRPr lang="en-US" altLang="en-US" sz="2700" b="1" dirty="0">
              <a:solidFill>
                <a:srgbClr val="C00000"/>
              </a:solidFill>
              <a:cs typeface="B Titr" pitchFamily="2" charset="-78"/>
            </a:endParaRPr>
          </a:p>
        </p:txBody>
      </p:sp>
      <p:sp>
        <p:nvSpPr>
          <p:cNvPr id="12" name="Subtitle 2"/>
          <p:cNvSpPr txBox="1">
            <a:spLocks/>
          </p:cNvSpPr>
          <p:nvPr/>
        </p:nvSpPr>
        <p:spPr>
          <a:xfrm>
            <a:off x="2438400" y="1450928"/>
            <a:ext cx="7239000" cy="3619500"/>
          </a:xfrm>
          <a:prstGeom prst="rect">
            <a:avLst/>
          </a:prstGeom>
        </p:spPr>
        <p:txBody>
          <a:bodyPr>
            <a:no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algn="just" rtl="1">
              <a:defRPr/>
            </a:pPr>
            <a:endParaRPr lang="fa-IR" sz="2800" b="1" dirty="0">
              <a:solidFill>
                <a:schemeClr val="tx1"/>
              </a:solidFill>
              <a:cs typeface="B Mitra" panose="00000400000000000000" pitchFamily="2" charset="-78"/>
            </a:endParaRPr>
          </a:p>
          <a:p>
            <a:pPr algn="just" rtl="1">
              <a:defRPr/>
            </a:pPr>
            <a:r>
              <a:rPr lang="fa-IR" sz="2800" b="1" dirty="0">
                <a:solidFill>
                  <a:srgbClr val="FF0000"/>
                </a:solidFill>
                <a:cs typeface="B Mitra" panose="00000400000000000000" pitchFamily="2" charset="-78"/>
              </a:rPr>
              <a:t>معایب مناسب نبودن حجم نمونه:</a:t>
            </a:r>
          </a:p>
          <a:p>
            <a:pPr marL="257175" indent="-257175" algn="just" rtl="1">
              <a:buFont typeface="Wingdings" panose="05000000000000000000" pitchFamily="2" charset="2"/>
              <a:buChar char="q"/>
              <a:defRPr/>
            </a:pPr>
            <a:r>
              <a:rPr lang="fa-IR" sz="2800" b="1" dirty="0">
                <a:solidFill>
                  <a:schemeClr val="tx1"/>
                </a:solidFill>
                <a:cs typeface="B Mitra" panose="00000400000000000000" pitchFamily="2" charset="-78"/>
              </a:rPr>
              <a:t>در صورتی که اندازه نمونه کوچک باشد نتایج حاصل ممکن است از اعتبار کافی برای</a:t>
            </a:r>
            <a:r>
              <a:rPr lang="fa-IR" sz="2800" b="1" dirty="0">
                <a:solidFill>
                  <a:srgbClr val="FF0000"/>
                </a:solidFill>
                <a:cs typeface="B Mitra" panose="00000400000000000000" pitchFamily="2" charset="-78"/>
              </a:rPr>
              <a:t> تعمیم </a:t>
            </a:r>
            <a:r>
              <a:rPr lang="fa-IR" sz="2800" b="1" dirty="0">
                <a:solidFill>
                  <a:schemeClr val="tx1"/>
                </a:solidFill>
                <a:cs typeface="B Mitra" panose="00000400000000000000" pitchFamily="2" charset="-78"/>
              </a:rPr>
              <a:t>و به کارگیری آنها در بالین برخوردار نباشد.</a:t>
            </a:r>
          </a:p>
          <a:p>
            <a:pPr marL="257175" indent="-257175" algn="just" rtl="1">
              <a:buFont typeface="Wingdings" panose="05000000000000000000" pitchFamily="2" charset="2"/>
              <a:buChar char="q"/>
              <a:defRPr/>
            </a:pPr>
            <a:endParaRPr lang="en-US" sz="2800" b="1" dirty="0">
              <a:solidFill>
                <a:schemeClr val="tx1"/>
              </a:solidFill>
              <a:cs typeface="B Mitra" panose="00000400000000000000" pitchFamily="2" charset="-78"/>
            </a:endParaRPr>
          </a:p>
          <a:p>
            <a:pPr marL="257175" indent="-257175" algn="just" rtl="1">
              <a:buFont typeface="Wingdings" panose="05000000000000000000" pitchFamily="2" charset="2"/>
              <a:buChar char="q"/>
              <a:defRPr/>
            </a:pPr>
            <a:r>
              <a:rPr lang="fa-IR" sz="2800" b="1" dirty="0">
                <a:solidFill>
                  <a:schemeClr val="tx1"/>
                </a:solidFill>
                <a:cs typeface="B Mitra" panose="00000400000000000000" pitchFamily="2" charset="-78"/>
              </a:rPr>
              <a:t>از طرفی دیگر بیش از حد نیاز بودن اندازه نمونه همواره نقطه قوت مطالعه به شمار نمی‌آید. زیرا که باعث از دست دادن منابع مالی، صرف وقت بیش از اندازه و ... می‌شود که این خود مغایر با </a:t>
            </a:r>
            <a:r>
              <a:rPr lang="fa-IR" sz="2800" b="1" dirty="0">
                <a:solidFill>
                  <a:srgbClr val="FF0000"/>
                </a:solidFill>
                <a:cs typeface="B Mitra" panose="00000400000000000000" pitchFamily="2" charset="-78"/>
              </a:rPr>
              <a:t>اخلاق در پژوهش </a:t>
            </a:r>
            <a:r>
              <a:rPr lang="fa-IR" sz="2800" b="1" dirty="0">
                <a:solidFill>
                  <a:schemeClr val="tx1"/>
                </a:solidFill>
                <a:cs typeface="B Mitra" panose="00000400000000000000" pitchFamily="2" charset="-78"/>
              </a:rPr>
              <a:t>می‌باشد.</a:t>
            </a:r>
            <a:endParaRPr lang="en-US" sz="2800" b="1" dirty="0">
              <a:solidFill>
                <a:schemeClr val="tx1"/>
              </a:solidFill>
              <a:cs typeface="B Mitra" panose="00000400000000000000" pitchFamily="2" charset="-78"/>
            </a:endParaRPr>
          </a:p>
          <a:p>
            <a:pPr marL="257175" indent="-257175" algn="just" rtl="1">
              <a:buFont typeface="Wingdings" panose="05000000000000000000" pitchFamily="2" charset="2"/>
              <a:buChar char="q"/>
              <a:defRPr/>
            </a:pPr>
            <a:endParaRPr lang="en-US" sz="2800" b="1" dirty="0">
              <a:solidFill>
                <a:schemeClr val="tx1"/>
              </a:solidFill>
              <a:cs typeface="B Mitra" panose="00000400000000000000" pitchFamily="2" charset="-78"/>
            </a:endParaRPr>
          </a:p>
        </p:txBody>
      </p:sp>
      <p:sp>
        <p:nvSpPr>
          <p:cNvPr id="4" name="Title 3"/>
          <p:cNvSpPr>
            <a:spLocks noGrp="1"/>
          </p:cNvSpPr>
          <p:nvPr>
            <p:ph type="title"/>
          </p:nvPr>
        </p:nvSpPr>
        <p:spPr>
          <a:xfrm>
            <a:off x="1333100" y="365446"/>
            <a:ext cx="9449600" cy="733600"/>
          </a:xfrm>
        </p:spPr>
        <p:txBody>
          <a:bodyPr>
            <a:normAutofit/>
          </a:bodyPr>
          <a:lstStyle/>
          <a:p>
            <a:pPr algn="ctr"/>
            <a:r>
              <a:rPr lang="fa-IR" altLang="en-US" b="1" dirty="0">
                <a:solidFill>
                  <a:srgbClr val="7030A0"/>
                </a:solidFill>
                <a:cs typeface="B Titr" panose="00000700000000000000" pitchFamily="2" charset="-78"/>
              </a:rPr>
              <a:t>ضرورت حجم نمونه </a:t>
            </a:r>
            <a:r>
              <a:rPr lang="fa-IR" altLang="en-US" b="1" dirty="0" smtClean="0">
                <a:solidFill>
                  <a:srgbClr val="7030A0"/>
                </a:solidFill>
                <a:cs typeface="B Titr" panose="00000700000000000000" pitchFamily="2" charset="-78"/>
              </a:rPr>
              <a:t>مناسب</a:t>
            </a:r>
            <a:endParaRPr lang="en-US" dirty="0">
              <a:solidFill>
                <a:srgbClr val="7030A0"/>
              </a:solidFill>
              <a:cs typeface="B Titr" panose="00000700000000000000" pitchFamily="2" charset="-78"/>
            </a:endParaRPr>
          </a:p>
        </p:txBody>
      </p:sp>
      <p:sp>
        <p:nvSpPr>
          <p:cNvPr id="5" name="Content Placeholder 4"/>
          <p:cNvSpPr>
            <a:spLocks noGrp="1"/>
          </p:cNvSpPr>
          <p:nvPr>
            <p:ph idx="1"/>
          </p:nvPr>
        </p:nvSpPr>
        <p:spPr/>
        <p:txBody>
          <a:bodyPr>
            <a:normAutofit/>
          </a:bodyPr>
          <a:lstStyle/>
          <a:p>
            <a:pPr marL="0" indent="0">
              <a:buNone/>
            </a:pPr>
            <a:r>
              <a:rPr lang="fa-IR" sz="300" dirty="0"/>
              <a:t>.</a:t>
            </a:r>
            <a:endParaRPr lang="en-US" sz="300" dirty="0"/>
          </a:p>
        </p:txBody>
      </p:sp>
    </p:spTree>
    <p:extLst>
      <p:ext uri="{BB962C8B-B14F-4D97-AF65-F5344CB8AC3E}">
        <p14:creationId xmlns:p14="http://schemas.microsoft.com/office/powerpoint/2010/main" val="2759960191"/>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34536" y="0"/>
            <a:ext cx="7886700" cy="715890"/>
          </a:xfrm>
        </p:spPr>
        <p:txBody>
          <a:bodyPr>
            <a:normAutofit/>
          </a:bodyPr>
          <a:lstStyle/>
          <a:p>
            <a:pPr algn="ctr"/>
            <a:r>
              <a:rPr lang="ar-SA" sz="2800" dirty="0">
                <a:solidFill>
                  <a:srgbClr val="7030A0"/>
                </a:solidFill>
                <a:cs typeface="B Titr" panose="00000700000000000000" pitchFamily="2" charset="-78"/>
              </a:rPr>
              <a:t>در تعیین حجم نمونه بایستی ملاحظات زیر مد نظر قرار بگیرد:</a:t>
            </a:r>
            <a:endParaRPr lang="fa-IR" sz="2800" dirty="0">
              <a:solidFill>
                <a:srgbClr val="7030A0"/>
              </a:solidFill>
              <a:cs typeface="B Titr" panose="00000700000000000000" pitchFamily="2" charset="-78"/>
            </a:endParaRPr>
          </a:p>
        </p:txBody>
      </p:sp>
      <p:sp>
        <p:nvSpPr>
          <p:cNvPr id="3" name="Content Placeholder 2"/>
          <p:cNvSpPr>
            <a:spLocks noGrp="1"/>
          </p:cNvSpPr>
          <p:nvPr>
            <p:ph idx="1"/>
          </p:nvPr>
        </p:nvSpPr>
        <p:spPr>
          <a:xfrm>
            <a:off x="2139002" y="1055415"/>
            <a:ext cx="9129243" cy="3642988"/>
          </a:xfrm>
        </p:spPr>
        <p:txBody>
          <a:bodyPr>
            <a:noAutofit/>
          </a:bodyPr>
          <a:lstStyle/>
          <a:p>
            <a:pPr lvl="0" algn="just" rtl="1"/>
            <a:r>
              <a:rPr lang="fa-IR" sz="2000" b="1" dirty="0">
                <a:solidFill>
                  <a:srgbClr val="FF0000"/>
                </a:solidFill>
                <a:cs typeface="B Mitra" panose="00000400000000000000" pitchFamily="2" charset="-78"/>
              </a:rPr>
              <a:t>نوع پژوهش؛ آیا مطالعه توصیفی است یا تحلیلی؟ </a:t>
            </a:r>
            <a:r>
              <a:rPr lang="fa-IR" sz="2000" b="1" dirty="0">
                <a:cs typeface="B Mitra" panose="00000400000000000000" pitchFamily="2" charset="-78"/>
              </a:rPr>
              <a:t>در مطالعات توصیفی قصد محقق برآورد شیوع یا بروز یک بیماری یا عامل رفتاری می­باشد و قصد محقق مقایسه بین گروه‌ها نیست، در نتیجه در این مطالعات بحث توان مطالعه در کشف تفاوت­ها یا ارتباطات مطرح نمی­باشد و قاعدتاً فرمول های برآورد حجم نمونه نیز متفاوت خواهد بود.</a:t>
            </a:r>
            <a:endParaRPr lang="en-US" sz="2000" b="1" dirty="0">
              <a:cs typeface="B Mitra" panose="00000400000000000000" pitchFamily="2" charset="-78"/>
            </a:endParaRPr>
          </a:p>
          <a:p>
            <a:pPr lvl="0" algn="just" rtl="1"/>
            <a:r>
              <a:rPr lang="fa-IR" sz="2000" b="1" dirty="0">
                <a:solidFill>
                  <a:srgbClr val="FF0000"/>
                </a:solidFill>
                <a:cs typeface="B Mitra" panose="00000400000000000000" pitchFamily="2" charset="-78"/>
              </a:rPr>
              <a:t>جهت مطالعه؛ و یا به عبارتی فرضیه تحقیق یک سویه است یا دو سویه؟ </a:t>
            </a:r>
            <a:r>
              <a:rPr lang="fa-IR" sz="2000" b="1" dirty="0">
                <a:cs typeface="B Mitra" panose="00000400000000000000" pitchFamily="2" charset="-78"/>
              </a:rPr>
              <a:t>البته تعیین جهت مطالعه برای مطالعه توصیفی کاربرد ندارد چون قرار نیست مقایسه‌ای صورت بگیرد. پس اینکه آیا مثلاً محقق از قبل فرضیه برتری یک روش درمانی را در ذهن خود دارد در مقایسه با حالتی که محقق هیچ پیش زمینه ذهنی در خصوص ارجحیت یکی از روش‌های درمانی نداشته باشد به حجم نمونه متفاوتی احتیاج خواهد بود.</a:t>
            </a:r>
            <a:endParaRPr lang="en-US" sz="2000" b="1" dirty="0">
              <a:cs typeface="B Mitra" panose="00000400000000000000" pitchFamily="2" charset="-78"/>
            </a:endParaRPr>
          </a:p>
          <a:p>
            <a:pPr lvl="0" algn="just" rtl="1"/>
            <a:r>
              <a:rPr lang="fa-IR" sz="2000" b="1" dirty="0">
                <a:solidFill>
                  <a:srgbClr val="FF0000"/>
                </a:solidFill>
                <a:cs typeface="B Mitra" panose="00000400000000000000" pitchFamily="2" charset="-78"/>
              </a:rPr>
              <a:t>نحوه اندازه گیری پیامد؛ اینکه محقق می­خواهد چگونه پیامد نهایی را اندازه­گیری کند در برآورد حجم نمونه تأثیر خواهد داشت. </a:t>
            </a:r>
            <a:r>
              <a:rPr lang="fa-IR" sz="2000" b="1" dirty="0">
                <a:cs typeface="B Mitra" panose="00000400000000000000" pitchFamily="2" charset="-78"/>
              </a:rPr>
              <a:t>در مواقعی که پیامد دو وجهی و یا رتبه ای است، فرمول های حجم نمونه بر اساس نسبت ها تنظیم می­شوند و وقتی که پیامد مورد بررسی به صورت داده‌های پیوسته باشند، میانگین و واریانس در فرمول برآورد حجم نمونه وارد خواهد شد</a:t>
            </a:r>
            <a:r>
              <a:rPr lang="fa-IR" sz="2000" b="1" dirty="0" smtClean="0">
                <a:cs typeface="B Mitra" panose="00000400000000000000" pitchFamily="2" charset="-78"/>
              </a:rPr>
              <a:t>.</a:t>
            </a:r>
            <a:endParaRPr lang="en-US" sz="2000" b="1" dirty="0">
              <a:cs typeface="B Mitra" panose="00000400000000000000" pitchFamily="2" charset="-78"/>
            </a:endParaRPr>
          </a:p>
        </p:txBody>
      </p:sp>
    </p:spTree>
    <p:extLst>
      <p:ext uri="{BB962C8B-B14F-4D97-AF65-F5344CB8AC3E}">
        <p14:creationId xmlns:p14="http://schemas.microsoft.com/office/powerpoint/2010/main" val="29903990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52650" y="838200"/>
            <a:ext cx="7886700" cy="715890"/>
          </a:xfrm>
        </p:spPr>
        <p:txBody>
          <a:bodyPr>
            <a:normAutofit/>
          </a:bodyPr>
          <a:lstStyle/>
          <a:p>
            <a:pPr algn="ctr"/>
            <a:r>
              <a:rPr lang="ar-SA" sz="2800" dirty="0">
                <a:solidFill>
                  <a:srgbClr val="7030A0"/>
                </a:solidFill>
                <a:cs typeface="B Titr" panose="00000700000000000000" pitchFamily="2" charset="-78"/>
              </a:rPr>
              <a:t>در تعیین حجم نمونه بایستی ملاحظات زیر مد نظر قرار بگیرد:</a:t>
            </a:r>
            <a:endParaRPr lang="fa-IR" sz="2800" dirty="0">
              <a:solidFill>
                <a:srgbClr val="7030A0"/>
              </a:solidFill>
              <a:cs typeface="B Titr" panose="00000700000000000000" pitchFamily="2" charset="-78"/>
            </a:endParaRPr>
          </a:p>
        </p:txBody>
      </p:sp>
      <p:sp>
        <p:nvSpPr>
          <p:cNvPr id="3" name="Content Placeholder 2"/>
          <p:cNvSpPr>
            <a:spLocks noGrp="1"/>
          </p:cNvSpPr>
          <p:nvPr>
            <p:ph idx="1"/>
          </p:nvPr>
        </p:nvSpPr>
        <p:spPr>
          <a:xfrm>
            <a:off x="2152650" y="1846985"/>
            <a:ext cx="7886700" cy="3642988"/>
          </a:xfrm>
        </p:spPr>
        <p:txBody>
          <a:bodyPr>
            <a:noAutofit/>
          </a:bodyPr>
          <a:lstStyle/>
          <a:p>
            <a:pPr lvl="0" algn="justLow" rtl="1"/>
            <a:r>
              <a:rPr lang="fa-IR" b="1" dirty="0">
                <a:solidFill>
                  <a:srgbClr val="FF0000"/>
                </a:solidFill>
                <a:cs typeface="B Mitra" panose="00000400000000000000" pitchFamily="2" charset="-78"/>
              </a:rPr>
              <a:t>واریانس صفت مورد نظر؛ </a:t>
            </a:r>
            <a:r>
              <a:rPr lang="fa-IR" b="1" dirty="0">
                <a:cs typeface="B Mitra" panose="00000400000000000000" pitchFamily="2" charset="-78"/>
              </a:rPr>
              <a:t>هر چه واریانس متغیر مورد اندازه گیری بیشتر باشد نیاز به حجم نمونه بالاتری برای برآورد دقیق‌تر متغیر مورد بررسی خواهد بود</a:t>
            </a:r>
            <a:r>
              <a:rPr lang="fa-IR" b="1" dirty="0" smtClean="0">
                <a:cs typeface="B Mitra" panose="00000400000000000000" pitchFamily="2" charset="-78"/>
              </a:rPr>
              <a:t>.</a:t>
            </a:r>
          </a:p>
          <a:p>
            <a:pPr lvl="0" algn="justLow" rtl="1"/>
            <a:endParaRPr lang="en-US" b="1" dirty="0">
              <a:cs typeface="B Mitra" panose="00000400000000000000" pitchFamily="2" charset="-78"/>
            </a:endParaRPr>
          </a:p>
          <a:p>
            <a:pPr lvl="0" algn="justLow" rtl="1"/>
            <a:r>
              <a:rPr lang="fa-IR" b="1" dirty="0">
                <a:solidFill>
                  <a:srgbClr val="FF0000"/>
                </a:solidFill>
                <a:cs typeface="B Mitra" panose="00000400000000000000" pitchFamily="2" charset="-78"/>
              </a:rPr>
              <a:t>خطای نوع اول؛ </a:t>
            </a:r>
            <a:r>
              <a:rPr lang="fa-IR" b="1" dirty="0">
                <a:cs typeface="B Mitra" panose="00000400000000000000" pitchFamily="2" charset="-78"/>
              </a:rPr>
              <a:t>خطای نوع اول زمانی رخ می­دهد که فرضیه صفر صحیح است و دو متغیر با هم اختلافی ندارند ولی به اشتباه ما آن را رد می­کنیم و مدعی اختلاف بین آن دو هستیم. پس هر چه ما بخواهیم کمتر مرتکب خطای نوع اول بشویم می بایست حجم نمونه بیشتری را وارد مطالعه کنیم. به‌طور عام در مطالعات پزشکی خطای نوع اول را برابر 5% در نظر می­گیرند. حال چنانچه محققی بخواهد مطالعه ایشان 1% خطای نوع اول داشته باشد باید حجم نمونه بیشتری را </a:t>
            </a:r>
            <a:r>
              <a:rPr lang="fa-IR" b="1" dirty="0" smtClean="0">
                <a:cs typeface="B Mitra" panose="00000400000000000000" pitchFamily="2" charset="-78"/>
              </a:rPr>
              <a:t>مورد </a:t>
            </a:r>
            <a:r>
              <a:rPr lang="fa-IR" b="1" dirty="0">
                <a:cs typeface="B Mitra" panose="00000400000000000000" pitchFamily="2" charset="-78"/>
              </a:rPr>
              <a:t>بررسی قرار دهد</a:t>
            </a:r>
            <a:r>
              <a:rPr lang="fa-IR" b="1" dirty="0" smtClean="0">
                <a:cs typeface="B Mitra" panose="00000400000000000000" pitchFamily="2" charset="-78"/>
              </a:rPr>
              <a:t>.</a:t>
            </a:r>
            <a:endParaRPr lang="en-US" b="1" dirty="0">
              <a:cs typeface="B Mitra" panose="00000400000000000000" pitchFamily="2" charset="-78"/>
            </a:endParaRPr>
          </a:p>
        </p:txBody>
      </p:sp>
    </p:spTree>
    <p:extLst>
      <p:ext uri="{BB962C8B-B14F-4D97-AF65-F5344CB8AC3E}">
        <p14:creationId xmlns:p14="http://schemas.microsoft.com/office/powerpoint/2010/main" val="224934186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11707" y="120556"/>
            <a:ext cx="7886700" cy="715890"/>
          </a:xfrm>
        </p:spPr>
        <p:txBody>
          <a:bodyPr>
            <a:normAutofit/>
          </a:bodyPr>
          <a:lstStyle/>
          <a:p>
            <a:pPr algn="ctr"/>
            <a:r>
              <a:rPr lang="ar-SA" sz="2800" dirty="0">
                <a:solidFill>
                  <a:srgbClr val="7030A0"/>
                </a:solidFill>
                <a:cs typeface="B Titr" panose="00000700000000000000" pitchFamily="2" charset="-78"/>
              </a:rPr>
              <a:t>در تعیین حجم نمونه بایستی ملاحظات زیر مد نظر قرار بگیرد:</a:t>
            </a:r>
            <a:endParaRPr lang="fa-IR" sz="2800" dirty="0">
              <a:solidFill>
                <a:srgbClr val="7030A0"/>
              </a:solidFill>
              <a:cs typeface="B Titr" panose="00000700000000000000" pitchFamily="2" charset="-78"/>
            </a:endParaRPr>
          </a:p>
        </p:txBody>
      </p:sp>
      <p:sp>
        <p:nvSpPr>
          <p:cNvPr id="3" name="Content Placeholder 2"/>
          <p:cNvSpPr>
            <a:spLocks noGrp="1"/>
          </p:cNvSpPr>
          <p:nvPr>
            <p:ph idx="1"/>
          </p:nvPr>
        </p:nvSpPr>
        <p:spPr>
          <a:xfrm>
            <a:off x="2152650" y="1055415"/>
            <a:ext cx="7886700" cy="3642988"/>
          </a:xfrm>
        </p:spPr>
        <p:txBody>
          <a:bodyPr>
            <a:noAutofit/>
          </a:bodyPr>
          <a:lstStyle/>
          <a:p>
            <a:pPr lvl="0" algn="justLow" rtl="1"/>
            <a:r>
              <a:rPr lang="fa-IR" b="1" dirty="0">
                <a:solidFill>
                  <a:srgbClr val="FF0000"/>
                </a:solidFill>
                <a:cs typeface="B Mitra" panose="00000400000000000000" pitchFamily="2" charset="-78"/>
              </a:rPr>
              <a:t>خطای نوع دوم؛ </a:t>
            </a:r>
            <a:r>
              <a:rPr lang="fa-IR" b="1" dirty="0">
                <a:cs typeface="B Mitra" panose="00000400000000000000" pitchFamily="2" charset="-78"/>
              </a:rPr>
              <a:t>این خطا زمانی رخ می­دهد که فرضیه صفر اشتباه است و در عالم واقع دو متغیر با هم اختلاف معنادار دارند ولی آزمون ما نتوانسته این اختلاف را تشخیص دهد و مدعی شباهت بین دو گروه است. خطای نوع دوم را با بتا نشان می­دهند. حال یک منهای بتا نشان دهنده توان آزمون می­باشد و توان آزمون نشان­دهنده قدرت یا توان یک مطالعه در کشف یک تفاوت معنادار است. بالا بردن توان آزمون نیز مستلزم بالا بردن حجم نمونه است.</a:t>
            </a:r>
            <a:endParaRPr lang="en-US" b="1" dirty="0">
              <a:cs typeface="B Mitra" panose="00000400000000000000" pitchFamily="2" charset="-78"/>
            </a:endParaRPr>
          </a:p>
          <a:p>
            <a:pPr marL="0" indent="0" algn="justLow" rtl="1">
              <a:buNone/>
            </a:pPr>
            <a:endParaRPr lang="en-US" b="1" dirty="0">
              <a:cs typeface="B Mitra" panose="00000400000000000000" pitchFamily="2" charset="-78"/>
            </a:endParaRPr>
          </a:p>
          <a:p>
            <a:pPr lvl="0" algn="r" rtl="1"/>
            <a:r>
              <a:rPr lang="fa-IR" b="1" dirty="0">
                <a:solidFill>
                  <a:srgbClr val="FF0000"/>
                </a:solidFill>
                <a:cs typeface="B Mitra" panose="00000400000000000000" pitchFamily="2" charset="-78"/>
              </a:rPr>
              <a:t>حاشیه‌ی خطا </a:t>
            </a:r>
            <a:r>
              <a:rPr lang="en-US" b="1" dirty="0">
                <a:solidFill>
                  <a:srgbClr val="FF0000"/>
                </a:solidFill>
                <a:cs typeface="B Mitra" panose="00000400000000000000" pitchFamily="2" charset="-78"/>
              </a:rPr>
              <a:t>(d)</a:t>
            </a:r>
            <a:r>
              <a:rPr lang="fa-IR" b="1" dirty="0">
                <a:solidFill>
                  <a:srgbClr val="FF0000"/>
                </a:solidFill>
                <a:cs typeface="B Mitra" panose="00000400000000000000" pitchFamily="2" charset="-78"/>
              </a:rPr>
              <a:t>: </a:t>
            </a:r>
            <a:r>
              <a:rPr lang="fa-IR" b="1" dirty="0">
                <a:cs typeface="B Mitra" panose="00000400000000000000" pitchFamily="2" charset="-78"/>
              </a:rPr>
              <a:t>هیچ نمونه‌ای ایده‌آل نیست، بنابراین باید تصمیم بگیرید که چه میزان خطا در اندازه‌گیری شاخص مورد نظر شما مجاز است. در حقیقت بازه اطمینان تعیین می‌کند که مقدار بالاتر یا پایین‌تر بودن میانگین نمونه‌ای از میانگین جامعه تا چه اندازه برای شما قابل اغماض است؟</a:t>
            </a:r>
            <a:endParaRPr lang="en-US" b="1" dirty="0">
              <a:cs typeface="B Mitra" panose="00000400000000000000" pitchFamily="2" charset="-78"/>
            </a:endParaRPr>
          </a:p>
        </p:txBody>
      </p:sp>
    </p:spTree>
    <p:extLst>
      <p:ext uri="{BB962C8B-B14F-4D97-AF65-F5344CB8AC3E}">
        <p14:creationId xmlns:p14="http://schemas.microsoft.com/office/powerpoint/2010/main" val="413853590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sz="3200" dirty="0">
                <a:solidFill>
                  <a:srgbClr val="7030A0"/>
                </a:solidFill>
                <a:cs typeface="B Titr" panose="00000700000000000000" pitchFamily="2" charset="-78"/>
              </a:rPr>
              <a:t>روش کار </a:t>
            </a:r>
            <a:br>
              <a:rPr lang="fa-IR" sz="3200" dirty="0">
                <a:solidFill>
                  <a:srgbClr val="7030A0"/>
                </a:solidFill>
                <a:cs typeface="B Titr" panose="00000700000000000000" pitchFamily="2" charset="-78"/>
              </a:rPr>
            </a:br>
            <a:r>
              <a:rPr lang="fa-IR" altLang="en-US" sz="3200" dirty="0">
                <a:solidFill>
                  <a:srgbClr val="57C0EB">
                    <a:lumMod val="75000"/>
                  </a:srgbClr>
                </a:solidFill>
                <a:cs typeface="B Titr" panose="00000700000000000000" pitchFamily="2" charset="-78"/>
              </a:rPr>
              <a:t>ابزار و روش گردآوری داده ها</a:t>
            </a:r>
            <a:endParaRPr lang="fa-IR" dirty="0"/>
          </a:p>
        </p:txBody>
      </p:sp>
      <p:sp>
        <p:nvSpPr>
          <p:cNvPr id="3" name="Content Placeholder 2"/>
          <p:cNvSpPr>
            <a:spLocks noGrp="1"/>
          </p:cNvSpPr>
          <p:nvPr>
            <p:ph idx="1"/>
          </p:nvPr>
        </p:nvSpPr>
        <p:spPr/>
        <p:txBody>
          <a:bodyPr/>
          <a:lstStyle/>
          <a:p>
            <a:pPr algn="just" rtl="1">
              <a:lnSpc>
                <a:spcPct val="107000"/>
              </a:lnSpc>
            </a:pPr>
            <a:r>
              <a:rPr lang="fa-IR" sz="2800" b="1" dirty="0">
                <a:solidFill>
                  <a:srgbClr val="000000"/>
                </a:solidFill>
                <a:latin typeface="Calibri"/>
                <a:ea typeface="Calibri"/>
                <a:cs typeface="B Mitra" panose="00000400000000000000" pitchFamily="2" charset="-78"/>
              </a:rPr>
              <a:t>متغیرهای زمینه ای، مواجهه (مستقل)، پیامد (وابسته) و مخدوشگر بایستی بخوبی توصیف و نحوه اندازه گیری آنها برای خوانندگان توضیح داده شود. نکته مهم این است متغیرهای مورد مطالعه با ابزاری که حساسیت و ویژگی ایده آل و یا حداقل قابل قبول اندازه گیری شوند. ابزارهای مورد استفاده بایستی خطای اندازه گیری و داده های گمشده را به حداقل برسانند. ابزارهای پژوهش برای اندازه گیری متغیرها می تواند شامل پرسشنامه، چک لیست، آزمایش ها و دستگاه ها باشد و روش گرداوری داده ها شامل پرونده ها، مصاحبه یا مشاهده می تواند باشد. </a:t>
            </a:r>
            <a:endParaRPr lang="en-US" sz="2800" b="1" dirty="0">
              <a:latin typeface="Calibri"/>
              <a:ea typeface="Calibri"/>
              <a:cs typeface="B Mitra" panose="00000400000000000000" pitchFamily="2" charset="-78"/>
            </a:endParaRPr>
          </a:p>
          <a:p>
            <a:pPr algn="r" rtl="1"/>
            <a:endParaRPr lang="fa-IR" sz="2800" b="1" dirty="0">
              <a:cs typeface="B Mitra" panose="00000400000000000000" pitchFamily="2" charset="-78"/>
            </a:endParaRPr>
          </a:p>
        </p:txBody>
      </p:sp>
      <p:sp>
        <p:nvSpPr>
          <p:cNvPr id="4" name="Footer Placeholder 3"/>
          <p:cNvSpPr>
            <a:spLocks noGrp="1"/>
          </p:cNvSpPr>
          <p:nvPr>
            <p:ph type="ftr" sz="quarter" idx="10"/>
          </p:nvPr>
        </p:nvSpPr>
        <p:spPr/>
        <p:txBody>
          <a:bodyPr/>
          <a:lstStyle/>
          <a:p>
            <a:pPr defTabSz="1219170">
              <a:buClr>
                <a:srgbClr val="000000"/>
              </a:buClr>
              <a:defRPr/>
            </a:pPr>
            <a:r>
              <a:rPr lang="en-US" sz="1867" kern="0" smtClean="0">
                <a:solidFill>
                  <a:srgbClr val="000000"/>
                </a:solidFill>
                <a:cs typeface="Arial"/>
                <a:sym typeface="Arial"/>
              </a:rPr>
              <a:t>Erfan Ayubi</a:t>
            </a:r>
            <a:endParaRPr lang="en-US" sz="1867" kern="0">
              <a:solidFill>
                <a:srgbClr val="000000"/>
              </a:solidFill>
              <a:cs typeface="Arial"/>
              <a:sym typeface="Arial"/>
            </a:endParaRPr>
          </a:p>
        </p:txBody>
      </p:sp>
      <p:sp>
        <p:nvSpPr>
          <p:cNvPr id="5" name="Slide Number Placeholder 4"/>
          <p:cNvSpPr>
            <a:spLocks noGrp="1"/>
          </p:cNvSpPr>
          <p:nvPr>
            <p:ph type="sldNum" sz="quarter" idx="11"/>
          </p:nvPr>
        </p:nvSpPr>
        <p:spPr/>
        <p:txBody>
          <a:bodyPr/>
          <a:lstStyle/>
          <a:p>
            <a:pPr defTabSz="1219170">
              <a:buClr>
                <a:srgbClr val="000000"/>
              </a:buClr>
              <a:defRPr/>
            </a:pPr>
            <a:fld id="{097C7B02-39AA-4055-A28A-843C11FBFC9F}" type="slidenum">
              <a:rPr lang="ar-SA" kern="0" smtClean="0">
                <a:solidFill>
                  <a:srgbClr val="7085AA"/>
                </a:solidFill>
              </a:rPr>
              <a:pPr defTabSz="1219170">
                <a:buClr>
                  <a:srgbClr val="000000"/>
                </a:buClr>
                <a:defRPr/>
              </a:pPr>
              <a:t>158</a:t>
            </a:fld>
            <a:endParaRPr lang="en-US" kern="0">
              <a:solidFill>
                <a:srgbClr val="7085AA"/>
              </a:solidFill>
            </a:endParaRPr>
          </a:p>
        </p:txBody>
      </p:sp>
    </p:spTree>
    <p:extLst>
      <p:ext uri="{BB962C8B-B14F-4D97-AF65-F5344CB8AC3E}">
        <p14:creationId xmlns:p14="http://schemas.microsoft.com/office/powerpoint/2010/main" val="49696794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itle 1"/>
          <p:cNvSpPr>
            <a:spLocks noGrp="1"/>
          </p:cNvSpPr>
          <p:nvPr>
            <p:ph type="title"/>
          </p:nvPr>
        </p:nvSpPr>
        <p:spPr>
          <a:xfrm>
            <a:off x="2133600" y="228600"/>
            <a:ext cx="7772400" cy="1295400"/>
          </a:xfrm>
        </p:spPr>
        <p:txBody>
          <a:bodyPr/>
          <a:lstStyle/>
          <a:p>
            <a:pPr algn="ctr" rtl="1"/>
            <a:r>
              <a:rPr lang="fa-IR" sz="3200" dirty="0">
                <a:solidFill>
                  <a:srgbClr val="7030A0"/>
                </a:solidFill>
                <a:cs typeface="B Titr" panose="00000700000000000000" pitchFamily="2" charset="-78"/>
              </a:rPr>
              <a:t>روش کار </a:t>
            </a:r>
            <a:br>
              <a:rPr lang="fa-IR" sz="3200" dirty="0">
                <a:solidFill>
                  <a:srgbClr val="7030A0"/>
                </a:solidFill>
                <a:cs typeface="B Titr" panose="00000700000000000000" pitchFamily="2" charset="-78"/>
              </a:rPr>
            </a:br>
            <a:r>
              <a:rPr lang="fa-IR" altLang="en-US" sz="3200" dirty="0">
                <a:solidFill>
                  <a:schemeClr val="accent2">
                    <a:lumMod val="75000"/>
                  </a:schemeClr>
                </a:solidFill>
                <a:cs typeface="B Titr" panose="00000700000000000000" pitchFamily="2" charset="-78"/>
              </a:rPr>
              <a:t>ابزار و روش گردآوری داده ها</a:t>
            </a:r>
            <a:endParaRPr lang="en-US" altLang="en-US" sz="3200" dirty="0">
              <a:solidFill>
                <a:schemeClr val="accent2">
                  <a:lumMod val="75000"/>
                </a:schemeClr>
              </a:solidFill>
              <a:cs typeface="B Titr" panose="00000700000000000000" pitchFamily="2" charset="-78"/>
            </a:endParaRPr>
          </a:p>
        </p:txBody>
      </p:sp>
      <p:sp>
        <p:nvSpPr>
          <p:cNvPr id="36867" name="Content Placeholder 2"/>
          <p:cNvSpPr>
            <a:spLocks noGrp="1"/>
          </p:cNvSpPr>
          <p:nvPr>
            <p:ph idx="1"/>
          </p:nvPr>
        </p:nvSpPr>
        <p:spPr>
          <a:xfrm>
            <a:off x="1981200" y="1371600"/>
            <a:ext cx="8047038" cy="4800600"/>
          </a:xfrm>
        </p:spPr>
        <p:txBody>
          <a:bodyPr rtlCol="0">
            <a:noAutofit/>
          </a:bodyPr>
          <a:lstStyle/>
          <a:p>
            <a:pPr marL="0" indent="0" algn="r" rtl="1">
              <a:buNone/>
              <a:defRPr/>
            </a:pPr>
            <a:r>
              <a:rPr lang="fa-IR" altLang="en-US" sz="2800" b="1" dirty="0">
                <a:cs typeface="B Nazanin" panose="00000400000000000000" pitchFamily="2" charset="-78"/>
              </a:rPr>
              <a:t>ابزار پژوهش: </a:t>
            </a:r>
          </a:p>
          <a:p>
            <a:pPr lvl="1" algn="r" rtl="1" eaLnBrk="1" fontAlgn="auto" hangingPunct="1">
              <a:buFont typeface="Wingdings" panose="05000000000000000000" pitchFamily="2" charset="2"/>
              <a:buChar char="ü"/>
              <a:defRPr/>
            </a:pPr>
            <a:r>
              <a:rPr lang="fa-IR" altLang="en-US" sz="2800" b="1" dirty="0">
                <a:cs typeface="B Nazanin" panose="00000400000000000000" pitchFamily="2" charset="-78"/>
              </a:rPr>
              <a:t>پرسشنامه</a:t>
            </a:r>
          </a:p>
          <a:p>
            <a:pPr lvl="1" algn="r" rtl="1" eaLnBrk="1" fontAlgn="auto" hangingPunct="1">
              <a:buFont typeface="Wingdings" panose="05000000000000000000" pitchFamily="2" charset="2"/>
              <a:buChar char="ü"/>
              <a:defRPr/>
            </a:pPr>
            <a:r>
              <a:rPr lang="fa-IR" altLang="en-US" sz="2800" b="1" dirty="0">
                <a:cs typeface="B Nazanin" panose="00000400000000000000" pitchFamily="2" charset="-78"/>
              </a:rPr>
              <a:t>چک لیست</a:t>
            </a:r>
          </a:p>
          <a:p>
            <a:pPr lvl="1" algn="r" rtl="1" eaLnBrk="1" fontAlgn="auto" hangingPunct="1">
              <a:buFont typeface="Wingdings" panose="05000000000000000000" pitchFamily="2" charset="2"/>
              <a:buChar char="ü"/>
              <a:defRPr/>
            </a:pPr>
            <a:r>
              <a:rPr lang="fa-IR" altLang="en-US" sz="2800" b="1" dirty="0">
                <a:cs typeface="B Nazanin" panose="00000400000000000000" pitchFamily="2" charset="-78"/>
              </a:rPr>
              <a:t>دستگاه ها</a:t>
            </a:r>
          </a:p>
          <a:p>
            <a:pPr algn="r" rtl="1" eaLnBrk="1" fontAlgn="auto" hangingPunct="1">
              <a:buFont typeface="Arial"/>
              <a:buChar char="•"/>
              <a:defRPr/>
            </a:pPr>
            <a:endParaRPr lang="en-US" altLang="en-US" sz="1050" b="1" dirty="0">
              <a:cs typeface="B Nazanin" panose="00000400000000000000" pitchFamily="2" charset="-78"/>
            </a:endParaRPr>
          </a:p>
          <a:p>
            <a:pPr marL="0" indent="0" algn="r" rtl="1">
              <a:buNone/>
              <a:defRPr/>
            </a:pPr>
            <a:r>
              <a:rPr lang="fa-IR" altLang="en-US" sz="2800" b="1" dirty="0">
                <a:cs typeface="B Nazanin" panose="00000400000000000000" pitchFamily="2" charset="-78"/>
              </a:rPr>
              <a:t>روش گردآوری داده ها </a:t>
            </a:r>
          </a:p>
          <a:p>
            <a:pPr lvl="1" algn="r" rtl="1" eaLnBrk="1" fontAlgn="auto" hangingPunct="1">
              <a:buFont typeface="Wingdings" panose="05000000000000000000" pitchFamily="2" charset="2"/>
              <a:buChar char="ü"/>
              <a:defRPr/>
            </a:pPr>
            <a:r>
              <a:rPr lang="fa-IR" altLang="en-US" sz="2800" b="1" dirty="0">
                <a:cs typeface="B Nazanin" panose="00000400000000000000" pitchFamily="2" charset="-78"/>
              </a:rPr>
              <a:t> مصاحبه</a:t>
            </a:r>
          </a:p>
          <a:p>
            <a:pPr lvl="1" algn="r" rtl="1" eaLnBrk="1" fontAlgn="auto" hangingPunct="1">
              <a:buFont typeface="Wingdings" panose="05000000000000000000" pitchFamily="2" charset="2"/>
              <a:buChar char="ü"/>
              <a:defRPr/>
            </a:pPr>
            <a:r>
              <a:rPr lang="fa-IR" altLang="en-US" sz="2800" b="1" dirty="0">
                <a:cs typeface="B Nazanin" panose="00000400000000000000" pitchFamily="2" charset="-78"/>
              </a:rPr>
              <a:t>مشاهده</a:t>
            </a:r>
          </a:p>
          <a:p>
            <a:pPr lvl="1" algn="r" rtl="1" eaLnBrk="1" fontAlgn="auto" hangingPunct="1">
              <a:buFont typeface="Wingdings" panose="05000000000000000000" pitchFamily="2" charset="2"/>
              <a:buChar char="ü"/>
              <a:defRPr/>
            </a:pPr>
            <a:r>
              <a:rPr lang="fa-IR" altLang="en-US" sz="2800" b="1" dirty="0">
                <a:cs typeface="B Nazanin" panose="00000400000000000000" pitchFamily="2" charset="-78"/>
              </a:rPr>
              <a:t>پرسشنامه (حضوری/پستی/الکترونیک)</a:t>
            </a:r>
            <a:endParaRPr lang="en-US" altLang="en-US" sz="2800" b="1" dirty="0">
              <a:cs typeface="B Nazanin" panose="00000400000000000000" pitchFamily="2" charset="-78"/>
            </a:endParaRPr>
          </a:p>
        </p:txBody>
      </p:sp>
      <p:sp>
        <p:nvSpPr>
          <p:cNvPr id="2" name="Flowchart: Process 1"/>
          <p:cNvSpPr/>
          <p:nvPr/>
        </p:nvSpPr>
        <p:spPr>
          <a:xfrm>
            <a:off x="2286001" y="1752600"/>
            <a:ext cx="2651125" cy="2743200"/>
          </a:xfrm>
          <a:prstGeom prst="flowChartProcess">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457200" indent="-457200" algn="r" rtl="1">
              <a:buFont typeface="Arial" panose="020B0604020202020204" pitchFamily="34" charset="0"/>
              <a:buChar char="•"/>
              <a:defRPr/>
            </a:pPr>
            <a:r>
              <a:rPr lang="fa-IR" sz="2800" dirty="0">
                <a:solidFill>
                  <a:srgbClr val="FF0000"/>
                </a:solidFill>
                <a:cs typeface="B Nazanin" panose="00000400000000000000" pitchFamily="2" charset="-78"/>
              </a:rPr>
              <a:t>نام ابزار</a:t>
            </a:r>
          </a:p>
          <a:p>
            <a:pPr marL="457200" indent="-457200" algn="r" rtl="1">
              <a:buFont typeface="Arial" panose="020B0604020202020204" pitchFamily="34" charset="0"/>
              <a:buChar char="•"/>
              <a:defRPr/>
            </a:pPr>
            <a:r>
              <a:rPr lang="fa-IR" sz="2800" dirty="0">
                <a:solidFill>
                  <a:srgbClr val="FF0000"/>
                </a:solidFill>
                <a:cs typeface="B Nazanin" panose="00000400000000000000" pitchFamily="2" charset="-78"/>
              </a:rPr>
              <a:t>توضیح مختصر</a:t>
            </a:r>
          </a:p>
          <a:p>
            <a:pPr marL="457200" indent="-457200" algn="r" rtl="1">
              <a:buFont typeface="Arial" panose="020B0604020202020204" pitchFamily="34" charset="0"/>
              <a:buChar char="•"/>
              <a:defRPr/>
            </a:pPr>
            <a:r>
              <a:rPr lang="fa-IR" sz="2800" dirty="0">
                <a:solidFill>
                  <a:srgbClr val="FF0000"/>
                </a:solidFill>
                <a:cs typeface="B Nazanin" panose="00000400000000000000" pitchFamily="2" charset="-78"/>
              </a:rPr>
              <a:t>منبع</a:t>
            </a:r>
          </a:p>
          <a:p>
            <a:pPr marL="457200" indent="-457200" algn="r" rtl="1">
              <a:buFont typeface="Arial" panose="020B0604020202020204" pitchFamily="34" charset="0"/>
              <a:buChar char="•"/>
              <a:defRPr/>
            </a:pPr>
            <a:r>
              <a:rPr lang="fa-IR" sz="2800" dirty="0">
                <a:solidFill>
                  <a:srgbClr val="FF0000"/>
                </a:solidFill>
                <a:cs typeface="B Nazanin" panose="00000400000000000000" pitchFamily="2" charset="-78"/>
              </a:rPr>
              <a:t>روایی و پایایی</a:t>
            </a:r>
            <a:endParaRPr lang="en-US" sz="2800" dirty="0">
              <a:solidFill>
                <a:srgbClr val="FF0000"/>
              </a:solidFill>
              <a:cs typeface="B Nazanin" panose="00000400000000000000" pitchFamily="2" charset="-78"/>
            </a:endParaRPr>
          </a:p>
        </p:txBody>
      </p:sp>
      <p:sp>
        <p:nvSpPr>
          <p:cNvPr id="4" name="Slide Number Placeholder 3"/>
          <p:cNvSpPr>
            <a:spLocks noGrp="1"/>
          </p:cNvSpPr>
          <p:nvPr>
            <p:ph type="sldNum" sz="quarter" idx="12"/>
          </p:nvPr>
        </p:nvSpPr>
        <p:spPr/>
        <p:txBody>
          <a:bodyPr/>
          <a:lstStyle/>
          <a:p>
            <a:pPr>
              <a:defRPr/>
            </a:pPr>
            <a:fld id="{D34F6F33-A457-496B-A484-C6AFA3A5769E}" type="slidenum">
              <a:rPr lang="en-US" smtClean="0">
                <a:solidFill>
                  <a:srgbClr val="FFFFFF"/>
                </a:solidFill>
              </a:rPr>
              <a:pPr>
                <a:defRPr/>
              </a:pPr>
              <a:t>159</a:t>
            </a:fld>
            <a:endParaRPr lang="en-US">
              <a:solidFill>
                <a:srgbClr val="FFFFFF"/>
              </a:solidFill>
            </a:endParaRPr>
          </a:p>
        </p:txBody>
      </p:sp>
      <p:sp>
        <p:nvSpPr>
          <p:cNvPr id="5" name="Date Placeholder 4"/>
          <p:cNvSpPr>
            <a:spLocks noGrp="1"/>
          </p:cNvSpPr>
          <p:nvPr>
            <p:ph type="dt" sz="half" idx="10"/>
          </p:nvPr>
        </p:nvSpPr>
        <p:spPr/>
        <p:txBody>
          <a:bodyPr/>
          <a:lstStyle/>
          <a:p>
            <a:pPr>
              <a:defRPr/>
            </a:pPr>
            <a:fld id="{0C9C722E-D240-45AD-B46E-1E05178E3838}" type="datetime3">
              <a:rPr lang="en-US" smtClean="0">
                <a:solidFill>
                  <a:srgbClr val="FFFFFF"/>
                </a:solidFill>
              </a:rPr>
              <a:t>5 February 2025</a:t>
            </a:fld>
            <a:endParaRPr lang="en-US">
              <a:solidFill>
                <a:srgbClr val="FFFFFF"/>
              </a:solidFill>
            </a:endParaRPr>
          </a:p>
        </p:txBody>
      </p:sp>
    </p:spTree>
    <p:extLst>
      <p:ext uri="{BB962C8B-B14F-4D97-AF65-F5344CB8AC3E}">
        <p14:creationId xmlns:p14="http://schemas.microsoft.com/office/powerpoint/2010/main" val="373144141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lumMod val="40000"/>
            <a:lumOff val="6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153555" y="195943"/>
            <a:ext cx="3684159" cy="479832"/>
          </a:xfrm>
        </p:spPr>
        <p:txBody>
          <a:bodyPr/>
          <a:lstStyle/>
          <a:p>
            <a:r>
              <a:rPr lang="en-US" dirty="0"/>
              <a:t>Needless Words</a:t>
            </a: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16</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2951410" y="978659"/>
            <a:ext cx="6921882" cy="2834574"/>
          </a:xfrm>
          <a:prstGeom prst="rect">
            <a:avLst/>
          </a:prstGeom>
        </p:spPr>
      </p:pic>
      <p:pic>
        <p:nvPicPr>
          <p:cNvPr id="7" name="Picture 6"/>
          <p:cNvPicPr>
            <a:picLocks noChangeAspect="1"/>
          </p:cNvPicPr>
          <p:nvPr/>
        </p:nvPicPr>
        <p:blipFill>
          <a:blip r:embed="rId3"/>
          <a:stretch>
            <a:fillRect/>
          </a:stretch>
        </p:blipFill>
        <p:spPr>
          <a:xfrm>
            <a:off x="2990816" y="3997833"/>
            <a:ext cx="6921883" cy="2519900"/>
          </a:xfrm>
          <a:prstGeom prst="rect">
            <a:avLst/>
          </a:prstGeom>
        </p:spPr>
      </p:pic>
    </p:spTree>
    <p:extLst>
      <p:ext uri="{BB962C8B-B14F-4D97-AF65-F5344CB8AC3E}">
        <p14:creationId xmlns:p14="http://schemas.microsoft.com/office/powerpoint/2010/main" val="4252849276"/>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ctr"/>
            <a:r>
              <a:rPr lang="fa-IR" sz="3600" dirty="0">
                <a:solidFill>
                  <a:srgbClr val="7030A0"/>
                </a:solidFill>
                <a:cs typeface="B Titr" panose="00000700000000000000" pitchFamily="2" charset="-78"/>
              </a:rPr>
              <a:t>روش کار</a:t>
            </a:r>
            <a:br>
              <a:rPr lang="fa-IR" sz="3600" dirty="0">
                <a:solidFill>
                  <a:srgbClr val="7030A0"/>
                </a:solidFill>
                <a:cs typeface="B Titr" panose="00000700000000000000" pitchFamily="2" charset="-78"/>
              </a:rPr>
            </a:br>
            <a:r>
              <a:rPr lang="fa-IR" sz="3600" dirty="0">
                <a:solidFill>
                  <a:srgbClr val="C00000"/>
                </a:solidFill>
                <a:cs typeface="B Titr" panose="00000700000000000000" pitchFamily="2" charset="-78"/>
              </a:rPr>
              <a:t> پرسشنامه</a:t>
            </a:r>
            <a:r>
              <a:rPr lang="en-US" sz="3600" dirty="0">
                <a:solidFill>
                  <a:srgbClr val="C00000"/>
                </a:solidFill>
                <a:cs typeface="B Titr" panose="00000700000000000000" pitchFamily="2" charset="-78"/>
              </a:rPr>
              <a:t/>
            </a:r>
            <a:br>
              <a:rPr lang="en-US" sz="3600" dirty="0">
                <a:solidFill>
                  <a:srgbClr val="C00000"/>
                </a:solidFill>
                <a:cs typeface="B Titr" panose="00000700000000000000" pitchFamily="2" charset="-78"/>
              </a:rPr>
            </a:br>
            <a:r>
              <a:rPr lang="en-US" sz="3600" dirty="0">
                <a:solidFill>
                  <a:srgbClr val="C00000"/>
                </a:solidFill>
                <a:latin typeface="+mn-lt"/>
                <a:cs typeface="B Titr" panose="00000700000000000000" pitchFamily="2" charset="-78"/>
              </a:rPr>
              <a:t>Questionnaire</a:t>
            </a:r>
            <a:endParaRPr lang="en-US" b="1" dirty="0">
              <a:latin typeface="+mn-lt"/>
              <a:cs typeface="B Titr" panose="00000700000000000000" pitchFamily="2" charset="-78"/>
            </a:endParaRPr>
          </a:p>
        </p:txBody>
      </p:sp>
      <p:sp>
        <p:nvSpPr>
          <p:cNvPr id="3" name="Content Placeholder 2"/>
          <p:cNvSpPr>
            <a:spLocks noGrp="1"/>
          </p:cNvSpPr>
          <p:nvPr>
            <p:ph idx="1"/>
          </p:nvPr>
        </p:nvSpPr>
        <p:spPr>
          <a:xfrm>
            <a:off x="2152650" y="1847851"/>
            <a:ext cx="7886700" cy="4351338"/>
          </a:xfrm>
        </p:spPr>
        <p:txBody>
          <a:bodyPr>
            <a:normAutofit fontScale="92500" lnSpcReduction="20000"/>
          </a:bodyPr>
          <a:lstStyle/>
          <a:p>
            <a:pPr algn="r" rtl="1">
              <a:buClr>
                <a:srgbClr val="FF0000"/>
              </a:buClr>
            </a:pPr>
            <a:r>
              <a:rPr lang="fa-IR" sz="2800" b="1" dirty="0">
                <a:cs typeface="B Mitra" panose="00000400000000000000" pitchFamily="2" charset="-78"/>
              </a:rPr>
              <a:t>بسیاری از متغیرهای مورد بررسی در حوزه علوم پزشکی بطور مستقیم قابل اندازه گیری نیستند و حالت ذهنی دارند.</a:t>
            </a:r>
          </a:p>
          <a:p>
            <a:pPr algn="r" rtl="1">
              <a:buClr>
                <a:srgbClr val="FF0000"/>
              </a:buClr>
            </a:pPr>
            <a:r>
              <a:rPr lang="fa-IR" sz="2800" b="1" dirty="0">
                <a:cs typeface="B Mitra" panose="00000400000000000000" pitchFamily="2" charset="-78"/>
              </a:rPr>
              <a:t> و از مجموع چند سئوال در قالب پرسشنامه می‌توان به قضاوت پرداخت، مانند:</a:t>
            </a:r>
          </a:p>
          <a:p>
            <a:pPr lvl="1" algn="r" rtl="1">
              <a:buClr>
                <a:srgbClr val="FF0000"/>
              </a:buClr>
              <a:buFont typeface="Calibri" panose="020F0502020204030204" pitchFamily="34" charset="0"/>
              <a:buChar char="–"/>
            </a:pPr>
            <a:r>
              <a:rPr lang="fa-IR" sz="3200" b="1" dirty="0">
                <a:cs typeface="B Mitra" panose="00000400000000000000" pitchFamily="2" charset="-78"/>
              </a:rPr>
              <a:t>ناتوانی/دمانس</a:t>
            </a:r>
          </a:p>
          <a:p>
            <a:pPr lvl="1" algn="r" rtl="1">
              <a:buClr>
                <a:srgbClr val="FF0000"/>
              </a:buClr>
              <a:buFont typeface="Calibri" panose="020F0502020204030204" pitchFamily="34" charset="0"/>
              <a:buChar char="–"/>
            </a:pPr>
            <a:r>
              <a:rPr lang="fa-IR" sz="3200" b="1" dirty="0">
                <a:cs typeface="B Mitra" panose="00000400000000000000" pitchFamily="2" charset="-78"/>
              </a:rPr>
              <a:t>رضایت</a:t>
            </a:r>
          </a:p>
          <a:p>
            <a:pPr lvl="1" algn="r" rtl="1">
              <a:buClr>
                <a:srgbClr val="FF0000"/>
              </a:buClr>
              <a:buFont typeface="Calibri" panose="020F0502020204030204" pitchFamily="34" charset="0"/>
              <a:buChar char="–"/>
            </a:pPr>
            <a:r>
              <a:rPr lang="fa-IR" sz="3200" b="1" dirty="0">
                <a:cs typeface="B Mitra" panose="00000400000000000000" pitchFamily="2" charset="-78"/>
              </a:rPr>
              <a:t>افسردگی/اضطراب</a:t>
            </a:r>
          </a:p>
          <a:p>
            <a:pPr lvl="1" algn="r" rtl="1">
              <a:buClr>
                <a:srgbClr val="FF0000"/>
              </a:buClr>
              <a:buFont typeface="Calibri" panose="020F0502020204030204" pitchFamily="34" charset="0"/>
              <a:buChar char="–"/>
            </a:pPr>
            <a:r>
              <a:rPr lang="fa-IR" sz="3200" b="1" dirty="0">
                <a:cs typeface="B Mitra" panose="00000400000000000000" pitchFamily="2" charset="-78"/>
              </a:rPr>
              <a:t>آگاهی</a:t>
            </a:r>
          </a:p>
          <a:p>
            <a:pPr lvl="1" algn="r" rtl="1">
              <a:buClr>
                <a:srgbClr val="FF0000"/>
              </a:buClr>
              <a:buFont typeface="Calibri" panose="020F0502020204030204" pitchFamily="34" charset="0"/>
              <a:buChar char="–"/>
            </a:pPr>
            <a:r>
              <a:rPr lang="fa-IR" sz="3200" b="1" dirty="0">
                <a:cs typeface="B Mitra" panose="00000400000000000000" pitchFamily="2" charset="-78"/>
              </a:rPr>
              <a:t>نگرش</a:t>
            </a:r>
          </a:p>
          <a:p>
            <a:pPr lvl="1" algn="r" rtl="1">
              <a:buClr>
                <a:srgbClr val="FF0000"/>
              </a:buClr>
              <a:buFont typeface="Calibri" panose="020F0502020204030204" pitchFamily="34" charset="0"/>
              <a:buChar char="–"/>
            </a:pPr>
            <a:r>
              <a:rPr lang="fa-IR" sz="3200" b="1" dirty="0">
                <a:cs typeface="B Mitra" panose="00000400000000000000" pitchFamily="2" charset="-78"/>
              </a:rPr>
              <a:t>اعتماد</a:t>
            </a:r>
          </a:p>
        </p:txBody>
      </p:sp>
      <p:sp>
        <p:nvSpPr>
          <p:cNvPr id="11" name="Date Placeholder 10"/>
          <p:cNvSpPr>
            <a:spLocks noGrp="1"/>
          </p:cNvSpPr>
          <p:nvPr>
            <p:ph type="dt" sz="half" idx="10"/>
          </p:nvPr>
        </p:nvSpPr>
        <p:spPr/>
        <p:txBody>
          <a:bodyPr/>
          <a:lstStyle/>
          <a:p>
            <a:pPr>
              <a:defRPr/>
            </a:pPr>
            <a:fld id="{AEDE1447-E98D-4761-9D31-56F06559E00F}" type="datetime3">
              <a:rPr lang="en-US" smtClean="0">
                <a:solidFill>
                  <a:srgbClr val="FFFFFF"/>
                </a:solidFill>
              </a:rPr>
              <a:t>5 February 2025</a:t>
            </a:fld>
            <a:endParaRPr lang="en-US">
              <a:solidFill>
                <a:srgbClr val="FFFFFF"/>
              </a:solidFill>
            </a:endParaRPr>
          </a:p>
        </p:txBody>
      </p:sp>
      <p:sp>
        <p:nvSpPr>
          <p:cNvPr id="12" name="Slide Number Placeholder 11"/>
          <p:cNvSpPr>
            <a:spLocks noGrp="1"/>
          </p:cNvSpPr>
          <p:nvPr>
            <p:ph type="sldNum" sz="quarter" idx="12"/>
          </p:nvPr>
        </p:nvSpPr>
        <p:spPr/>
        <p:txBody>
          <a:bodyPr/>
          <a:lstStyle/>
          <a:p>
            <a:pPr>
              <a:defRPr/>
            </a:pPr>
            <a:fld id="{D34F6F33-A457-496B-A484-C6AFA3A5769E}" type="slidenum">
              <a:rPr lang="en-US" smtClean="0">
                <a:solidFill>
                  <a:srgbClr val="FFFFFF"/>
                </a:solidFill>
              </a:rPr>
              <a:pPr>
                <a:defRPr/>
              </a:pPr>
              <a:t>160</a:t>
            </a:fld>
            <a:endParaRPr lang="en-US">
              <a:solidFill>
                <a:srgbClr val="FFFFFF"/>
              </a:solidFill>
            </a:endParaRPr>
          </a:p>
        </p:txBody>
      </p:sp>
    </p:spTree>
    <p:extLst>
      <p:ext uri="{BB962C8B-B14F-4D97-AF65-F5344CB8AC3E}">
        <p14:creationId xmlns:p14="http://schemas.microsoft.com/office/powerpoint/2010/main" val="117601409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169141" y="1323607"/>
            <a:ext cx="8305800" cy="4458494"/>
          </a:xfrm>
        </p:spPr>
        <p:txBody>
          <a:bodyPr>
            <a:noAutofit/>
          </a:bodyPr>
          <a:lstStyle/>
          <a:p>
            <a:pPr algn="r" rtl="1">
              <a:buClr>
                <a:srgbClr val="FF0000"/>
              </a:buClr>
              <a:buFont typeface="Courier New" panose="02070309020205020404" pitchFamily="49" charset="0"/>
              <a:buChar char="o"/>
            </a:pPr>
            <a:r>
              <a:rPr lang="fa-IR" sz="2800" b="1" dirty="0">
                <a:cs typeface="B Mitra" panose="00000400000000000000" pitchFamily="2" charset="-78"/>
              </a:rPr>
              <a:t>معیارهای سنجش معتبر بودن پرسشنامه شامل روایی و پایایی</a:t>
            </a:r>
          </a:p>
          <a:p>
            <a:pPr algn="r" rtl="1">
              <a:buClr>
                <a:srgbClr val="FF0000"/>
              </a:buClr>
            </a:pPr>
            <a:r>
              <a:rPr lang="fa-IR" sz="3200" b="1" dirty="0">
                <a:solidFill>
                  <a:srgbClr val="C00000"/>
                </a:solidFill>
                <a:cs typeface="B Mitra" panose="00000400000000000000" pitchFamily="2" charset="-78"/>
              </a:rPr>
              <a:t>روایی (</a:t>
            </a:r>
            <a:r>
              <a:rPr lang="en-US" sz="3200" b="1" dirty="0">
                <a:solidFill>
                  <a:srgbClr val="C00000"/>
                </a:solidFill>
                <a:cs typeface="B Mitra" panose="00000400000000000000" pitchFamily="2" charset="-78"/>
              </a:rPr>
              <a:t>Validity</a:t>
            </a:r>
            <a:r>
              <a:rPr lang="fa-IR" sz="3200" b="1" dirty="0">
                <a:solidFill>
                  <a:srgbClr val="C00000"/>
                </a:solidFill>
                <a:cs typeface="B Mitra" panose="00000400000000000000" pitchFamily="2" charset="-78"/>
              </a:rPr>
              <a:t>)</a:t>
            </a:r>
          </a:p>
          <a:p>
            <a:pPr lvl="1" algn="r" rtl="1">
              <a:buClr>
                <a:srgbClr val="FF0000"/>
              </a:buClr>
              <a:buFont typeface="Calibri" panose="020F0502020204030204" pitchFamily="34" charset="0"/>
              <a:buChar char="–"/>
            </a:pPr>
            <a:r>
              <a:rPr lang="fa-IR" sz="2800" b="1" dirty="0">
                <a:cs typeface="B Mitra" panose="00000400000000000000" pitchFamily="2" charset="-78"/>
              </a:rPr>
              <a:t>چه میزان  ابزار (پرسشنامه) برای تحقق بخشیدن به آن کارایی دارد.</a:t>
            </a:r>
          </a:p>
          <a:p>
            <a:pPr lvl="1" algn="r" rtl="1">
              <a:buClr>
                <a:srgbClr val="FF0000"/>
              </a:buClr>
              <a:buFont typeface="Calibri" panose="020F0502020204030204" pitchFamily="34" charset="0"/>
              <a:buChar char="–"/>
            </a:pPr>
            <a:r>
              <a:rPr lang="fa-IR" sz="2800" b="1" dirty="0">
                <a:cs typeface="B Mitra" panose="00000400000000000000" pitchFamily="2" charset="-78"/>
              </a:rPr>
              <a:t> ابزاری دارای روایی است که برای اندازه‌گیری آنچه مورد نظر است مناسب باشد.</a:t>
            </a:r>
          </a:p>
          <a:p>
            <a:pPr algn="r" rtl="1">
              <a:buClr>
                <a:srgbClr val="FF0000"/>
              </a:buClr>
            </a:pPr>
            <a:endParaRPr lang="fa-IR" sz="1200" b="1" dirty="0">
              <a:cs typeface="B Mitra" panose="00000400000000000000" pitchFamily="2" charset="-78"/>
            </a:endParaRPr>
          </a:p>
          <a:p>
            <a:pPr algn="r" rtl="1">
              <a:buClr>
                <a:srgbClr val="FF0000"/>
              </a:buClr>
            </a:pPr>
            <a:r>
              <a:rPr lang="fa-IR" sz="3200" b="1" dirty="0">
                <a:solidFill>
                  <a:srgbClr val="C00000"/>
                </a:solidFill>
                <a:cs typeface="B Mitra" panose="00000400000000000000" pitchFamily="2" charset="-78"/>
              </a:rPr>
              <a:t>پایایی (</a:t>
            </a:r>
            <a:r>
              <a:rPr lang="en-US" sz="3200" b="1" dirty="0">
                <a:solidFill>
                  <a:srgbClr val="C00000"/>
                </a:solidFill>
                <a:cs typeface="B Mitra" panose="00000400000000000000" pitchFamily="2" charset="-78"/>
              </a:rPr>
              <a:t>Reliability</a:t>
            </a:r>
            <a:r>
              <a:rPr lang="fa-IR" sz="3200" b="1" dirty="0">
                <a:solidFill>
                  <a:srgbClr val="C00000"/>
                </a:solidFill>
                <a:cs typeface="B Mitra" panose="00000400000000000000" pitchFamily="2" charset="-78"/>
              </a:rPr>
              <a:t>)</a:t>
            </a:r>
          </a:p>
          <a:p>
            <a:pPr lvl="1" algn="r" rtl="1">
              <a:buClr>
                <a:srgbClr val="FF0000"/>
              </a:buClr>
              <a:buFont typeface="Calibri" panose="020F0502020204030204" pitchFamily="34" charset="0"/>
              <a:buChar char="–"/>
            </a:pPr>
            <a:r>
              <a:rPr lang="fa-IR" sz="2800" b="1" dirty="0">
                <a:cs typeface="B Mitra" panose="00000400000000000000" pitchFamily="2" charset="-78"/>
              </a:rPr>
              <a:t> ایجاد نتایج یکسان توسط ابزار در صورت به کار رفتن در زمانها، مکان‌های متفاوت و توسط محققین مختلف. </a:t>
            </a:r>
            <a:endParaRPr lang="en-US" sz="2800" b="1" dirty="0">
              <a:cs typeface="B Mitra" panose="00000400000000000000" pitchFamily="2" charset="-78"/>
            </a:endParaRPr>
          </a:p>
          <a:p>
            <a:pPr algn="r" rtl="1">
              <a:buClr>
                <a:srgbClr val="FF0000"/>
              </a:buClr>
            </a:pPr>
            <a:endParaRPr lang="fa-IR" sz="2800" b="1" dirty="0">
              <a:cs typeface="B Mitra" panose="00000400000000000000" pitchFamily="2" charset="-78"/>
            </a:endParaRPr>
          </a:p>
          <a:p>
            <a:pPr marL="0" indent="0" algn="just" rtl="1">
              <a:buNone/>
            </a:pPr>
            <a:endParaRPr lang="en-US" sz="1600" b="1" dirty="0">
              <a:cs typeface="B Mitra" panose="00000400000000000000" pitchFamily="2" charset="-78"/>
            </a:endParaRPr>
          </a:p>
        </p:txBody>
      </p:sp>
      <p:sp>
        <p:nvSpPr>
          <p:cNvPr id="6" name="Slide Number Placeholder 5"/>
          <p:cNvSpPr>
            <a:spLocks noGrp="1"/>
          </p:cNvSpPr>
          <p:nvPr>
            <p:ph type="sldNum" sz="quarter" idx="12"/>
          </p:nvPr>
        </p:nvSpPr>
        <p:spPr/>
        <p:txBody>
          <a:bodyPr/>
          <a:lstStyle/>
          <a:p>
            <a:pPr>
              <a:defRPr/>
            </a:pPr>
            <a:fld id="{D34F6F33-A457-496B-A484-C6AFA3A5769E}" type="slidenum">
              <a:rPr lang="en-US" smtClean="0">
                <a:solidFill>
                  <a:srgbClr val="FFFFFF"/>
                </a:solidFill>
              </a:rPr>
              <a:pPr>
                <a:defRPr/>
              </a:pPr>
              <a:t>161</a:t>
            </a:fld>
            <a:endParaRPr lang="en-US">
              <a:solidFill>
                <a:srgbClr val="FFFFFF"/>
              </a:solidFill>
            </a:endParaRPr>
          </a:p>
        </p:txBody>
      </p:sp>
      <p:sp>
        <p:nvSpPr>
          <p:cNvPr id="10" name="Title 1"/>
          <p:cNvSpPr txBox="1">
            <a:spLocks/>
          </p:cNvSpPr>
          <p:nvPr/>
        </p:nvSpPr>
        <p:spPr>
          <a:xfrm>
            <a:off x="3402273" y="182680"/>
            <a:ext cx="7886700" cy="983457"/>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r>
              <a:rPr lang="fa-IR" sz="4400" dirty="0">
                <a:solidFill>
                  <a:srgbClr val="7030A0"/>
                </a:solidFill>
                <a:cs typeface="B Titr" panose="00000700000000000000" pitchFamily="2" charset="-78"/>
              </a:rPr>
              <a:t>روش کار</a:t>
            </a:r>
            <a:br>
              <a:rPr lang="fa-IR" sz="4400" dirty="0">
                <a:solidFill>
                  <a:srgbClr val="7030A0"/>
                </a:solidFill>
                <a:cs typeface="B Titr" panose="00000700000000000000" pitchFamily="2" charset="-78"/>
              </a:rPr>
            </a:br>
            <a:r>
              <a:rPr lang="fa-IR" sz="4400" dirty="0">
                <a:solidFill>
                  <a:srgbClr val="C00000"/>
                </a:solidFill>
                <a:cs typeface="B Titr" panose="00000700000000000000" pitchFamily="2" charset="-78"/>
              </a:rPr>
              <a:t> پرسشنامه</a:t>
            </a:r>
            <a:endParaRPr lang="en-US" sz="4400" b="1" dirty="0">
              <a:latin typeface="+mn-lt"/>
              <a:cs typeface="B Titr" panose="00000700000000000000" pitchFamily="2" charset="-78"/>
            </a:endParaRPr>
          </a:p>
        </p:txBody>
      </p:sp>
      <p:sp>
        <p:nvSpPr>
          <p:cNvPr id="11" name="Date Placeholder 10"/>
          <p:cNvSpPr>
            <a:spLocks noGrp="1"/>
          </p:cNvSpPr>
          <p:nvPr>
            <p:ph type="dt" sz="half" idx="10"/>
          </p:nvPr>
        </p:nvSpPr>
        <p:spPr/>
        <p:txBody>
          <a:bodyPr/>
          <a:lstStyle/>
          <a:p>
            <a:pPr>
              <a:defRPr/>
            </a:pPr>
            <a:fld id="{87D9028D-4B96-4160-BAB3-C8DB72539314}" type="datetime3">
              <a:rPr lang="en-US" smtClean="0">
                <a:solidFill>
                  <a:srgbClr val="FFFFFF"/>
                </a:solidFill>
              </a:rPr>
              <a:t>5 February 2025</a:t>
            </a:fld>
            <a:endParaRPr lang="en-US">
              <a:solidFill>
                <a:srgbClr val="FFFFFF"/>
              </a:solidFill>
            </a:endParaRPr>
          </a:p>
        </p:txBody>
      </p:sp>
    </p:spTree>
    <p:extLst>
      <p:ext uri="{BB962C8B-B14F-4D97-AF65-F5344CB8AC3E}">
        <p14:creationId xmlns:p14="http://schemas.microsoft.com/office/powerpoint/2010/main" val="2142140064"/>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65877" y="231500"/>
            <a:ext cx="5184179" cy="637826"/>
          </a:xfrm>
        </p:spPr>
        <p:txBody>
          <a:bodyPr/>
          <a:lstStyle/>
          <a:p>
            <a:r>
              <a:rPr lang="en-US" dirty="0">
                <a:solidFill>
                  <a:srgbClr val="FF0000"/>
                </a:solidFill>
              </a:rPr>
              <a:t>Questionnaires</a:t>
            </a:r>
            <a:endParaRPr lang="fa-IR" dirty="0">
              <a:solidFill>
                <a:srgbClr val="FF0000"/>
              </a:solidFill>
            </a:endParaRPr>
          </a:p>
        </p:txBody>
      </p:sp>
      <p:sp>
        <p:nvSpPr>
          <p:cNvPr id="3" name="Text Placeholder 2"/>
          <p:cNvSpPr>
            <a:spLocks noGrp="1"/>
          </p:cNvSpPr>
          <p:nvPr>
            <p:ph type="body" idx="1"/>
          </p:nvPr>
        </p:nvSpPr>
        <p:spPr>
          <a:xfrm>
            <a:off x="1474198" y="1331291"/>
            <a:ext cx="9498602" cy="3567200"/>
          </a:xfrm>
        </p:spPr>
        <p:txBody>
          <a:bodyPr/>
          <a:lstStyle/>
          <a:p>
            <a:pPr algn="r" rtl="1"/>
            <a:r>
              <a:rPr lang="fa-IR" b="1" dirty="0" smtClean="0">
                <a:cs typeface="B Mitra" panose="00000400000000000000" pitchFamily="2" charset="-78"/>
              </a:rPr>
              <a:t>جزئیات پرسشنامه و نحوه </a:t>
            </a:r>
            <a:r>
              <a:rPr lang="en-US" b="1" dirty="0" smtClean="0">
                <a:solidFill>
                  <a:srgbClr val="FF0000"/>
                </a:solidFill>
                <a:cs typeface="B Mitra" panose="00000400000000000000" pitchFamily="2" charset="-78"/>
              </a:rPr>
              <a:t>development</a:t>
            </a:r>
            <a:r>
              <a:rPr lang="en-US" b="1" dirty="0" smtClean="0">
                <a:cs typeface="B Mitra" panose="00000400000000000000" pitchFamily="2" charset="-78"/>
              </a:rPr>
              <a:t>, </a:t>
            </a:r>
            <a:r>
              <a:rPr lang="en-US" b="1" dirty="0" smtClean="0">
                <a:solidFill>
                  <a:srgbClr val="FF0000"/>
                </a:solidFill>
                <a:cs typeface="B Mitra" panose="00000400000000000000" pitchFamily="2" charset="-78"/>
              </a:rPr>
              <a:t>validation</a:t>
            </a:r>
            <a:r>
              <a:rPr lang="en-US" b="1" dirty="0" smtClean="0">
                <a:cs typeface="B Mitra" panose="00000400000000000000" pitchFamily="2" charset="-78"/>
              </a:rPr>
              <a:t> and test for </a:t>
            </a:r>
            <a:r>
              <a:rPr lang="en-US" b="1" dirty="0" smtClean="0">
                <a:solidFill>
                  <a:srgbClr val="FF0000"/>
                </a:solidFill>
                <a:cs typeface="B Mitra" panose="00000400000000000000" pitchFamily="2" charset="-78"/>
              </a:rPr>
              <a:t>repeatability</a:t>
            </a:r>
            <a:r>
              <a:rPr lang="fa-IR" b="1" dirty="0" smtClean="0">
                <a:cs typeface="B Mitra" panose="00000400000000000000" pitchFamily="2" charset="-78"/>
              </a:rPr>
              <a:t> بایستی ارائه شود. </a:t>
            </a:r>
          </a:p>
          <a:p>
            <a:pPr algn="r" rtl="1"/>
            <a:r>
              <a:rPr lang="fa-IR" b="1" dirty="0" smtClean="0">
                <a:cs typeface="B Mitra" panose="00000400000000000000" pitchFamily="2" charset="-78"/>
              </a:rPr>
              <a:t>نحوه </a:t>
            </a:r>
            <a:r>
              <a:rPr lang="en-US" b="1" dirty="0" smtClean="0">
                <a:solidFill>
                  <a:srgbClr val="FF0000"/>
                </a:solidFill>
                <a:cs typeface="B Mitra" panose="00000400000000000000" pitchFamily="2" charset="-78"/>
              </a:rPr>
              <a:t>administration</a:t>
            </a:r>
            <a:r>
              <a:rPr lang="fa-IR" b="1" dirty="0" smtClean="0">
                <a:cs typeface="B Mitra" panose="00000400000000000000" pitchFamily="2" charset="-78"/>
              </a:rPr>
              <a:t> پرسشنامه را ارائه کنید</a:t>
            </a:r>
          </a:p>
          <a:p>
            <a:r>
              <a:rPr lang="en-US" b="1" dirty="0">
                <a:cs typeface="B Mitra" panose="00000400000000000000" pitchFamily="2" charset="-78"/>
              </a:rPr>
              <a:t>self-administered</a:t>
            </a:r>
          </a:p>
          <a:p>
            <a:r>
              <a:rPr lang="en-US" b="1" dirty="0">
                <a:cs typeface="B Mitra" panose="00000400000000000000" pitchFamily="2" charset="-78"/>
              </a:rPr>
              <a:t>telephone-administered</a:t>
            </a:r>
          </a:p>
          <a:p>
            <a:r>
              <a:rPr lang="en-US" b="1" dirty="0">
                <a:cs typeface="B Mitra" panose="00000400000000000000" pitchFamily="2" charset="-78"/>
              </a:rPr>
              <a:t>interviewer-administered</a:t>
            </a:r>
          </a:p>
          <a:p>
            <a:pPr algn="r" rtl="1"/>
            <a:r>
              <a:rPr lang="fa-IR" b="1" dirty="0" smtClean="0">
                <a:cs typeface="B Mitra" panose="00000400000000000000" pitchFamily="2" charset="-78"/>
              </a:rPr>
              <a:t>یک پرسشنامه مناسب روایی </a:t>
            </a:r>
            <a:r>
              <a:rPr lang="en-US" b="1" dirty="0" smtClean="0">
                <a:solidFill>
                  <a:srgbClr val="FF0000"/>
                </a:solidFill>
                <a:cs typeface="B Mitra" panose="00000400000000000000" pitchFamily="2" charset="-78"/>
              </a:rPr>
              <a:t>face-content-construct-criterion</a:t>
            </a:r>
            <a:r>
              <a:rPr lang="fa-IR" b="1" dirty="0" smtClean="0">
                <a:cs typeface="B Mitra" panose="00000400000000000000" pitchFamily="2" charset="-78"/>
              </a:rPr>
              <a:t> مناسب داشته و </a:t>
            </a:r>
            <a:r>
              <a:rPr lang="fa-IR" b="1" dirty="0" smtClean="0">
                <a:solidFill>
                  <a:srgbClr val="FF0000"/>
                </a:solidFill>
                <a:cs typeface="B Mitra" panose="00000400000000000000" pitchFamily="2" charset="-78"/>
              </a:rPr>
              <a:t>اندازه خطای اندازه گیری و داده های گمشده را به حداقل </a:t>
            </a:r>
            <a:r>
              <a:rPr lang="fa-IR" b="1" dirty="0" smtClean="0">
                <a:cs typeface="B Mitra" panose="00000400000000000000" pitchFamily="2" charset="-78"/>
              </a:rPr>
              <a:t>می رساند. </a:t>
            </a:r>
          </a:p>
          <a:p>
            <a:pPr algn="r" rtl="1"/>
            <a:r>
              <a:rPr lang="fa-IR" b="1" dirty="0" smtClean="0">
                <a:cs typeface="B Mitra" panose="00000400000000000000" pitchFamily="2" charset="-78"/>
              </a:rPr>
              <a:t>اگر پرسشنامه روایی پایایی آن قبلا چک شده است حتما </a:t>
            </a:r>
            <a:r>
              <a:rPr lang="fa-IR" b="1" dirty="0" smtClean="0">
                <a:solidFill>
                  <a:srgbClr val="FF0000"/>
                </a:solidFill>
                <a:cs typeface="B Mitra" panose="00000400000000000000" pitchFamily="2" charset="-78"/>
              </a:rPr>
              <a:t>رفرنس مناسب </a:t>
            </a:r>
            <a:r>
              <a:rPr lang="fa-IR" b="1" dirty="0" smtClean="0">
                <a:cs typeface="B Mitra" panose="00000400000000000000" pitchFamily="2" charset="-78"/>
              </a:rPr>
              <a:t>را ارائه کنید. </a:t>
            </a:r>
            <a:endParaRPr lang="fa-IR" b="1" dirty="0">
              <a:cs typeface="B Mitra" panose="00000400000000000000" pitchFamily="2" charset="-78"/>
            </a:endParaRPr>
          </a:p>
        </p:txBody>
      </p:sp>
      <p:sp>
        <p:nvSpPr>
          <p:cNvPr id="5" name="Slide Number Placeholder 4"/>
          <p:cNvSpPr>
            <a:spLocks noGrp="1"/>
          </p:cNvSpPr>
          <p:nvPr>
            <p:ph type="sldNum" idx="12"/>
          </p:nvPr>
        </p:nvSpPr>
        <p:spPr/>
        <p:txBody>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smtClean="0">
                <a:ln>
                  <a:noFill/>
                </a:ln>
                <a:solidFill>
                  <a:srgbClr val="7085AA"/>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162</a:t>
            </a:fld>
            <a:endParaRPr kumimoji="0" lang="en" sz="1333" b="0" i="0" u="none" strike="noStrike" kern="0" cap="none" spc="0" normalizeH="0" baseline="0" noProof="0">
              <a:ln>
                <a:noFill/>
              </a:ln>
              <a:solidFill>
                <a:srgbClr val="7085AA"/>
              </a:solidFill>
              <a:effectLst/>
              <a:uLnTx/>
              <a:uFillTx/>
              <a:latin typeface="Quicksand"/>
              <a:sym typeface="Quicksand"/>
            </a:endParaRPr>
          </a:p>
        </p:txBody>
      </p:sp>
    </p:spTree>
    <p:extLst>
      <p:ext uri="{BB962C8B-B14F-4D97-AF65-F5344CB8AC3E}">
        <p14:creationId xmlns:p14="http://schemas.microsoft.com/office/powerpoint/2010/main" val="560708008"/>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p:nvPr>
        </p:nvSpPr>
        <p:spPr>
          <a:xfrm>
            <a:off x="2133600" y="228600"/>
            <a:ext cx="7772400" cy="1295400"/>
          </a:xfrm>
        </p:spPr>
        <p:txBody>
          <a:bodyPr>
            <a:normAutofit fontScale="90000"/>
          </a:bodyPr>
          <a:lstStyle/>
          <a:p>
            <a:pPr algn="ctr" rtl="1" eaLnBrk="1" hangingPunct="1"/>
            <a:r>
              <a:rPr lang="fa-IR" altLang="en-US" sz="3200" dirty="0">
                <a:solidFill>
                  <a:srgbClr val="7030A0"/>
                </a:solidFill>
                <a:cs typeface="B Titr" panose="00000700000000000000" pitchFamily="2" charset="-78"/>
              </a:rPr>
              <a:t>روش کار</a:t>
            </a:r>
            <a:br>
              <a:rPr lang="fa-IR" altLang="en-US" sz="3200" dirty="0">
                <a:solidFill>
                  <a:srgbClr val="7030A0"/>
                </a:solidFill>
                <a:cs typeface="B Titr" panose="00000700000000000000" pitchFamily="2" charset="-78"/>
              </a:rPr>
            </a:br>
            <a:r>
              <a:rPr lang="fa-IR" altLang="en-US" sz="3200" dirty="0">
                <a:solidFill>
                  <a:schemeClr val="accent2">
                    <a:lumMod val="75000"/>
                  </a:schemeClr>
                </a:solidFill>
                <a:cs typeface="B Titr" panose="00000700000000000000" pitchFamily="2" charset="-78"/>
              </a:rPr>
              <a:t/>
            </a:r>
            <a:br>
              <a:rPr lang="fa-IR" altLang="en-US" sz="3200" dirty="0">
                <a:solidFill>
                  <a:schemeClr val="accent2">
                    <a:lumMod val="75000"/>
                  </a:schemeClr>
                </a:solidFill>
                <a:cs typeface="B Titr" panose="00000700000000000000" pitchFamily="2" charset="-78"/>
              </a:rPr>
            </a:br>
            <a:r>
              <a:rPr lang="fa-IR" altLang="en-US" sz="3200" dirty="0">
                <a:solidFill>
                  <a:schemeClr val="accent2">
                    <a:lumMod val="75000"/>
                  </a:schemeClr>
                </a:solidFill>
                <a:cs typeface="B Titr" panose="00000700000000000000" pitchFamily="2" charset="-78"/>
              </a:rPr>
              <a:t>روش انجام آزمایش ها </a:t>
            </a:r>
            <a:endParaRPr lang="en-US" altLang="en-US" sz="3200" dirty="0">
              <a:solidFill>
                <a:schemeClr val="accent2">
                  <a:lumMod val="75000"/>
                </a:schemeClr>
              </a:solidFill>
              <a:cs typeface="B Titr" panose="00000700000000000000" pitchFamily="2" charset="-78"/>
            </a:endParaRPr>
          </a:p>
        </p:txBody>
      </p:sp>
      <p:sp>
        <p:nvSpPr>
          <p:cNvPr id="36867" name="Content Placeholder 2"/>
          <p:cNvSpPr>
            <a:spLocks noGrp="1"/>
          </p:cNvSpPr>
          <p:nvPr>
            <p:ph idx="1"/>
          </p:nvPr>
        </p:nvSpPr>
        <p:spPr>
          <a:xfrm>
            <a:off x="1981200" y="1143000"/>
            <a:ext cx="8047038" cy="4800600"/>
          </a:xfrm>
        </p:spPr>
        <p:txBody>
          <a:bodyPr rtlCol="0">
            <a:noAutofit/>
          </a:bodyPr>
          <a:lstStyle/>
          <a:p>
            <a:pPr marL="0" indent="0" algn="r" rtl="1">
              <a:buNone/>
              <a:defRPr/>
            </a:pPr>
            <a:endParaRPr lang="fa-IR" altLang="en-US" sz="2800" b="1" dirty="0">
              <a:solidFill>
                <a:srgbClr val="7030A0"/>
              </a:solidFill>
              <a:cs typeface="B Mitra" panose="00000400000000000000" pitchFamily="2" charset="-78"/>
            </a:endParaRPr>
          </a:p>
          <a:p>
            <a:pPr algn="r" rtl="1" eaLnBrk="1" fontAlgn="auto" hangingPunct="1">
              <a:defRPr/>
            </a:pPr>
            <a:r>
              <a:rPr lang="fa-IR" altLang="en-US" sz="2800" b="1" dirty="0">
                <a:cs typeface="B Mitra" panose="00000400000000000000" pitchFamily="2" charset="-78"/>
              </a:rPr>
              <a:t>زمان </a:t>
            </a:r>
          </a:p>
          <a:p>
            <a:pPr algn="r" rtl="1" eaLnBrk="1" fontAlgn="auto" hangingPunct="1">
              <a:defRPr/>
            </a:pPr>
            <a:r>
              <a:rPr lang="fa-IR" altLang="en-US" sz="2800" b="1" dirty="0">
                <a:cs typeface="B Mitra" panose="00000400000000000000" pitchFamily="2" charset="-78"/>
              </a:rPr>
              <a:t>فرد انجام دهنده</a:t>
            </a:r>
          </a:p>
          <a:p>
            <a:pPr algn="r" rtl="1" eaLnBrk="1" fontAlgn="auto" hangingPunct="1">
              <a:defRPr/>
            </a:pPr>
            <a:r>
              <a:rPr lang="fa-IR" altLang="en-US" sz="2800" b="1" dirty="0">
                <a:cs typeface="B Mitra" panose="00000400000000000000" pitchFamily="2" charset="-78"/>
              </a:rPr>
              <a:t>محل</a:t>
            </a:r>
          </a:p>
          <a:p>
            <a:pPr algn="r" rtl="1" eaLnBrk="1" fontAlgn="auto" hangingPunct="1">
              <a:defRPr/>
            </a:pPr>
            <a:r>
              <a:rPr lang="fa-IR" altLang="en-US" sz="2800" b="1" dirty="0">
                <a:cs typeface="B Mitra" panose="00000400000000000000" pitchFamily="2" charset="-78"/>
              </a:rPr>
              <a:t>شرایط آزمایش</a:t>
            </a:r>
          </a:p>
          <a:p>
            <a:pPr algn="r" rtl="1" eaLnBrk="1" fontAlgn="auto" hangingPunct="1">
              <a:defRPr/>
            </a:pPr>
            <a:r>
              <a:rPr lang="fa-IR" altLang="en-US" sz="2800" b="1" dirty="0">
                <a:cs typeface="B Mitra" panose="00000400000000000000" pitchFamily="2" charset="-78"/>
              </a:rPr>
              <a:t>توالی آزمایشها</a:t>
            </a:r>
          </a:p>
          <a:p>
            <a:pPr algn="r" rtl="1" eaLnBrk="1" fontAlgn="auto" hangingPunct="1">
              <a:defRPr/>
            </a:pPr>
            <a:r>
              <a:rPr lang="fa-IR" altLang="en-US" sz="2800" b="1" dirty="0">
                <a:cs typeface="B Mitra" panose="00000400000000000000" pitchFamily="2" charset="-78"/>
              </a:rPr>
              <a:t>زمان اندازه گیری ها</a:t>
            </a:r>
          </a:p>
          <a:p>
            <a:pPr algn="r" rtl="1" eaLnBrk="1" fontAlgn="auto" hangingPunct="1">
              <a:defRPr/>
            </a:pPr>
            <a:r>
              <a:rPr lang="fa-IR" altLang="en-US" sz="2800" b="1" dirty="0">
                <a:cs typeface="B Mitra" panose="00000400000000000000" pitchFamily="2" charset="-78"/>
              </a:rPr>
              <a:t>مشخصات و شرکت سازنده کیت</a:t>
            </a:r>
          </a:p>
        </p:txBody>
      </p:sp>
      <p:sp>
        <p:nvSpPr>
          <p:cNvPr id="3" name="Slide Number Placeholder 2"/>
          <p:cNvSpPr>
            <a:spLocks noGrp="1"/>
          </p:cNvSpPr>
          <p:nvPr>
            <p:ph type="sldNum" sz="quarter" idx="12"/>
          </p:nvPr>
        </p:nvSpPr>
        <p:spPr/>
        <p:txBody>
          <a:bodyPr/>
          <a:lstStyle/>
          <a:p>
            <a:pPr>
              <a:defRPr/>
            </a:pPr>
            <a:fld id="{D34F6F33-A457-496B-A484-C6AFA3A5769E}" type="slidenum">
              <a:rPr lang="en-US" smtClean="0">
                <a:solidFill>
                  <a:srgbClr val="FFFFFF"/>
                </a:solidFill>
              </a:rPr>
              <a:pPr>
                <a:defRPr/>
              </a:pPr>
              <a:t>163</a:t>
            </a:fld>
            <a:endParaRPr lang="en-US">
              <a:solidFill>
                <a:srgbClr val="FFFFFF"/>
              </a:solidFill>
            </a:endParaRPr>
          </a:p>
        </p:txBody>
      </p:sp>
      <p:sp>
        <p:nvSpPr>
          <p:cNvPr id="4" name="Date Placeholder 3"/>
          <p:cNvSpPr>
            <a:spLocks noGrp="1"/>
          </p:cNvSpPr>
          <p:nvPr>
            <p:ph type="dt" sz="half" idx="10"/>
          </p:nvPr>
        </p:nvSpPr>
        <p:spPr/>
        <p:txBody>
          <a:bodyPr/>
          <a:lstStyle/>
          <a:p>
            <a:pPr>
              <a:defRPr/>
            </a:pPr>
            <a:fld id="{DA786437-2C13-49C8-AB1F-EF04C4E6DF6F}" type="datetime3">
              <a:rPr lang="en-US" smtClean="0">
                <a:solidFill>
                  <a:srgbClr val="FFFFFF"/>
                </a:solidFill>
              </a:rPr>
              <a:t>5 February 2025</a:t>
            </a:fld>
            <a:endParaRPr lang="en-US">
              <a:solidFill>
                <a:srgbClr val="FFFFFF"/>
              </a:solidFill>
            </a:endParaRPr>
          </a:p>
        </p:txBody>
      </p:sp>
    </p:spTree>
    <p:extLst>
      <p:ext uri="{BB962C8B-B14F-4D97-AF65-F5344CB8AC3E}">
        <p14:creationId xmlns:p14="http://schemas.microsoft.com/office/powerpoint/2010/main" val="78703477"/>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34435" y="231819"/>
            <a:ext cx="3999323" cy="534476"/>
          </a:xfrm>
        </p:spPr>
        <p:txBody>
          <a:bodyPr/>
          <a:lstStyle/>
          <a:p>
            <a:r>
              <a:rPr lang="fa-IR" dirty="0" smtClean="0">
                <a:solidFill>
                  <a:srgbClr val="FF0000"/>
                </a:solidFill>
                <a:cs typeface="B Mitra" panose="00000400000000000000" pitchFamily="2" charset="-78"/>
              </a:rPr>
              <a:t>در مطالعات مداخله ای</a:t>
            </a:r>
            <a:endParaRPr lang="fa-IR"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152225" y="1086593"/>
            <a:ext cx="9666027" cy="3567200"/>
          </a:xfrm>
        </p:spPr>
        <p:txBody>
          <a:bodyPr/>
          <a:lstStyle/>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alibri" panose="020F0502020204030204" pitchFamily="34" charset="0"/>
                <a:ea typeface="+mn-ea"/>
                <a:cs typeface="+mn-cs"/>
              </a:rPr>
              <a:t>In experimental studies, exact details of:</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the interventions</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how they were administered</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the intervention of interest</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the intervention, sham, or placebo that was used for comparison</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alibri" panose="020F0502020204030204" pitchFamily="34" charset="0"/>
                <a:ea typeface="+mn-ea"/>
                <a:cs typeface="+mn-cs"/>
              </a:rPr>
              <a:t>You must also describe:</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the methods of randomisation</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allocation concealment</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blinding of the research staff and the participants</a:t>
            </a:r>
          </a:p>
          <a:p>
            <a:pPr algn="l"/>
            <a:endParaRPr lang="fa-IR" dirty="0"/>
          </a:p>
        </p:txBody>
      </p:sp>
      <p:sp>
        <p:nvSpPr>
          <p:cNvPr id="5" name="Slide Number Placeholder 4"/>
          <p:cNvSpPr>
            <a:spLocks noGrp="1"/>
          </p:cNvSpPr>
          <p:nvPr>
            <p:ph type="sldNum" idx="12"/>
          </p:nvPr>
        </p:nvSpPr>
        <p:spPr/>
        <p:txBody>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smtClean="0">
                <a:ln>
                  <a:noFill/>
                </a:ln>
                <a:solidFill>
                  <a:srgbClr val="7085AA"/>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164</a:t>
            </a:fld>
            <a:endParaRPr kumimoji="0" lang="en" sz="1333" b="0" i="0" u="none" strike="noStrike" kern="0" cap="none" spc="0" normalizeH="0" baseline="0" noProof="0">
              <a:ln>
                <a:noFill/>
              </a:ln>
              <a:solidFill>
                <a:srgbClr val="7085AA"/>
              </a:solidFill>
              <a:effectLst/>
              <a:uLnTx/>
              <a:uFillTx/>
              <a:latin typeface="Quicksand"/>
              <a:sym typeface="Quicksand"/>
            </a:endParaRPr>
          </a:p>
        </p:txBody>
      </p:sp>
    </p:spTree>
    <p:extLst>
      <p:ext uri="{BB962C8B-B14F-4D97-AF65-F5344CB8AC3E}">
        <p14:creationId xmlns:p14="http://schemas.microsoft.com/office/powerpoint/2010/main" val="276059967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277394"/>
            <a:ext cx="9449600" cy="733600"/>
          </a:xfrm>
        </p:spPr>
        <p:txBody>
          <a:bodyPr/>
          <a:lstStyle/>
          <a:p>
            <a:r>
              <a:rPr lang="fa-IR" dirty="0" smtClean="0">
                <a:solidFill>
                  <a:srgbClr val="FF0000"/>
                </a:solidFill>
                <a:cs typeface="B Mitra" panose="00000400000000000000" pitchFamily="2" charset="-78"/>
              </a:rPr>
              <a:t>در مطالعات مداخله ای</a:t>
            </a:r>
            <a:endParaRPr lang="fa-IR" dirty="0">
              <a:cs typeface="B Mitra" panose="00000400000000000000" pitchFamily="2" charset="-78"/>
            </a:endParaRPr>
          </a:p>
        </p:txBody>
      </p:sp>
      <p:sp>
        <p:nvSpPr>
          <p:cNvPr id="3" name="Text Placeholder 2"/>
          <p:cNvSpPr>
            <a:spLocks noGrp="1"/>
          </p:cNvSpPr>
          <p:nvPr>
            <p:ph type="body" idx="1"/>
          </p:nvPr>
        </p:nvSpPr>
        <p:spPr>
          <a:xfrm>
            <a:off x="1602987" y="1249501"/>
            <a:ext cx="7991774" cy="3567200"/>
          </a:xfrm>
        </p:spPr>
        <p:txBody>
          <a:bodyPr/>
          <a:lstStyle/>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alibri" panose="020F0502020204030204" pitchFamily="34" charset="0"/>
                <a:ea typeface="+mn-ea"/>
                <a:cs typeface="+mn-cs"/>
              </a:rPr>
              <a:t>You must also describe any procedures that you used to maximise or measure </a:t>
            </a:r>
            <a:r>
              <a:rPr lang="en-GB" altLang="en-US" dirty="0">
                <a:solidFill>
                  <a:srgbClr val="FF0066"/>
                </a:solidFill>
                <a:latin typeface="Calibri" panose="020F0502020204030204" pitchFamily="34" charset="0"/>
                <a:ea typeface="+mn-ea"/>
                <a:cs typeface="+mn-cs"/>
              </a:rPr>
              <a:t>compliance</a:t>
            </a:r>
            <a:r>
              <a:rPr lang="en-GB" altLang="en-US" dirty="0">
                <a:solidFill>
                  <a:srgbClr val="000000"/>
                </a:solidFill>
                <a:latin typeface="Calibri" panose="020F0502020204030204" pitchFamily="34" charset="0"/>
                <a:ea typeface="+mn-ea"/>
                <a:cs typeface="+mn-cs"/>
              </a:rPr>
              <a:t> with the interventions</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alibri" panose="020F0502020204030204" pitchFamily="34" charset="0"/>
                <a:ea typeface="+mn-ea"/>
                <a:cs typeface="+mn-cs"/>
              </a:rPr>
              <a:t>If a drug is being tested:</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the </a:t>
            </a:r>
            <a:r>
              <a:rPr lang="en-GB" altLang="en-US" sz="2000" dirty="0">
                <a:solidFill>
                  <a:srgbClr val="FF0000"/>
                </a:solidFill>
                <a:latin typeface="Calibri" panose="020F0502020204030204" pitchFamily="34" charset="0"/>
              </a:rPr>
              <a:t>generic name</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the </a:t>
            </a:r>
            <a:r>
              <a:rPr lang="en-GB" altLang="en-US" sz="2000" dirty="0">
                <a:solidFill>
                  <a:srgbClr val="FF0000"/>
                </a:solidFill>
                <a:latin typeface="Calibri" panose="020F0502020204030204" pitchFamily="34" charset="0"/>
              </a:rPr>
              <a:t>manufacturer</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the </a:t>
            </a:r>
            <a:r>
              <a:rPr lang="en-GB" altLang="en-US" sz="2000" dirty="0">
                <a:solidFill>
                  <a:srgbClr val="FF0000"/>
                </a:solidFill>
                <a:latin typeface="Calibri" panose="020F0502020204030204" pitchFamily="34" charset="0"/>
              </a:rPr>
              <a:t>doses</a:t>
            </a:r>
            <a:r>
              <a:rPr lang="en-GB" altLang="en-US" sz="2000" dirty="0">
                <a:solidFill>
                  <a:srgbClr val="000000"/>
                </a:solidFill>
                <a:latin typeface="Calibri" panose="020F0502020204030204" pitchFamily="34" charset="0"/>
              </a:rPr>
              <a:t> used</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any other information</a:t>
            </a:r>
          </a:p>
          <a:p>
            <a:endParaRPr lang="fa-IR" dirty="0"/>
          </a:p>
        </p:txBody>
      </p:sp>
      <p:sp>
        <p:nvSpPr>
          <p:cNvPr id="5" name="Slide Number Placeholder 4"/>
          <p:cNvSpPr>
            <a:spLocks noGrp="1"/>
          </p:cNvSpPr>
          <p:nvPr>
            <p:ph type="sldNum" idx="12"/>
          </p:nvPr>
        </p:nvSpPr>
        <p:spPr/>
        <p:txBody>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smtClean="0">
                <a:ln>
                  <a:noFill/>
                </a:ln>
                <a:solidFill>
                  <a:srgbClr val="7085AA"/>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165</a:t>
            </a:fld>
            <a:endParaRPr kumimoji="0" lang="en" sz="1333" b="0" i="0" u="none" strike="noStrike" kern="0" cap="none" spc="0" normalizeH="0" baseline="0" noProof="0">
              <a:ln>
                <a:noFill/>
              </a:ln>
              <a:solidFill>
                <a:srgbClr val="7085AA"/>
              </a:solidFill>
              <a:effectLst/>
              <a:uLnTx/>
              <a:uFillTx/>
              <a:latin typeface="Quicksand"/>
              <a:sym typeface="Quicksand"/>
            </a:endParaRPr>
          </a:p>
        </p:txBody>
      </p:sp>
    </p:spTree>
    <p:extLst>
      <p:ext uri="{BB962C8B-B14F-4D97-AF65-F5344CB8AC3E}">
        <p14:creationId xmlns:p14="http://schemas.microsoft.com/office/powerpoint/2010/main" val="100139539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dirty="0">
                <a:solidFill>
                  <a:srgbClr val="FF0000"/>
                </a:solidFill>
                <a:cs typeface="B Mitra" panose="00000400000000000000" pitchFamily="2" charset="-78"/>
              </a:rPr>
              <a:t>در مطالعات مداخله ای</a:t>
            </a:r>
            <a:endParaRPr lang="fa-IR" dirty="0">
              <a:cs typeface="B Mitra" panose="00000400000000000000" pitchFamily="2" charset="-78"/>
            </a:endParaRPr>
          </a:p>
        </p:txBody>
      </p:sp>
      <p:sp>
        <p:nvSpPr>
          <p:cNvPr id="3" name="Text Placeholder 2"/>
          <p:cNvSpPr>
            <a:spLocks noGrp="1"/>
          </p:cNvSpPr>
          <p:nvPr>
            <p:ph type="body" idx="1"/>
          </p:nvPr>
        </p:nvSpPr>
        <p:spPr>
          <a:xfrm>
            <a:off x="1371166" y="1872204"/>
            <a:ext cx="8455413" cy="3567200"/>
          </a:xfrm>
        </p:spPr>
        <p:txBody>
          <a:bodyPr/>
          <a:lstStyle/>
          <a:p>
            <a:pPr marL="57150" lvl="0" indent="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40458C"/>
                </a:solidFill>
                <a:latin typeface="Calibri" panose="020F0502020204030204" pitchFamily="34" charset="0"/>
                <a:ea typeface="+mn-ea"/>
                <a:cs typeface="+mn-cs"/>
              </a:rPr>
              <a:t> </a:t>
            </a:r>
            <a:r>
              <a:rPr lang="en-GB" altLang="en-US" sz="2200" dirty="0" smtClean="0">
                <a:solidFill>
                  <a:srgbClr val="000000"/>
                </a:solidFill>
                <a:latin typeface="Calibri" panose="020F0502020204030204" pitchFamily="34" charset="0"/>
                <a:ea typeface="+mn-ea"/>
                <a:cs typeface="+mn-cs"/>
              </a:rPr>
              <a:t>What</a:t>
            </a:r>
            <a:r>
              <a:rPr lang="en-US" altLang="en-US" sz="2200" dirty="0">
                <a:solidFill>
                  <a:srgbClr val="000000"/>
                </a:solidFill>
                <a:latin typeface="Calibri" panose="020F0502020204030204" pitchFamily="34" charset="0"/>
                <a:ea typeface="+mn-ea"/>
                <a:cs typeface="+mn-cs"/>
              </a:rPr>
              <a:t> </a:t>
            </a:r>
            <a:r>
              <a:rPr lang="en-US" altLang="en-US" sz="2200" dirty="0" smtClean="0">
                <a:solidFill>
                  <a:srgbClr val="000000"/>
                </a:solidFill>
                <a:latin typeface="Calibri" panose="020F0502020204030204" pitchFamily="34" charset="0"/>
                <a:ea typeface="+mn-ea"/>
                <a:cs typeface="+mn-cs"/>
              </a:rPr>
              <a:t>s</a:t>
            </a:r>
            <a:r>
              <a:rPr lang="en-GB" altLang="en-US" sz="2200" dirty="0" err="1">
                <a:solidFill>
                  <a:srgbClr val="000000"/>
                </a:solidFill>
                <a:latin typeface="Calibri" panose="020F0502020204030204" pitchFamily="34" charset="0"/>
                <a:ea typeface="+mn-ea"/>
                <a:cs typeface="+mn-cs"/>
              </a:rPr>
              <a:t>ubjects</a:t>
            </a:r>
            <a:r>
              <a:rPr lang="en-GB" altLang="en-US" sz="2200" dirty="0">
                <a:solidFill>
                  <a:srgbClr val="000000"/>
                </a:solidFill>
                <a:latin typeface="Calibri" panose="020F0502020204030204" pitchFamily="34" charset="0"/>
                <a:ea typeface="+mn-ea"/>
                <a:cs typeface="+mn-cs"/>
              </a:rPr>
              <a:t>/patients/animals/specimens </a:t>
            </a:r>
          </a:p>
          <a:p>
            <a:pPr marL="57150" lvl="0" indent="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    techniques were used?</a:t>
            </a:r>
          </a:p>
          <a:p>
            <a:pPr marL="57150" lvl="0" indent="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  Reason for selecting the experimental design of the study. </a:t>
            </a:r>
          </a:p>
          <a:p>
            <a:pPr marL="57150" lvl="0" indent="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  Statistical methods used for analysis</a:t>
            </a:r>
          </a:p>
          <a:p>
            <a:pPr marL="57150" lvl="0" indent="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  The section should be called </a:t>
            </a:r>
            <a:r>
              <a:rPr lang="en-GB" altLang="en-US" sz="2200" dirty="0">
                <a:solidFill>
                  <a:srgbClr val="FF0066"/>
                </a:solidFill>
                <a:latin typeface="Calibri" panose="020F0502020204030204" pitchFamily="34" charset="0"/>
                <a:ea typeface="+mn-ea"/>
                <a:cs typeface="+mn-cs"/>
              </a:rPr>
              <a:t>"Material and Methods” only if inanimate specimens </a:t>
            </a:r>
            <a:r>
              <a:rPr lang="en-GB" altLang="en-US" sz="2200" dirty="0">
                <a:solidFill>
                  <a:srgbClr val="000000"/>
                </a:solidFill>
                <a:latin typeface="Calibri" panose="020F0502020204030204" pitchFamily="34" charset="0"/>
                <a:ea typeface="+mn-ea"/>
                <a:cs typeface="+mn-cs"/>
              </a:rPr>
              <a:t>have been used.                    </a:t>
            </a:r>
            <a:endParaRPr lang="fa-IR" dirty="0"/>
          </a:p>
        </p:txBody>
      </p:sp>
      <p:sp>
        <p:nvSpPr>
          <p:cNvPr id="5" name="Slide Number Placeholder 4"/>
          <p:cNvSpPr>
            <a:spLocks noGrp="1"/>
          </p:cNvSpPr>
          <p:nvPr>
            <p:ph type="sldNum" idx="12"/>
          </p:nvPr>
        </p:nvSpPr>
        <p:spPr/>
        <p:txBody>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smtClean="0">
                <a:ln>
                  <a:noFill/>
                </a:ln>
                <a:solidFill>
                  <a:srgbClr val="7085AA"/>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166</a:t>
            </a:fld>
            <a:endParaRPr kumimoji="0" lang="en" sz="1333" b="0" i="0" u="none" strike="noStrike" kern="0" cap="none" spc="0" normalizeH="0" baseline="0" noProof="0">
              <a:ln>
                <a:noFill/>
              </a:ln>
              <a:solidFill>
                <a:srgbClr val="7085AA"/>
              </a:solidFill>
              <a:effectLst/>
              <a:uLnTx/>
              <a:uFillTx/>
              <a:latin typeface="Quicksand"/>
              <a:sym typeface="Quicksand"/>
            </a:endParaRPr>
          </a:p>
        </p:txBody>
      </p:sp>
    </p:spTree>
    <p:extLst>
      <p:ext uri="{BB962C8B-B14F-4D97-AF65-F5344CB8AC3E}">
        <p14:creationId xmlns:p14="http://schemas.microsoft.com/office/powerpoint/2010/main" val="62377074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33167" y="314572"/>
            <a:ext cx="9449600" cy="637826"/>
          </a:xfrm>
        </p:spPr>
        <p:txBody>
          <a:bodyPr/>
          <a:lstStyle/>
          <a:p>
            <a:r>
              <a:rPr lang="fa-IR" dirty="0" smtClean="0">
                <a:solidFill>
                  <a:srgbClr val="FF0000"/>
                </a:solidFill>
                <a:cs typeface="B Homa" panose="00000400000000000000" pitchFamily="2" charset="-78"/>
              </a:rPr>
              <a:t>ارزیابی های بالینی در مطالعات مداخله ای</a:t>
            </a:r>
            <a:endParaRPr lang="fa-IR" dirty="0">
              <a:solidFill>
                <a:srgbClr val="FF0000"/>
              </a:solidFill>
              <a:cs typeface="B Homa" panose="00000400000000000000" pitchFamily="2" charset="-78"/>
            </a:endParaRPr>
          </a:p>
        </p:txBody>
      </p:sp>
      <p:sp>
        <p:nvSpPr>
          <p:cNvPr id="3" name="Text Placeholder 2"/>
          <p:cNvSpPr>
            <a:spLocks noGrp="1"/>
          </p:cNvSpPr>
          <p:nvPr>
            <p:ph type="body" idx="1"/>
          </p:nvPr>
        </p:nvSpPr>
        <p:spPr>
          <a:xfrm>
            <a:off x="1371167" y="1872204"/>
            <a:ext cx="9498602" cy="3567200"/>
          </a:xfrm>
        </p:spPr>
        <p:txBody>
          <a:bodyPr/>
          <a:lstStyle/>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orbel" panose="020B0503020204020204" pitchFamily="34" charset="0"/>
                <a:ea typeface="+mn-ea"/>
                <a:cs typeface="+mn-cs"/>
              </a:rPr>
              <a:t>explain in detail the methods that you used to collect clinical information</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FF0000"/>
                </a:solidFill>
                <a:latin typeface="Corbel" panose="020B0503020204020204" pitchFamily="34" charset="0"/>
                <a:ea typeface="+mn-ea"/>
                <a:cs typeface="+mn-cs"/>
              </a:rPr>
              <a:t>well known equipment </a:t>
            </a:r>
            <a:r>
              <a:rPr lang="en-GB" altLang="en-US" sz="2200" dirty="0">
                <a:solidFill>
                  <a:srgbClr val="000000"/>
                </a:solidFill>
                <a:latin typeface="Corbel" panose="020B0503020204020204" pitchFamily="34" charset="0"/>
                <a:ea typeface="+mn-ea"/>
                <a:cs typeface="+mn-cs"/>
              </a:rPr>
              <a:t>can be described with a simple brand name and supplier</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FF0000"/>
                </a:solidFill>
                <a:latin typeface="Corbel" panose="020B0503020204020204" pitchFamily="34" charset="0"/>
                <a:ea typeface="+mn-ea"/>
                <a:cs typeface="+mn-cs"/>
              </a:rPr>
              <a:t>rare or newly devised equipment </a:t>
            </a:r>
            <a:r>
              <a:rPr lang="en-GB" altLang="en-US" sz="2200" dirty="0">
                <a:solidFill>
                  <a:srgbClr val="000000"/>
                </a:solidFill>
                <a:latin typeface="Corbel" panose="020B0503020204020204" pitchFamily="34" charset="0"/>
                <a:ea typeface="+mn-ea"/>
                <a:cs typeface="+mn-cs"/>
              </a:rPr>
              <a:t>will need to be described in more detail</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FF0000"/>
                </a:solidFill>
                <a:latin typeface="Corbel" panose="020B0503020204020204" pitchFamily="34" charset="0"/>
                <a:ea typeface="+mn-ea"/>
                <a:cs typeface="+mn-cs"/>
              </a:rPr>
              <a:t>Only ever give a reference </a:t>
            </a:r>
            <a:r>
              <a:rPr lang="en-GB" altLang="en-US" sz="2200" dirty="0">
                <a:solidFill>
                  <a:srgbClr val="000000"/>
                </a:solidFill>
                <a:latin typeface="Corbel" panose="020B0503020204020204" pitchFamily="34" charset="0"/>
                <a:ea typeface="+mn-ea"/>
                <a:cs typeface="+mn-cs"/>
              </a:rPr>
              <a:t>to a previous journal article to describe a method if the article describes the method in a comprehensive way</a:t>
            </a:r>
          </a:p>
          <a:p>
            <a:endParaRPr lang="fa-IR" dirty="0"/>
          </a:p>
        </p:txBody>
      </p:sp>
      <p:sp>
        <p:nvSpPr>
          <p:cNvPr id="5" name="Slide Number Placeholder 4"/>
          <p:cNvSpPr>
            <a:spLocks noGrp="1"/>
          </p:cNvSpPr>
          <p:nvPr>
            <p:ph type="sldNum" idx="12"/>
          </p:nvPr>
        </p:nvSpPr>
        <p:spPr/>
        <p:txBody>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smtClean="0">
                <a:ln>
                  <a:noFill/>
                </a:ln>
                <a:solidFill>
                  <a:srgbClr val="7085AA"/>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167</a:t>
            </a:fld>
            <a:endParaRPr kumimoji="0" lang="en" sz="1333" b="0" i="0" u="none" strike="noStrike" kern="0" cap="none" spc="0" normalizeH="0" baseline="0" noProof="0">
              <a:ln>
                <a:noFill/>
              </a:ln>
              <a:solidFill>
                <a:srgbClr val="7085AA"/>
              </a:solidFill>
              <a:effectLst/>
              <a:uLnTx/>
              <a:uFillTx/>
              <a:latin typeface="Quicksand"/>
              <a:sym typeface="Quicksand"/>
            </a:endParaRPr>
          </a:p>
        </p:txBody>
      </p:sp>
    </p:spTree>
    <p:extLst>
      <p:ext uri="{BB962C8B-B14F-4D97-AF65-F5344CB8AC3E}">
        <p14:creationId xmlns:p14="http://schemas.microsoft.com/office/powerpoint/2010/main" val="409653034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611675"/>
            <a:ext cx="9449600" cy="733600"/>
          </a:xfrm>
        </p:spPr>
        <p:txBody>
          <a:bodyPr/>
          <a:lstStyle/>
          <a:p>
            <a:r>
              <a:rPr lang="fa-IR" dirty="0">
                <a:solidFill>
                  <a:srgbClr val="FF0000"/>
                </a:solidFill>
                <a:cs typeface="B Homa" panose="00000400000000000000" pitchFamily="2" charset="-78"/>
              </a:rPr>
              <a:t>ارزیابی های بالینی در مطالعات مداخله ای</a:t>
            </a:r>
            <a:endParaRPr lang="fa-IR" dirty="0"/>
          </a:p>
        </p:txBody>
      </p:sp>
      <p:sp>
        <p:nvSpPr>
          <p:cNvPr id="3" name="Text Placeholder 2"/>
          <p:cNvSpPr>
            <a:spLocks noGrp="1"/>
          </p:cNvSpPr>
          <p:nvPr>
            <p:ph type="body" idx="1"/>
          </p:nvPr>
        </p:nvSpPr>
        <p:spPr>
          <a:xfrm>
            <a:off x="1371167" y="1872204"/>
            <a:ext cx="10052394" cy="3567200"/>
          </a:xfrm>
        </p:spPr>
        <p:txBody>
          <a:bodyPr/>
          <a:lstStyle/>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orbel" panose="020B0503020204020204" pitchFamily="34" charset="0"/>
                <a:ea typeface="+mn-ea"/>
                <a:cs typeface="+mn-cs"/>
              </a:rPr>
              <a:t>It is sometimes a good idea to say why a particular method or piece of equipment was used and what </a:t>
            </a:r>
            <a:r>
              <a:rPr lang="en-GB" altLang="en-US" dirty="0">
                <a:solidFill>
                  <a:srgbClr val="FF0066"/>
                </a:solidFill>
                <a:latin typeface="Corbel" panose="020B0503020204020204" pitchFamily="34" charset="0"/>
                <a:ea typeface="+mn-ea"/>
                <a:cs typeface="+mn-cs"/>
              </a:rPr>
              <a:t>advantages</a:t>
            </a:r>
            <a:r>
              <a:rPr lang="en-GB" altLang="en-US" dirty="0">
                <a:solidFill>
                  <a:srgbClr val="000000"/>
                </a:solidFill>
                <a:latin typeface="Corbel" panose="020B0503020204020204" pitchFamily="34" charset="0"/>
                <a:ea typeface="+mn-ea"/>
                <a:cs typeface="+mn-cs"/>
              </a:rPr>
              <a:t> it had over other similar or more commonly used methods</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orbel" panose="020B0503020204020204" pitchFamily="34" charset="0"/>
                <a:ea typeface="+mn-ea"/>
                <a:cs typeface="+mn-cs"/>
              </a:rPr>
              <a:t>if more than one observer or piece of equipment was used:</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orbel" panose="020B0503020204020204" pitchFamily="34" charset="0"/>
              </a:rPr>
              <a:t>the degree of comparability between items of equipment and between observers</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orbel" panose="020B0503020204020204" pitchFamily="34" charset="0"/>
                <a:ea typeface="+mn-ea"/>
                <a:cs typeface="+mn-cs"/>
              </a:rPr>
              <a:t>is a critical issue in reducing bias</a:t>
            </a:r>
          </a:p>
          <a:p>
            <a:endParaRPr lang="fa-IR" dirty="0"/>
          </a:p>
        </p:txBody>
      </p:sp>
      <p:sp>
        <p:nvSpPr>
          <p:cNvPr id="5" name="Slide Number Placeholder 4"/>
          <p:cNvSpPr>
            <a:spLocks noGrp="1"/>
          </p:cNvSpPr>
          <p:nvPr>
            <p:ph type="sldNum" idx="12"/>
          </p:nvPr>
        </p:nvSpPr>
        <p:spPr/>
        <p:txBody>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smtClean="0">
                <a:ln>
                  <a:noFill/>
                </a:ln>
                <a:solidFill>
                  <a:srgbClr val="7085AA"/>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168</a:t>
            </a:fld>
            <a:endParaRPr kumimoji="0" lang="en" sz="1333" b="0" i="0" u="none" strike="noStrike" kern="0" cap="none" spc="0" normalizeH="0" baseline="0" noProof="0">
              <a:ln>
                <a:noFill/>
              </a:ln>
              <a:solidFill>
                <a:srgbClr val="7085AA"/>
              </a:solidFill>
              <a:effectLst/>
              <a:uLnTx/>
              <a:uFillTx/>
              <a:latin typeface="Quicksand"/>
              <a:sym typeface="Quicksand"/>
            </a:endParaRPr>
          </a:p>
        </p:txBody>
      </p:sp>
    </p:spTree>
    <p:extLst>
      <p:ext uri="{BB962C8B-B14F-4D97-AF65-F5344CB8AC3E}">
        <p14:creationId xmlns:p14="http://schemas.microsoft.com/office/powerpoint/2010/main" val="410855467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169</a:t>
            </a:fld>
            <a:endParaRPr lang="en" kern="0">
              <a:solidFill>
                <a:srgbClr val="7085AA"/>
              </a:solidFill>
            </a:endParaRPr>
          </a:p>
        </p:txBody>
      </p:sp>
      <p:pic>
        <p:nvPicPr>
          <p:cNvPr id="6" name="Picture 5"/>
          <p:cNvPicPr/>
          <p:nvPr/>
        </p:nvPicPr>
        <p:blipFill>
          <a:blip r:embed="rId2">
            <a:extLst>
              <a:ext uri="{BEBA8EAE-BF5A-486C-A8C5-ECC9F3942E4B}">
                <a14:imgProps xmlns:a14="http://schemas.microsoft.com/office/drawing/2010/main">
                  <a14:imgLayer r:embed="rId3">
                    <a14:imgEffect>
                      <a14:brightnessContrast bright="-20000" contrast="20000"/>
                    </a14:imgEffect>
                  </a14:imgLayer>
                </a14:imgProps>
              </a:ext>
            </a:extLst>
          </a:blip>
          <a:stretch>
            <a:fillRect/>
          </a:stretch>
        </p:blipFill>
        <p:spPr>
          <a:xfrm>
            <a:off x="2101755" y="504967"/>
            <a:ext cx="8311487" cy="5813946"/>
          </a:xfrm>
          <a:prstGeom prst="rect">
            <a:avLst/>
          </a:prstGeom>
        </p:spPr>
      </p:pic>
    </p:spTree>
    <p:extLst>
      <p:ext uri="{BB962C8B-B14F-4D97-AF65-F5344CB8AC3E}">
        <p14:creationId xmlns:p14="http://schemas.microsoft.com/office/powerpoint/2010/main" val="307647607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lumMod val="40000"/>
            <a:lumOff val="6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00053" y="151181"/>
            <a:ext cx="2991827" cy="733600"/>
          </a:xfrm>
        </p:spPr>
        <p:txBody>
          <a:bodyPr/>
          <a:lstStyle/>
          <a:p>
            <a:r>
              <a:rPr lang="en-US" sz="3200" dirty="0">
                <a:latin typeface="Times New Roman" panose="02020603050405020304" pitchFamily="18" charset="0"/>
                <a:cs typeface="Times New Roman" panose="02020603050405020304" pitchFamily="18" charset="0"/>
              </a:rPr>
              <a:t>W</a:t>
            </a:r>
            <a:r>
              <a:rPr lang="en-US" sz="3200" dirty="0" smtClean="0">
                <a:latin typeface="Times New Roman" panose="02020603050405020304" pitchFamily="18" charset="0"/>
                <a:cs typeface="Times New Roman" panose="02020603050405020304" pitchFamily="18" charset="0"/>
              </a:rPr>
              <a:t>oolly </a:t>
            </a:r>
            <a:r>
              <a:rPr lang="en-US" sz="3200" dirty="0">
                <a:latin typeface="Times New Roman" panose="02020603050405020304" pitchFamily="18" charset="0"/>
                <a:cs typeface="Times New Roman" panose="02020603050405020304" pitchFamily="18" charset="0"/>
              </a:rPr>
              <a:t>words</a:t>
            </a:r>
            <a:endParaRPr lang="en-US"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17</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272831" y="1070473"/>
            <a:ext cx="6029324" cy="2200275"/>
          </a:xfrm>
          <a:prstGeom prst="rect">
            <a:avLst/>
          </a:prstGeom>
        </p:spPr>
      </p:pic>
      <p:pic>
        <p:nvPicPr>
          <p:cNvPr id="7" name="Picture 6"/>
          <p:cNvPicPr>
            <a:picLocks noChangeAspect="1"/>
          </p:cNvPicPr>
          <p:nvPr/>
        </p:nvPicPr>
        <p:blipFill>
          <a:blip r:embed="rId3"/>
          <a:stretch>
            <a:fillRect/>
          </a:stretch>
        </p:blipFill>
        <p:spPr>
          <a:xfrm>
            <a:off x="272830" y="3270748"/>
            <a:ext cx="6029325" cy="3457575"/>
          </a:xfrm>
          <a:prstGeom prst="rect">
            <a:avLst/>
          </a:prstGeom>
        </p:spPr>
      </p:pic>
      <p:pic>
        <p:nvPicPr>
          <p:cNvPr id="8" name="Picture 7"/>
          <p:cNvPicPr>
            <a:picLocks noChangeAspect="1"/>
          </p:cNvPicPr>
          <p:nvPr/>
        </p:nvPicPr>
        <p:blipFill>
          <a:blip r:embed="rId4"/>
          <a:stretch>
            <a:fillRect/>
          </a:stretch>
        </p:blipFill>
        <p:spPr>
          <a:xfrm>
            <a:off x="6461767" y="2076790"/>
            <a:ext cx="5571736" cy="3092359"/>
          </a:xfrm>
          <a:prstGeom prst="rect">
            <a:avLst/>
          </a:prstGeom>
        </p:spPr>
      </p:pic>
    </p:spTree>
    <p:extLst>
      <p:ext uri="{BB962C8B-B14F-4D97-AF65-F5344CB8AC3E}">
        <p14:creationId xmlns:p14="http://schemas.microsoft.com/office/powerpoint/2010/main" val="362993350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170</a:t>
            </a:fld>
            <a:endParaRPr lang="en" kern="0">
              <a:solidFill>
                <a:srgbClr val="7085AA"/>
              </a:solidFill>
            </a:endParaRPr>
          </a:p>
        </p:txBody>
      </p:sp>
      <p:pic>
        <p:nvPicPr>
          <p:cNvPr id="6" name="Picture 5"/>
          <p:cNvPicPr/>
          <p:nvPr/>
        </p:nvPicPr>
        <p:blipFill>
          <a:blip r:embed="rId2">
            <a:extLst>
              <a:ext uri="{BEBA8EAE-BF5A-486C-A8C5-ECC9F3942E4B}">
                <a14:imgProps xmlns:a14="http://schemas.microsoft.com/office/drawing/2010/main">
                  <a14:imgLayer r:embed="rId3">
                    <a14:imgEffect>
                      <a14:brightnessContrast bright="-20000" contrast="20000"/>
                    </a14:imgEffect>
                  </a14:imgLayer>
                </a14:imgProps>
              </a:ext>
            </a:extLst>
          </a:blip>
          <a:stretch>
            <a:fillRect/>
          </a:stretch>
        </p:blipFill>
        <p:spPr>
          <a:xfrm>
            <a:off x="1774209" y="109183"/>
            <a:ext cx="7465325" cy="6591868"/>
          </a:xfrm>
          <a:prstGeom prst="rect">
            <a:avLst/>
          </a:prstGeom>
        </p:spPr>
      </p:pic>
    </p:spTree>
    <p:extLst>
      <p:ext uri="{BB962C8B-B14F-4D97-AF65-F5344CB8AC3E}">
        <p14:creationId xmlns:p14="http://schemas.microsoft.com/office/powerpoint/2010/main" val="196364202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75228" y="626006"/>
            <a:ext cx="7886700" cy="1325563"/>
          </a:xfrm>
        </p:spPr>
        <p:txBody>
          <a:bodyPr>
            <a:normAutofit fontScale="90000"/>
          </a:bodyPr>
          <a:lstStyle/>
          <a:p>
            <a:r>
              <a:rPr lang="fa-IR" sz="4400" dirty="0">
                <a:solidFill>
                  <a:srgbClr val="7030A0"/>
                </a:solidFill>
                <a:cs typeface="B Titr" panose="00000700000000000000" pitchFamily="2" charset="-78"/>
              </a:rPr>
              <a:t>تجزیه و تحلیل</a:t>
            </a:r>
            <a:br>
              <a:rPr lang="fa-IR" sz="4400" dirty="0">
                <a:solidFill>
                  <a:srgbClr val="7030A0"/>
                </a:solidFill>
                <a:cs typeface="B Titr" panose="00000700000000000000" pitchFamily="2" charset="-78"/>
              </a:rPr>
            </a:br>
            <a:r>
              <a:rPr lang="fa-IR" sz="3600" dirty="0">
                <a:solidFill>
                  <a:srgbClr val="C00000"/>
                </a:solidFill>
                <a:cs typeface="B Titr" panose="00000700000000000000" pitchFamily="2" charset="-78"/>
              </a:rPr>
              <a:t>نرم افزار آماری</a:t>
            </a:r>
            <a:r>
              <a:rPr lang="fa-IR" sz="3600" dirty="0">
                <a:solidFill>
                  <a:srgbClr val="C00000"/>
                </a:solidFill>
                <a:cs typeface="Titr" panose="00000700000000000000" pitchFamily="2" charset="-78"/>
              </a:rPr>
              <a:t/>
            </a:r>
            <a:br>
              <a:rPr lang="fa-IR" sz="3600" dirty="0">
                <a:solidFill>
                  <a:srgbClr val="C00000"/>
                </a:solidFill>
                <a:cs typeface="Titr" panose="00000700000000000000" pitchFamily="2" charset="-78"/>
              </a:rPr>
            </a:br>
            <a:endParaRPr lang="fa-IR" dirty="0"/>
          </a:p>
        </p:txBody>
      </p:sp>
      <p:sp>
        <p:nvSpPr>
          <p:cNvPr id="3" name="Content Placeholder 2"/>
          <p:cNvSpPr>
            <a:spLocks noGrp="1"/>
          </p:cNvSpPr>
          <p:nvPr>
            <p:ph idx="1"/>
          </p:nvPr>
        </p:nvSpPr>
        <p:spPr>
          <a:xfrm>
            <a:off x="2175228" y="2005013"/>
            <a:ext cx="7886700" cy="4351338"/>
          </a:xfrm>
        </p:spPr>
        <p:txBody>
          <a:bodyPr/>
          <a:lstStyle/>
          <a:p>
            <a:pPr algn="r" rtl="1">
              <a:buClr>
                <a:srgbClr val="FF0000"/>
              </a:buClr>
              <a:buFont typeface="Wingdings" panose="05000000000000000000" pitchFamily="2" charset="2"/>
              <a:buChar char="ü"/>
            </a:pPr>
            <a:r>
              <a:rPr lang="fa-IR" sz="3200" b="1" dirty="0">
                <a:cs typeface="B Mitra" panose="00000400000000000000" pitchFamily="2" charset="-78"/>
              </a:rPr>
              <a:t>در قسمت روش کار باید به روش آنالیز، نام آزمونهای آماری اشاره شود.</a:t>
            </a:r>
          </a:p>
          <a:p>
            <a:pPr algn="r" rtl="1">
              <a:buClr>
                <a:srgbClr val="FF0000"/>
              </a:buClr>
              <a:buFont typeface="Wingdings" panose="05000000000000000000" pitchFamily="2" charset="2"/>
              <a:buChar char="ü"/>
            </a:pPr>
            <a:r>
              <a:rPr lang="fa-IR" sz="3200" b="1" dirty="0">
                <a:cs typeface="B Mitra" panose="00000400000000000000" pitchFamily="2" charset="-78"/>
              </a:rPr>
              <a:t>اشاره به سطح معنی داری آماری (5 درصد یا 1 درصد)</a:t>
            </a:r>
          </a:p>
          <a:p>
            <a:pPr algn="r" rtl="1">
              <a:buClr>
                <a:srgbClr val="FF0000"/>
              </a:buClr>
              <a:buFont typeface="Wingdings" panose="05000000000000000000" pitchFamily="2" charset="2"/>
              <a:buChar char="ü"/>
            </a:pPr>
            <a:r>
              <a:rPr lang="fa-IR" sz="3200" b="1" dirty="0">
                <a:cs typeface="B Mitra" panose="00000400000000000000" pitchFamily="2" charset="-78"/>
              </a:rPr>
              <a:t>اشاره به نام پکیج نرم افزار آماری برای تجزیه و تحلیل</a:t>
            </a:r>
          </a:p>
          <a:p>
            <a:pPr algn="r" rtl="1">
              <a:buClr>
                <a:srgbClr val="FF0000"/>
              </a:buClr>
              <a:buFont typeface="Wingdings" panose="05000000000000000000" pitchFamily="2" charset="2"/>
              <a:buChar char="ü"/>
            </a:pPr>
            <a:r>
              <a:rPr lang="fa-IR" sz="3200" b="1" dirty="0">
                <a:cs typeface="B Mitra" panose="00000400000000000000" pitchFamily="2" charset="-78"/>
              </a:rPr>
              <a:t>تنها نرم افزار رایگان آماری :</a:t>
            </a:r>
            <a:r>
              <a:rPr lang="en-US" sz="3200" b="1" dirty="0">
                <a:cs typeface="B Mitra" panose="00000400000000000000" pitchFamily="2" charset="-78"/>
              </a:rPr>
              <a:t>R</a:t>
            </a:r>
          </a:p>
          <a:p>
            <a:pPr algn="r" rtl="1"/>
            <a:endParaRPr lang="fa-IR" b="1" dirty="0">
              <a:cs typeface="B Mitra" panose="00000400000000000000" pitchFamily="2" charset="-78"/>
            </a:endParaRPr>
          </a:p>
        </p:txBody>
      </p:sp>
      <p:sp>
        <p:nvSpPr>
          <p:cNvPr id="6" name="Slide Number Placeholder 5"/>
          <p:cNvSpPr>
            <a:spLocks noGrp="1"/>
          </p:cNvSpPr>
          <p:nvPr>
            <p:ph type="sldNum" sz="quarter" idx="12"/>
          </p:nvPr>
        </p:nvSpPr>
        <p:spPr/>
        <p:txBody>
          <a:bodyPr/>
          <a:lstStyle/>
          <a:p>
            <a:pPr>
              <a:defRPr/>
            </a:pPr>
            <a:fld id="{D34F6F33-A457-496B-A484-C6AFA3A5769E}" type="slidenum">
              <a:rPr lang="en-US" smtClean="0">
                <a:solidFill>
                  <a:srgbClr val="FFFFFF"/>
                </a:solidFill>
              </a:rPr>
              <a:pPr>
                <a:defRPr/>
              </a:pPr>
              <a:t>171</a:t>
            </a:fld>
            <a:endParaRPr lang="en-US">
              <a:solidFill>
                <a:srgbClr val="FFFFFF"/>
              </a:solidFill>
            </a:endParaRPr>
          </a:p>
        </p:txBody>
      </p:sp>
      <p:sp>
        <p:nvSpPr>
          <p:cNvPr id="5" name="Date Placeholder 4"/>
          <p:cNvSpPr>
            <a:spLocks noGrp="1"/>
          </p:cNvSpPr>
          <p:nvPr>
            <p:ph type="dt" sz="half" idx="10"/>
          </p:nvPr>
        </p:nvSpPr>
        <p:spPr/>
        <p:txBody>
          <a:bodyPr/>
          <a:lstStyle/>
          <a:p>
            <a:pPr>
              <a:defRPr/>
            </a:pPr>
            <a:fld id="{FB6E680D-2A38-4FD4-80CC-E3AEEDF1E4A3}" type="datetime3">
              <a:rPr lang="en-US" smtClean="0">
                <a:solidFill>
                  <a:srgbClr val="FFFFFF"/>
                </a:solidFill>
              </a:rPr>
              <a:t>5 February 2025</a:t>
            </a:fld>
            <a:endParaRPr lang="en-US">
              <a:solidFill>
                <a:srgbClr val="FFFFFF"/>
              </a:solidFill>
            </a:endParaRPr>
          </a:p>
        </p:txBody>
      </p:sp>
    </p:spTree>
    <p:extLst>
      <p:ext uri="{BB962C8B-B14F-4D97-AF65-F5344CB8AC3E}">
        <p14:creationId xmlns:p14="http://schemas.microsoft.com/office/powerpoint/2010/main" val="2611028774"/>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itle 1"/>
          <p:cNvSpPr>
            <a:spLocks noGrp="1"/>
          </p:cNvSpPr>
          <p:nvPr>
            <p:ph type="title"/>
          </p:nvPr>
        </p:nvSpPr>
        <p:spPr>
          <a:xfrm>
            <a:off x="2209801" y="-380999"/>
            <a:ext cx="7772400" cy="1295400"/>
          </a:xfrm>
        </p:spPr>
        <p:txBody>
          <a:bodyPr/>
          <a:lstStyle/>
          <a:p>
            <a:pPr algn="ctr" rtl="1" eaLnBrk="1" hangingPunct="1"/>
            <a:r>
              <a:rPr lang="fa-IR" altLang="en-US" sz="3200" dirty="0">
                <a:solidFill>
                  <a:srgbClr val="7030A0"/>
                </a:solidFill>
                <a:cs typeface="B Titr" panose="00000700000000000000" pitchFamily="2" charset="-78"/>
              </a:rPr>
              <a:t>روش تجزیه و تحلیل داده ها </a:t>
            </a:r>
            <a:endParaRPr lang="en-US" altLang="en-US" sz="3200" dirty="0">
              <a:solidFill>
                <a:srgbClr val="7030A0"/>
              </a:solidFill>
              <a:cs typeface="B Titr" panose="00000700000000000000" pitchFamily="2" charset="-78"/>
            </a:endParaRPr>
          </a:p>
        </p:txBody>
      </p:sp>
      <p:sp>
        <p:nvSpPr>
          <p:cNvPr id="36867" name="Content Placeholder 2"/>
          <p:cNvSpPr>
            <a:spLocks noGrp="1"/>
          </p:cNvSpPr>
          <p:nvPr>
            <p:ph idx="1"/>
          </p:nvPr>
        </p:nvSpPr>
        <p:spPr>
          <a:xfrm>
            <a:off x="4860926" y="990601"/>
            <a:ext cx="5121275" cy="5470525"/>
          </a:xfrm>
        </p:spPr>
        <p:txBody>
          <a:bodyPr rtlCol="0">
            <a:noAutofit/>
          </a:bodyPr>
          <a:lstStyle/>
          <a:p>
            <a:pPr marL="0" indent="0" algn="r" rtl="1">
              <a:buNone/>
              <a:defRPr/>
            </a:pPr>
            <a:endParaRPr lang="fa-IR" altLang="en-US" sz="2800" b="1" dirty="0">
              <a:solidFill>
                <a:srgbClr val="7030A0"/>
              </a:solidFill>
              <a:cs typeface="B Mitra" panose="00000400000000000000" pitchFamily="2" charset="-78"/>
            </a:endParaRPr>
          </a:p>
          <a:p>
            <a:pPr marL="0" indent="0" algn="r" rtl="1">
              <a:buNone/>
              <a:defRPr/>
            </a:pPr>
            <a:r>
              <a:rPr lang="fa-IR" altLang="en-US" sz="2800" b="1" dirty="0">
                <a:solidFill>
                  <a:schemeClr val="accent2">
                    <a:lumMod val="75000"/>
                  </a:schemeClr>
                </a:solidFill>
                <a:cs typeface="B Mitra" panose="00000400000000000000" pitchFamily="2" charset="-78"/>
              </a:rPr>
              <a:t>شاخص های آمار توصیفی </a:t>
            </a:r>
          </a:p>
          <a:p>
            <a:pPr lvl="1" algn="r" rtl="1" eaLnBrk="1" fontAlgn="auto" hangingPunct="1">
              <a:buFont typeface="Wingdings" panose="05000000000000000000" pitchFamily="2" charset="2"/>
              <a:buChar char="ü"/>
              <a:defRPr/>
            </a:pPr>
            <a:r>
              <a:rPr lang="fa-IR" altLang="en-US" sz="2800" dirty="0">
                <a:cs typeface="B Mitra" panose="00000400000000000000" pitchFamily="2" charset="-78"/>
              </a:rPr>
              <a:t>میانگین و انحراف معیار</a:t>
            </a:r>
          </a:p>
          <a:p>
            <a:pPr lvl="1" algn="r" rtl="1" eaLnBrk="1" fontAlgn="auto" hangingPunct="1">
              <a:buFont typeface="Wingdings" panose="05000000000000000000" pitchFamily="2" charset="2"/>
              <a:buChar char="ü"/>
              <a:defRPr/>
            </a:pPr>
            <a:r>
              <a:rPr lang="fa-IR" altLang="en-US" sz="2800" dirty="0">
                <a:cs typeface="B Mitra" panose="00000400000000000000" pitchFamily="2" charset="-78"/>
              </a:rPr>
              <a:t>توزیع فراوانی نسبی و مطلق  </a:t>
            </a:r>
          </a:p>
          <a:p>
            <a:pPr lvl="1" algn="r" rtl="1" eaLnBrk="1" fontAlgn="auto" hangingPunct="1">
              <a:buFont typeface="Wingdings" panose="05000000000000000000" pitchFamily="2" charset="2"/>
              <a:buChar char="ü"/>
              <a:defRPr/>
            </a:pPr>
            <a:r>
              <a:rPr lang="fa-IR" altLang="en-US" sz="2800" dirty="0">
                <a:cs typeface="B Mitra" panose="00000400000000000000" pitchFamily="2" charset="-78"/>
              </a:rPr>
              <a:t>میانه و نما و دامنه</a:t>
            </a:r>
          </a:p>
          <a:p>
            <a:pPr algn="r" rtl="1" eaLnBrk="1" fontAlgn="auto" hangingPunct="1">
              <a:buFont typeface="Arial"/>
              <a:buChar char="•"/>
              <a:defRPr/>
            </a:pPr>
            <a:endParaRPr lang="en-US" altLang="en-US" sz="100" dirty="0">
              <a:cs typeface="B Mitra" panose="00000400000000000000" pitchFamily="2" charset="-78"/>
            </a:endParaRPr>
          </a:p>
          <a:p>
            <a:pPr marL="0" indent="0" algn="r" rtl="1">
              <a:buNone/>
              <a:defRPr/>
            </a:pPr>
            <a:r>
              <a:rPr lang="fa-IR" altLang="en-US" sz="2800" b="1" dirty="0">
                <a:solidFill>
                  <a:schemeClr val="accent2">
                    <a:lumMod val="75000"/>
                  </a:schemeClr>
                </a:solidFill>
                <a:cs typeface="B Mitra" panose="00000400000000000000" pitchFamily="2" charset="-78"/>
              </a:rPr>
              <a:t>آزمون های آمار تحلیلی </a:t>
            </a:r>
          </a:p>
          <a:p>
            <a:pPr lvl="1" algn="r" rtl="1" eaLnBrk="1" fontAlgn="auto" hangingPunct="1">
              <a:buFont typeface="Wingdings" panose="05000000000000000000" pitchFamily="2" charset="2"/>
              <a:buChar char="ü"/>
              <a:defRPr/>
            </a:pPr>
            <a:r>
              <a:rPr lang="fa-IR" altLang="en-US" sz="2800" dirty="0">
                <a:cs typeface="B Mitra" panose="00000400000000000000" pitchFamily="2" charset="-78"/>
              </a:rPr>
              <a:t> تی </a:t>
            </a:r>
          </a:p>
          <a:p>
            <a:pPr lvl="1" algn="r" rtl="1" eaLnBrk="1" fontAlgn="auto" hangingPunct="1">
              <a:buFont typeface="Wingdings" panose="05000000000000000000" pitchFamily="2" charset="2"/>
              <a:buChar char="ü"/>
              <a:defRPr/>
            </a:pPr>
            <a:r>
              <a:rPr lang="fa-IR" altLang="en-US" sz="2800" dirty="0">
                <a:cs typeface="B Mitra" panose="00000400000000000000" pitchFamily="2" charset="-78"/>
              </a:rPr>
              <a:t>کای دو</a:t>
            </a:r>
          </a:p>
          <a:p>
            <a:pPr lvl="1" algn="r" rtl="1" eaLnBrk="1" fontAlgn="auto" hangingPunct="1">
              <a:buFont typeface="Wingdings" panose="05000000000000000000" pitchFamily="2" charset="2"/>
              <a:buChar char="ü"/>
              <a:defRPr/>
            </a:pPr>
            <a:r>
              <a:rPr lang="fa-IR" altLang="en-US" sz="2800" dirty="0">
                <a:cs typeface="B Mitra" panose="00000400000000000000" pitchFamily="2" charset="-78"/>
              </a:rPr>
              <a:t>تحلیل واریانس</a:t>
            </a:r>
          </a:p>
          <a:p>
            <a:pPr lvl="1" algn="r" rtl="1" eaLnBrk="1" fontAlgn="auto" hangingPunct="1">
              <a:buFont typeface="Wingdings" panose="05000000000000000000" pitchFamily="2" charset="2"/>
              <a:buChar char="ü"/>
              <a:defRPr/>
            </a:pPr>
            <a:r>
              <a:rPr lang="fa-IR" altLang="en-US" sz="2800" dirty="0">
                <a:cs typeface="B Mitra" panose="00000400000000000000" pitchFamily="2" charset="-78"/>
              </a:rPr>
              <a:t>......</a:t>
            </a:r>
            <a:endParaRPr lang="en-US" altLang="en-US" sz="2800" dirty="0">
              <a:cs typeface="B Mitra" panose="00000400000000000000" pitchFamily="2" charset="-78"/>
            </a:endParaRPr>
          </a:p>
        </p:txBody>
      </p:sp>
      <p:sp>
        <p:nvSpPr>
          <p:cNvPr id="5" name="Content Placeholder 2"/>
          <p:cNvSpPr txBox="1">
            <a:spLocks/>
          </p:cNvSpPr>
          <p:nvPr/>
        </p:nvSpPr>
        <p:spPr bwMode="auto">
          <a:xfrm>
            <a:off x="2438401" y="914401"/>
            <a:ext cx="2468563" cy="5851525"/>
          </a:xfrm>
          <a:prstGeom prst="rect">
            <a:avLst/>
          </a:prstGeom>
          <a:noFill/>
          <a:ln>
            <a:noFill/>
          </a:ln>
          <a:extLst/>
        </p:spPr>
        <p:txBody>
          <a:bodyPr/>
          <a:lstStyle>
            <a:lvl1pPr marL="2857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400" kern="1200">
                <a:solidFill>
                  <a:srgbClr val="262626"/>
                </a:solidFill>
                <a:latin typeface="+mn-lt"/>
                <a:ea typeface="+mn-ea"/>
                <a:cs typeface="+mn-cs"/>
              </a:defRPr>
            </a:lvl1pPr>
            <a:lvl2pPr marL="7429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000" kern="1200">
                <a:solidFill>
                  <a:srgbClr val="262626"/>
                </a:solidFill>
                <a:latin typeface="+mn-lt"/>
                <a:ea typeface="+mn-ea"/>
                <a:cs typeface="+mn-cs"/>
              </a:defRPr>
            </a:lvl2pPr>
            <a:lvl3pPr marL="12001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kern="1200">
                <a:solidFill>
                  <a:srgbClr val="262626"/>
                </a:solidFill>
                <a:latin typeface="+mn-lt"/>
                <a:ea typeface="+mn-ea"/>
                <a:cs typeface="+mn-cs"/>
              </a:defRPr>
            </a:lvl3pPr>
            <a:lvl4pPr marL="15430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600" kern="1200">
                <a:solidFill>
                  <a:srgbClr val="262626"/>
                </a:solidFill>
                <a:latin typeface="+mn-lt"/>
                <a:ea typeface="+mn-ea"/>
                <a:cs typeface="+mn-cs"/>
              </a:defRPr>
            </a:lvl4pPr>
            <a:lvl5pPr marL="20002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400" kern="1200">
                <a:solidFill>
                  <a:srgbClr val="262626"/>
                </a:solidFill>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marL="0" indent="0" algn="r" rtl="1" eaLnBrk="1" fontAlgn="auto" hangingPunct="1">
              <a:buNone/>
              <a:defRPr/>
            </a:pPr>
            <a:endParaRPr lang="fa-IR" altLang="en-US" sz="2800" b="1" dirty="0">
              <a:solidFill>
                <a:srgbClr val="7030A0"/>
              </a:solidFill>
              <a:cs typeface="B Mitra" panose="00000400000000000000" pitchFamily="2" charset="-78"/>
            </a:endParaRPr>
          </a:p>
          <a:p>
            <a:pPr marL="0" indent="0" algn="r" rtl="1" eaLnBrk="1" fontAlgn="auto" hangingPunct="1">
              <a:buNone/>
              <a:defRPr/>
            </a:pPr>
            <a:r>
              <a:rPr lang="fa-IR" altLang="en-US" sz="2800" b="1" dirty="0">
                <a:solidFill>
                  <a:schemeClr val="accent2">
                    <a:lumMod val="75000"/>
                  </a:schemeClr>
                </a:solidFill>
                <a:cs typeface="B Mitra" panose="00000400000000000000" pitchFamily="2" charset="-78"/>
              </a:rPr>
              <a:t>ضریب اطمینان </a:t>
            </a:r>
          </a:p>
          <a:p>
            <a:pPr lvl="1" algn="r" rtl="1" eaLnBrk="1" fontAlgn="auto" hangingPunct="1">
              <a:buFont typeface="Wingdings" panose="05000000000000000000" pitchFamily="2" charset="2"/>
              <a:buChar char="ü"/>
              <a:defRPr/>
            </a:pPr>
            <a:r>
              <a:rPr lang="fa-IR" altLang="en-US" sz="2800" dirty="0">
                <a:solidFill>
                  <a:schemeClr val="tx1"/>
                </a:solidFill>
                <a:cs typeface="B Mitra" panose="00000400000000000000" pitchFamily="2" charset="-78"/>
              </a:rPr>
              <a:t>95%</a:t>
            </a:r>
          </a:p>
          <a:p>
            <a:pPr lvl="1" algn="r" rtl="1" eaLnBrk="1" fontAlgn="auto" hangingPunct="1">
              <a:buFont typeface="Wingdings" panose="05000000000000000000" pitchFamily="2" charset="2"/>
              <a:buChar char="ü"/>
              <a:defRPr/>
            </a:pPr>
            <a:r>
              <a:rPr lang="fa-IR" altLang="en-US" sz="2800" dirty="0">
                <a:solidFill>
                  <a:schemeClr val="tx1"/>
                </a:solidFill>
                <a:cs typeface="B Mitra" panose="00000400000000000000" pitchFamily="2" charset="-78"/>
              </a:rPr>
              <a:t>99%</a:t>
            </a:r>
          </a:p>
          <a:p>
            <a:pPr algn="r" rtl="1" eaLnBrk="1" fontAlgn="auto" hangingPunct="1">
              <a:buFont typeface="Arial"/>
              <a:buChar char="•"/>
              <a:defRPr/>
            </a:pPr>
            <a:endParaRPr lang="en-US" altLang="en-US" sz="100" dirty="0">
              <a:solidFill>
                <a:schemeClr val="tx1"/>
              </a:solidFill>
              <a:cs typeface="B Mitra" panose="00000400000000000000" pitchFamily="2" charset="-78"/>
            </a:endParaRPr>
          </a:p>
          <a:p>
            <a:pPr marL="0" indent="0" algn="r" rtl="1" eaLnBrk="1" fontAlgn="auto" hangingPunct="1">
              <a:buNone/>
              <a:defRPr/>
            </a:pPr>
            <a:r>
              <a:rPr lang="fa-IR" altLang="en-US" sz="2800" b="1" dirty="0">
                <a:solidFill>
                  <a:schemeClr val="accent2">
                    <a:lumMod val="75000"/>
                  </a:schemeClr>
                </a:solidFill>
                <a:cs typeface="B Mitra" panose="00000400000000000000" pitchFamily="2" charset="-78"/>
              </a:rPr>
              <a:t>نرم افزار آماری </a:t>
            </a:r>
          </a:p>
          <a:p>
            <a:pPr lvl="1" algn="r" rtl="1" eaLnBrk="1" fontAlgn="auto" hangingPunct="1">
              <a:buFont typeface="Wingdings" panose="05000000000000000000" pitchFamily="2" charset="2"/>
              <a:buChar char="ü"/>
              <a:defRPr/>
            </a:pPr>
            <a:r>
              <a:rPr lang="fa-IR" altLang="en-US" sz="2800" dirty="0">
                <a:solidFill>
                  <a:schemeClr val="tx1"/>
                </a:solidFill>
                <a:cs typeface="B Mitra" panose="00000400000000000000" pitchFamily="2" charset="-78"/>
              </a:rPr>
              <a:t> </a:t>
            </a:r>
            <a:r>
              <a:rPr lang="en-US" altLang="en-US" sz="2800" dirty="0">
                <a:solidFill>
                  <a:schemeClr val="tx1"/>
                </a:solidFill>
                <a:cs typeface="B Mitra" panose="00000400000000000000" pitchFamily="2" charset="-78"/>
              </a:rPr>
              <a:t>SPSS</a:t>
            </a:r>
            <a:endParaRPr lang="fa-IR" altLang="en-US" sz="2800" dirty="0">
              <a:solidFill>
                <a:schemeClr val="tx1"/>
              </a:solidFill>
              <a:cs typeface="B Mitra" panose="00000400000000000000" pitchFamily="2" charset="-78"/>
            </a:endParaRPr>
          </a:p>
          <a:p>
            <a:pPr lvl="1" algn="r" rtl="1" eaLnBrk="1" fontAlgn="auto" hangingPunct="1">
              <a:buFont typeface="Wingdings" panose="05000000000000000000" pitchFamily="2" charset="2"/>
              <a:buChar char="ü"/>
              <a:defRPr/>
            </a:pPr>
            <a:r>
              <a:rPr lang="en-US" altLang="en-US" sz="2800" dirty="0">
                <a:solidFill>
                  <a:schemeClr val="tx1"/>
                </a:solidFill>
                <a:cs typeface="B Mitra" panose="00000400000000000000" pitchFamily="2" charset="-78"/>
              </a:rPr>
              <a:t>SAS</a:t>
            </a:r>
            <a:endParaRPr lang="fa-IR" altLang="en-US" sz="2800" dirty="0">
              <a:solidFill>
                <a:schemeClr val="tx1"/>
              </a:solidFill>
              <a:cs typeface="B Mitra" panose="00000400000000000000" pitchFamily="2" charset="-78"/>
            </a:endParaRPr>
          </a:p>
          <a:p>
            <a:pPr lvl="1" algn="r" rtl="1" eaLnBrk="1" fontAlgn="auto" hangingPunct="1">
              <a:buFont typeface="Wingdings" panose="05000000000000000000" pitchFamily="2" charset="2"/>
              <a:buChar char="ü"/>
              <a:defRPr/>
            </a:pPr>
            <a:r>
              <a:rPr lang="en-US" altLang="en-US" sz="2800" dirty="0" err="1">
                <a:solidFill>
                  <a:schemeClr val="tx1"/>
                </a:solidFill>
                <a:cs typeface="B Mitra" panose="00000400000000000000" pitchFamily="2" charset="-78"/>
              </a:rPr>
              <a:t>Matlab</a:t>
            </a:r>
            <a:endParaRPr lang="fa-IR" altLang="en-US" sz="2800" dirty="0">
              <a:solidFill>
                <a:schemeClr val="tx1"/>
              </a:solidFill>
              <a:cs typeface="B Mitra" panose="00000400000000000000" pitchFamily="2" charset="-78"/>
            </a:endParaRPr>
          </a:p>
          <a:p>
            <a:pPr lvl="1" algn="r" rtl="1" eaLnBrk="1" fontAlgn="auto" hangingPunct="1">
              <a:buFont typeface="Wingdings" panose="05000000000000000000" pitchFamily="2" charset="2"/>
              <a:buChar char="ü"/>
              <a:defRPr/>
            </a:pPr>
            <a:r>
              <a:rPr lang="fa-IR" altLang="en-US" sz="2800" dirty="0">
                <a:solidFill>
                  <a:schemeClr val="tx1"/>
                </a:solidFill>
                <a:cs typeface="B Mitra" panose="00000400000000000000" pitchFamily="2" charset="-78"/>
              </a:rPr>
              <a:t>......</a:t>
            </a:r>
            <a:endParaRPr lang="en-US" altLang="en-US" sz="2800" dirty="0">
              <a:solidFill>
                <a:schemeClr val="tx1"/>
              </a:solidFill>
              <a:cs typeface="B Mitra" panose="00000400000000000000" pitchFamily="2" charset="-78"/>
            </a:endParaRPr>
          </a:p>
          <a:p>
            <a:pPr algn="r" rtl="1" eaLnBrk="1" fontAlgn="auto" hangingPunct="1">
              <a:buFont typeface="Wingdings" panose="05000000000000000000" pitchFamily="2" charset="2"/>
              <a:buChar char="ü"/>
              <a:defRPr/>
            </a:pPr>
            <a:endParaRPr lang="en-US" altLang="en-US" sz="3200" b="1" dirty="0">
              <a:solidFill>
                <a:schemeClr val="accent5">
                  <a:lumMod val="75000"/>
                </a:schemeClr>
              </a:solidFill>
              <a:cs typeface="B Mitra" panose="00000400000000000000" pitchFamily="2" charset="-78"/>
            </a:endParaRPr>
          </a:p>
        </p:txBody>
      </p:sp>
      <p:sp>
        <p:nvSpPr>
          <p:cNvPr id="3" name="Slide Number Placeholder 2"/>
          <p:cNvSpPr>
            <a:spLocks noGrp="1"/>
          </p:cNvSpPr>
          <p:nvPr>
            <p:ph type="sldNum" sz="quarter" idx="12"/>
          </p:nvPr>
        </p:nvSpPr>
        <p:spPr/>
        <p:txBody>
          <a:bodyPr/>
          <a:lstStyle/>
          <a:p>
            <a:pPr>
              <a:defRPr/>
            </a:pPr>
            <a:fld id="{D34F6F33-A457-496B-A484-C6AFA3A5769E}" type="slidenum">
              <a:rPr lang="en-US" smtClean="0">
                <a:solidFill>
                  <a:srgbClr val="FFFFFF"/>
                </a:solidFill>
              </a:rPr>
              <a:pPr>
                <a:defRPr/>
              </a:pPr>
              <a:t>172</a:t>
            </a:fld>
            <a:endParaRPr lang="en-US">
              <a:solidFill>
                <a:srgbClr val="FFFFFF"/>
              </a:solidFill>
            </a:endParaRPr>
          </a:p>
        </p:txBody>
      </p:sp>
      <p:sp>
        <p:nvSpPr>
          <p:cNvPr id="4" name="Date Placeholder 3"/>
          <p:cNvSpPr>
            <a:spLocks noGrp="1"/>
          </p:cNvSpPr>
          <p:nvPr>
            <p:ph type="dt" sz="half" idx="10"/>
          </p:nvPr>
        </p:nvSpPr>
        <p:spPr/>
        <p:txBody>
          <a:bodyPr/>
          <a:lstStyle/>
          <a:p>
            <a:pPr>
              <a:defRPr/>
            </a:pPr>
            <a:fld id="{9FF795B7-BF60-4B52-BB43-51F68F4F55C0}" type="datetime3">
              <a:rPr lang="en-US" smtClean="0">
                <a:solidFill>
                  <a:srgbClr val="FFFFFF"/>
                </a:solidFill>
              </a:rPr>
              <a:t>5 February 2025</a:t>
            </a:fld>
            <a:endParaRPr lang="en-US">
              <a:solidFill>
                <a:srgbClr val="FFFFFF"/>
              </a:solidFill>
            </a:endParaRPr>
          </a:p>
        </p:txBody>
      </p:sp>
    </p:spTree>
    <p:extLst>
      <p:ext uri="{BB962C8B-B14F-4D97-AF65-F5344CB8AC3E}">
        <p14:creationId xmlns:p14="http://schemas.microsoft.com/office/powerpoint/2010/main" val="3539001442"/>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Autofit/>
          </a:bodyPr>
          <a:lstStyle/>
          <a:p>
            <a:r>
              <a:rPr lang="ar-SA" sz="3200" dirty="0">
                <a:solidFill>
                  <a:srgbClr val="7030A0"/>
                </a:solidFill>
                <a:cs typeface="B Titr" panose="00000700000000000000" pitchFamily="2" charset="-78"/>
              </a:rPr>
              <a:t>انتخاب آزمون آماری مناسب به منظور مقایسه دو گروه</a:t>
            </a:r>
            <a:endParaRPr lang="fa-IR" sz="3200" dirty="0">
              <a:solidFill>
                <a:srgbClr val="7030A0"/>
              </a:solidFill>
              <a:cs typeface="B Titr" panose="00000700000000000000" pitchFamily="2" charset="-78"/>
            </a:endParaRPr>
          </a:p>
        </p:txBody>
      </p:sp>
      <p:pic>
        <p:nvPicPr>
          <p:cNvPr id="1026" name="Diagram 23"/>
          <p:cNvPicPr>
            <a:picLocks noChangeArrowheads="1"/>
          </p:cNvPicPr>
          <p:nvPr/>
        </p:nvPicPr>
        <p:blipFill>
          <a:blip r:embed="rId2">
            <a:extLst>
              <a:ext uri="{28A0092B-C50C-407E-A947-70E740481C1C}">
                <a14:useLocalDpi xmlns:a14="http://schemas.microsoft.com/office/drawing/2010/main" val="0"/>
              </a:ext>
            </a:extLst>
          </a:blip>
          <a:srcRect t="-20863" b="-19527"/>
          <a:stretch>
            <a:fillRect/>
          </a:stretch>
        </p:blipFill>
        <p:spPr bwMode="auto">
          <a:xfrm>
            <a:off x="2063552" y="1700808"/>
            <a:ext cx="7842448" cy="431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935240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Autofit/>
          </a:bodyPr>
          <a:lstStyle/>
          <a:p>
            <a:r>
              <a:rPr lang="ar-SA" sz="2800" dirty="0">
                <a:solidFill>
                  <a:srgbClr val="7030A0"/>
                </a:solidFill>
                <a:cs typeface="B Titr" panose="00000700000000000000" pitchFamily="2" charset="-78"/>
              </a:rPr>
              <a:t>انتخاب آزمون آماری مناسب به منظور مقایسه بیش از دو گروه</a:t>
            </a:r>
            <a:endParaRPr lang="fa-IR" sz="2800" dirty="0">
              <a:solidFill>
                <a:srgbClr val="7030A0"/>
              </a:solidFill>
              <a:cs typeface="B Titr" panose="00000700000000000000" pitchFamily="2" charset="-78"/>
            </a:endParaRPr>
          </a:p>
        </p:txBody>
      </p:sp>
      <p:pic>
        <p:nvPicPr>
          <p:cNvPr id="2050" name="Diagram 24"/>
          <p:cNvPicPr>
            <a:picLocks noChangeArrowheads="1"/>
          </p:cNvPicPr>
          <p:nvPr/>
        </p:nvPicPr>
        <p:blipFill>
          <a:blip r:embed="rId2">
            <a:extLst>
              <a:ext uri="{28A0092B-C50C-407E-A947-70E740481C1C}">
                <a14:useLocalDpi xmlns:a14="http://schemas.microsoft.com/office/drawing/2010/main" val="0"/>
              </a:ext>
            </a:extLst>
          </a:blip>
          <a:srcRect t="-16969" b="-15421"/>
          <a:stretch>
            <a:fillRect/>
          </a:stretch>
        </p:blipFill>
        <p:spPr bwMode="auto">
          <a:xfrm>
            <a:off x="2063552" y="1700808"/>
            <a:ext cx="8064896" cy="4032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263553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6" y="444819"/>
            <a:ext cx="9449600" cy="733600"/>
          </a:xfrm>
        </p:spPr>
        <p:txBody>
          <a:bodyPr/>
          <a:lstStyle/>
          <a:p>
            <a:r>
              <a:rPr lang="en-US" dirty="0">
                <a:solidFill>
                  <a:srgbClr val="FF0000"/>
                </a:solidFill>
              </a:rPr>
              <a:t>Statistical methods</a:t>
            </a:r>
            <a:endParaRPr lang="fa-IR" dirty="0">
              <a:solidFill>
                <a:srgbClr val="FF0000"/>
              </a:solidFill>
            </a:endParaRPr>
          </a:p>
        </p:txBody>
      </p:sp>
      <p:sp>
        <p:nvSpPr>
          <p:cNvPr id="3" name="Text Placeholder 2"/>
          <p:cNvSpPr>
            <a:spLocks noGrp="1"/>
          </p:cNvSpPr>
          <p:nvPr>
            <p:ph type="body" idx="1"/>
          </p:nvPr>
        </p:nvSpPr>
        <p:spPr>
          <a:xfrm>
            <a:off x="1371166" y="1872204"/>
            <a:ext cx="9627391" cy="3567200"/>
          </a:xfrm>
        </p:spPr>
        <p:txBody>
          <a:bodyPr/>
          <a:lstStyle/>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alibri" panose="020F0502020204030204" pitchFamily="34" charset="0"/>
                <a:ea typeface="+mn-ea"/>
                <a:cs typeface="+mn-cs"/>
              </a:rPr>
              <a:t>describe how you analysed the data with specific details of:</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the statistical tests</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000000"/>
                </a:solidFill>
                <a:latin typeface="Calibri" panose="020F0502020204030204" pitchFamily="34" charset="0"/>
              </a:rPr>
              <a:t>the statistical computer packages</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alibri" panose="020F0502020204030204" pitchFamily="34" charset="0"/>
                <a:ea typeface="+mn-ea"/>
                <a:cs typeface="+mn-cs"/>
              </a:rPr>
              <a:t>give the critical value of </a:t>
            </a:r>
            <a:r>
              <a:rPr lang="en-GB" altLang="en-US" i="1" dirty="0">
                <a:solidFill>
                  <a:srgbClr val="000000"/>
                </a:solidFill>
                <a:latin typeface="Calibri" panose="020F0502020204030204" pitchFamily="34" charset="0"/>
                <a:ea typeface="+mn-ea"/>
                <a:cs typeface="+mn-cs"/>
              </a:rPr>
              <a:t>P </a:t>
            </a:r>
            <a:r>
              <a:rPr lang="en-GB" altLang="en-US" dirty="0">
                <a:solidFill>
                  <a:srgbClr val="000000"/>
                </a:solidFill>
                <a:latin typeface="Calibri" panose="020F0502020204030204" pitchFamily="34" charset="0"/>
                <a:ea typeface="+mn-ea"/>
                <a:cs typeface="+mn-cs"/>
              </a:rPr>
              <a:t>value:</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i="1" dirty="0">
                <a:solidFill>
                  <a:srgbClr val="000000"/>
                </a:solidFill>
                <a:latin typeface="Calibri" panose="020F0502020204030204" pitchFamily="34" charset="0"/>
              </a:rPr>
              <a:t>P </a:t>
            </a:r>
            <a:r>
              <a:rPr lang="en-GB" altLang="en-US" sz="2000" dirty="0">
                <a:solidFill>
                  <a:srgbClr val="000000"/>
                </a:solidFill>
                <a:latin typeface="Calibri" panose="020F0502020204030204" pitchFamily="34" charset="0"/>
              </a:rPr>
              <a:t>&lt; 0·05</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i="1" dirty="0">
                <a:solidFill>
                  <a:srgbClr val="000000"/>
                </a:solidFill>
                <a:latin typeface="Calibri" panose="020F0502020204030204" pitchFamily="34" charset="0"/>
              </a:rPr>
              <a:t>P </a:t>
            </a:r>
            <a:r>
              <a:rPr lang="en-GB" altLang="en-US" sz="2000" dirty="0">
                <a:solidFill>
                  <a:srgbClr val="000000"/>
                </a:solidFill>
                <a:latin typeface="Calibri" panose="020F0502020204030204" pitchFamily="34" charset="0"/>
              </a:rPr>
              <a:t>&lt; 0·01</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i="1" dirty="0">
                <a:solidFill>
                  <a:srgbClr val="000000"/>
                </a:solidFill>
                <a:latin typeface="Calibri" panose="020F0502020204030204" pitchFamily="34" charset="0"/>
              </a:rPr>
              <a:t>P </a:t>
            </a:r>
            <a:r>
              <a:rPr lang="en-GB" altLang="en-US" sz="2000" dirty="0">
                <a:solidFill>
                  <a:srgbClr val="000000"/>
                </a:solidFill>
                <a:latin typeface="Calibri" panose="020F0502020204030204" pitchFamily="34" charset="0"/>
              </a:rPr>
              <a:t>&lt; 0·1</a:t>
            </a:r>
          </a:p>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175</a:t>
            </a:fld>
            <a:endParaRPr lang="en" kern="0">
              <a:solidFill>
                <a:srgbClr val="7085AA"/>
              </a:solidFill>
            </a:endParaRPr>
          </a:p>
        </p:txBody>
      </p:sp>
    </p:spTree>
    <p:extLst>
      <p:ext uri="{BB962C8B-B14F-4D97-AF65-F5344CB8AC3E}">
        <p14:creationId xmlns:p14="http://schemas.microsoft.com/office/powerpoint/2010/main" val="398499030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FF0000"/>
                </a:solidFill>
              </a:rPr>
              <a:t>Statistical methods</a:t>
            </a:r>
            <a:endParaRPr lang="fa-IR" dirty="0"/>
          </a:p>
        </p:txBody>
      </p:sp>
      <p:sp>
        <p:nvSpPr>
          <p:cNvPr id="3" name="Text Placeholder 2"/>
          <p:cNvSpPr>
            <a:spLocks noGrp="1"/>
          </p:cNvSpPr>
          <p:nvPr>
            <p:ph type="body" idx="1"/>
          </p:nvPr>
        </p:nvSpPr>
        <p:spPr>
          <a:xfrm>
            <a:off x="1371167" y="1872204"/>
            <a:ext cx="9449600" cy="3567200"/>
          </a:xfrm>
        </p:spPr>
        <p:txBody>
          <a:bodyPr/>
          <a:lstStyle/>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orbel" panose="020B0503020204020204" pitchFamily="34" charset="0"/>
                <a:ea typeface="+mn-ea"/>
                <a:cs typeface="+mn-cs"/>
              </a:rPr>
              <a:t>Results can vary if the outcome or exposure variables are analysed as:</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FF0000"/>
                </a:solidFill>
                <a:latin typeface="Corbel" panose="020B0503020204020204" pitchFamily="34" charset="0"/>
              </a:rPr>
              <a:t>continuous</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FF0000"/>
                </a:solidFill>
                <a:latin typeface="Corbel" panose="020B0503020204020204" pitchFamily="34" charset="0"/>
              </a:rPr>
              <a:t>non-parametric</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pPr>
            <a:r>
              <a:rPr lang="en-GB" altLang="en-US" sz="2000" dirty="0">
                <a:solidFill>
                  <a:srgbClr val="FF0000"/>
                </a:solidFill>
                <a:latin typeface="Corbel" panose="020B0503020204020204" pitchFamily="34" charset="0"/>
              </a:rPr>
              <a:t>categorical data</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orbel" panose="020B0503020204020204" pitchFamily="34" charset="0"/>
                <a:ea typeface="+mn-ea"/>
                <a:cs typeface="+mn-cs"/>
              </a:rPr>
              <a:t>serious bias can arise if the incorrect statistical test is used</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dirty="0">
                <a:solidFill>
                  <a:srgbClr val="000000"/>
                </a:solidFill>
                <a:latin typeface="Corbel" panose="020B0503020204020204" pitchFamily="34" charset="0"/>
                <a:ea typeface="+mn-ea"/>
                <a:cs typeface="+mn-cs"/>
              </a:rPr>
              <a:t>Use statistical tests proportional to methods you used</a:t>
            </a:r>
          </a:p>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176</a:t>
            </a:fld>
            <a:endParaRPr lang="en" kern="0">
              <a:solidFill>
                <a:srgbClr val="7085AA"/>
              </a:solidFill>
            </a:endParaRPr>
          </a:p>
        </p:txBody>
      </p:sp>
    </p:spTree>
    <p:extLst>
      <p:ext uri="{BB962C8B-B14F-4D97-AF65-F5344CB8AC3E}">
        <p14:creationId xmlns:p14="http://schemas.microsoft.com/office/powerpoint/2010/main" val="31803113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FF0000"/>
                </a:solidFill>
              </a:rPr>
              <a:t>Statistical methods</a:t>
            </a:r>
            <a:endParaRPr lang="fa-IR" dirty="0"/>
          </a:p>
        </p:txBody>
      </p:sp>
      <p:sp>
        <p:nvSpPr>
          <p:cNvPr id="3" name="Text Placeholder 2"/>
          <p:cNvSpPr>
            <a:spLocks noGrp="1"/>
          </p:cNvSpPr>
          <p:nvPr>
            <p:ph type="body" idx="1"/>
          </p:nvPr>
        </p:nvSpPr>
        <p:spPr>
          <a:xfrm>
            <a:off x="1371166" y="1872204"/>
            <a:ext cx="9241025" cy="3567200"/>
          </a:xfrm>
        </p:spPr>
        <p:txBody>
          <a:bodyPr/>
          <a:lstStyle/>
          <a:p>
            <a:pPr marL="342900" lvl="0" indent="-342900" fontAlgn="base">
              <a:lnSpc>
                <a:spcPct val="150000"/>
              </a:lnSpc>
              <a:spcBef>
                <a:spcPct val="20000"/>
              </a:spcBef>
              <a:spcAft>
                <a:spcPct val="0"/>
              </a:spcAft>
              <a:buClr>
                <a:srgbClr val="6F89F7"/>
              </a:buClr>
              <a:buSzPct val="110000"/>
              <a:buFont typeface="Arial" pitchFamily="34" charset="0"/>
              <a:buChar char="•"/>
              <a:defRPr/>
            </a:pPr>
            <a:r>
              <a:rPr lang="en-GB" altLang="en-US" dirty="0">
                <a:solidFill>
                  <a:srgbClr val="000000"/>
                </a:solidFill>
                <a:latin typeface="Corbel" pitchFamily="34" charset="0"/>
                <a:ea typeface="+mn-ea"/>
                <a:cs typeface="+mn-cs"/>
              </a:rPr>
              <a:t>If you used a statistical test that is not simple or well known</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defRPr/>
            </a:pPr>
            <a:r>
              <a:rPr lang="en-GB" altLang="en-US" sz="2000" dirty="0">
                <a:solidFill>
                  <a:srgbClr val="000000"/>
                </a:solidFill>
                <a:latin typeface="Corbel" pitchFamily="34" charset="0"/>
              </a:rPr>
              <a:t>a reference to the method</a:t>
            </a:r>
          </a:p>
          <a:p>
            <a:pPr marL="742950" lvl="1" indent="-285750" fontAlgn="base">
              <a:lnSpc>
                <a:spcPct val="150000"/>
              </a:lnSpc>
              <a:spcBef>
                <a:spcPct val="20000"/>
              </a:spcBef>
              <a:spcAft>
                <a:spcPct val="0"/>
              </a:spcAft>
              <a:buClr>
                <a:srgbClr val="40458C"/>
              </a:buClr>
              <a:buSzPct val="60000"/>
              <a:buFont typeface="Wingdings" panose="05000000000000000000" pitchFamily="2" charset="2"/>
              <a:buChar char="n"/>
              <a:defRPr/>
            </a:pPr>
            <a:r>
              <a:rPr lang="en-GB" altLang="en-US" sz="2000" dirty="0">
                <a:solidFill>
                  <a:srgbClr val="000000"/>
                </a:solidFill>
                <a:latin typeface="Corbel" pitchFamily="34" charset="0"/>
              </a:rPr>
              <a:t>an explanation of why you used it</a:t>
            </a:r>
          </a:p>
          <a:p>
            <a:pPr marL="342900" lvl="0" indent="-342900" fontAlgn="base">
              <a:lnSpc>
                <a:spcPct val="150000"/>
              </a:lnSpc>
              <a:spcBef>
                <a:spcPct val="20000"/>
              </a:spcBef>
              <a:spcAft>
                <a:spcPct val="0"/>
              </a:spcAft>
              <a:buClr>
                <a:srgbClr val="6F89F7"/>
              </a:buClr>
              <a:buSzPct val="110000"/>
              <a:buFont typeface="Arial" pitchFamily="34" charset="0"/>
              <a:buChar char="•"/>
              <a:defRPr/>
            </a:pPr>
            <a:endParaRPr lang="en-GB" altLang="en-US" dirty="0">
              <a:solidFill>
                <a:srgbClr val="000000"/>
              </a:solidFill>
              <a:latin typeface="Corbel" pitchFamily="34" charset="0"/>
              <a:ea typeface="+mn-ea"/>
              <a:cs typeface="+mn-cs"/>
            </a:endParaRPr>
          </a:p>
          <a:p>
            <a:pPr marL="342900" lvl="0" indent="-342900" fontAlgn="base">
              <a:lnSpc>
                <a:spcPct val="150000"/>
              </a:lnSpc>
              <a:spcBef>
                <a:spcPct val="20000"/>
              </a:spcBef>
              <a:spcAft>
                <a:spcPct val="0"/>
              </a:spcAft>
              <a:buClr>
                <a:srgbClr val="6F89F7"/>
              </a:buClr>
              <a:buSzPct val="110000"/>
              <a:buFont typeface="Arial" pitchFamily="34" charset="0"/>
              <a:buChar char="•"/>
              <a:defRPr/>
            </a:pPr>
            <a:r>
              <a:rPr lang="en-GB" altLang="en-US" dirty="0">
                <a:solidFill>
                  <a:srgbClr val="40458C">
                    <a:lumMod val="75000"/>
                  </a:srgbClr>
                </a:solidFill>
                <a:latin typeface="Corbel" pitchFamily="34" charset="0"/>
                <a:ea typeface="+mn-ea"/>
                <a:cs typeface="+mn-cs"/>
              </a:rPr>
              <a:t>Explain all of the analyses that you used proportional to results section</a:t>
            </a:r>
          </a:p>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177</a:t>
            </a:fld>
            <a:endParaRPr lang="en" kern="0">
              <a:solidFill>
                <a:srgbClr val="7085AA"/>
              </a:solidFill>
            </a:endParaRPr>
          </a:p>
        </p:txBody>
      </p:sp>
    </p:spTree>
    <p:extLst>
      <p:ext uri="{BB962C8B-B14F-4D97-AF65-F5344CB8AC3E}">
        <p14:creationId xmlns:p14="http://schemas.microsoft.com/office/powerpoint/2010/main" val="11788259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178</a:t>
            </a:fld>
            <a:endParaRPr lang="en" kern="0">
              <a:solidFill>
                <a:srgbClr val="7085AA"/>
              </a:solidFill>
            </a:endParaRPr>
          </a:p>
        </p:txBody>
      </p:sp>
      <p:pic>
        <p:nvPicPr>
          <p:cNvPr id="6" name="Picture 5"/>
          <p:cNvPicPr/>
          <p:nvPr/>
        </p:nvPicPr>
        <p:blipFill>
          <a:blip r:embed="rId2"/>
          <a:stretch>
            <a:fillRect/>
          </a:stretch>
        </p:blipFill>
        <p:spPr>
          <a:xfrm>
            <a:off x="1460310" y="395785"/>
            <a:ext cx="8570793" cy="5895833"/>
          </a:xfrm>
          <a:prstGeom prst="rect">
            <a:avLst/>
          </a:prstGeom>
        </p:spPr>
      </p:pic>
    </p:spTree>
    <p:extLst>
      <p:ext uri="{BB962C8B-B14F-4D97-AF65-F5344CB8AC3E}">
        <p14:creationId xmlns:p14="http://schemas.microsoft.com/office/powerpoint/2010/main" val="85044938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179</a:t>
            </a:fld>
            <a:endParaRPr lang="en" kern="0">
              <a:solidFill>
                <a:srgbClr val="7085AA"/>
              </a:solidFill>
            </a:endParaRPr>
          </a:p>
        </p:txBody>
      </p:sp>
      <p:pic>
        <p:nvPicPr>
          <p:cNvPr id="6" name="Picture 5"/>
          <p:cNvPicPr/>
          <p:nvPr/>
        </p:nvPicPr>
        <p:blipFill>
          <a:blip r:embed="rId2">
            <a:extLst>
              <a:ext uri="{BEBA8EAE-BF5A-486C-A8C5-ECC9F3942E4B}">
                <a14:imgProps xmlns:a14="http://schemas.microsoft.com/office/drawing/2010/main">
                  <a14:imgLayer r:embed="rId3">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2101756" y="286604"/>
            <a:ext cx="9075760" cy="6100548"/>
          </a:xfrm>
          <a:prstGeom prst="rect">
            <a:avLst/>
          </a:prstGeom>
        </p:spPr>
      </p:pic>
    </p:spTree>
    <p:extLst>
      <p:ext uri="{BB962C8B-B14F-4D97-AF65-F5344CB8AC3E}">
        <p14:creationId xmlns:p14="http://schemas.microsoft.com/office/powerpoint/2010/main" val="31972527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lumMod val="40000"/>
            <a:lumOff val="6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401926" y="209006"/>
            <a:ext cx="2656481" cy="505958"/>
          </a:xfrm>
        </p:spPr>
        <p:txBody>
          <a:bodyPr/>
          <a:lstStyle/>
          <a:p>
            <a:r>
              <a:rPr lang="en-US" dirty="0" smtClean="0"/>
              <a:t>Silly </a:t>
            </a:r>
            <a:r>
              <a:rPr lang="en-US" dirty="0"/>
              <a:t>flaws </a:t>
            </a: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18</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222341" y="994546"/>
            <a:ext cx="5507826" cy="2752725"/>
          </a:xfrm>
          <a:prstGeom prst="rect">
            <a:avLst/>
          </a:prstGeom>
        </p:spPr>
      </p:pic>
      <p:pic>
        <p:nvPicPr>
          <p:cNvPr id="7" name="Picture 6"/>
          <p:cNvPicPr>
            <a:picLocks noChangeAspect="1"/>
          </p:cNvPicPr>
          <p:nvPr/>
        </p:nvPicPr>
        <p:blipFill>
          <a:blip r:embed="rId3"/>
          <a:stretch>
            <a:fillRect/>
          </a:stretch>
        </p:blipFill>
        <p:spPr>
          <a:xfrm>
            <a:off x="222341" y="4127638"/>
            <a:ext cx="5507826" cy="2362200"/>
          </a:xfrm>
          <a:prstGeom prst="rect">
            <a:avLst/>
          </a:prstGeom>
        </p:spPr>
      </p:pic>
      <p:pic>
        <p:nvPicPr>
          <p:cNvPr id="8" name="Picture 7"/>
          <p:cNvPicPr>
            <a:picLocks noChangeAspect="1"/>
          </p:cNvPicPr>
          <p:nvPr/>
        </p:nvPicPr>
        <p:blipFill>
          <a:blip r:embed="rId4"/>
          <a:stretch>
            <a:fillRect/>
          </a:stretch>
        </p:blipFill>
        <p:spPr>
          <a:xfrm>
            <a:off x="6095967" y="994546"/>
            <a:ext cx="5566138" cy="2647950"/>
          </a:xfrm>
          <a:prstGeom prst="rect">
            <a:avLst/>
          </a:prstGeom>
        </p:spPr>
      </p:pic>
      <p:pic>
        <p:nvPicPr>
          <p:cNvPr id="9" name="Picture 8"/>
          <p:cNvPicPr>
            <a:picLocks noChangeAspect="1"/>
          </p:cNvPicPr>
          <p:nvPr/>
        </p:nvPicPr>
        <p:blipFill>
          <a:blip r:embed="rId5"/>
          <a:stretch>
            <a:fillRect/>
          </a:stretch>
        </p:blipFill>
        <p:spPr>
          <a:xfrm>
            <a:off x="6095967" y="3907883"/>
            <a:ext cx="5733234" cy="2609850"/>
          </a:xfrm>
          <a:prstGeom prst="rect">
            <a:avLst/>
          </a:prstGeom>
        </p:spPr>
      </p:pic>
    </p:spTree>
    <p:extLst>
      <p:ext uri="{BB962C8B-B14F-4D97-AF65-F5344CB8AC3E}">
        <p14:creationId xmlns:p14="http://schemas.microsoft.com/office/powerpoint/2010/main" val="161277995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90863" y="324940"/>
            <a:ext cx="9449600" cy="733600"/>
          </a:xfrm>
        </p:spPr>
        <p:txBody>
          <a:bodyPr/>
          <a:lstStyle/>
          <a:p>
            <a:r>
              <a:rPr lang="en-US" dirty="0">
                <a:solidFill>
                  <a:srgbClr val="FF0000"/>
                </a:solidFill>
              </a:rPr>
              <a:t>Ethical approval</a:t>
            </a:r>
            <a:endParaRPr lang="fa-IR" dirty="0">
              <a:solidFill>
                <a:srgbClr val="FF0000"/>
              </a:solidFill>
            </a:endParaRPr>
          </a:p>
        </p:txBody>
      </p:sp>
      <p:sp>
        <p:nvSpPr>
          <p:cNvPr id="3" name="Text Placeholder 2"/>
          <p:cNvSpPr>
            <a:spLocks noGrp="1"/>
          </p:cNvSpPr>
          <p:nvPr>
            <p:ph type="body" idx="1"/>
          </p:nvPr>
        </p:nvSpPr>
        <p:spPr>
          <a:xfrm>
            <a:off x="1435570" y="1460080"/>
            <a:ext cx="10052394" cy="3567200"/>
          </a:xfrm>
        </p:spPr>
        <p:txBody>
          <a:bodyPr/>
          <a:lstStyle/>
          <a:p>
            <a:pPr algn="r" rtl="1"/>
            <a:r>
              <a:rPr lang="fa-IR" b="1" dirty="0" smtClean="0">
                <a:cs typeface="B Mitra" panose="00000400000000000000" pitchFamily="2" charset="-78"/>
              </a:rPr>
              <a:t>بسیار مهم است که جزئیات در مورد </a:t>
            </a:r>
            <a:r>
              <a:rPr lang="en-US" b="1" dirty="0">
                <a:solidFill>
                  <a:srgbClr val="FF0000"/>
                </a:solidFill>
                <a:cs typeface="B Mitra" panose="00000400000000000000" pitchFamily="2" charset="-78"/>
              </a:rPr>
              <a:t>the institutional </a:t>
            </a:r>
            <a:r>
              <a:rPr lang="en-US" b="1" dirty="0" smtClean="0">
                <a:solidFill>
                  <a:srgbClr val="FF0000"/>
                </a:solidFill>
                <a:cs typeface="B Mitra" panose="00000400000000000000" pitchFamily="2" charset="-78"/>
              </a:rPr>
              <a:t>ethics review boards</a:t>
            </a:r>
            <a:r>
              <a:rPr lang="fa-IR" b="1" dirty="0" smtClean="0">
                <a:solidFill>
                  <a:srgbClr val="FF0000"/>
                </a:solidFill>
                <a:cs typeface="B Mitra" panose="00000400000000000000" pitchFamily="2" charset="-78"/>
              </a:rPr>
              <a:t> </a:t>
            </a:r>
            <a:r>
              <a:rPr lang="fa-IR" b="1" dirty="0" smtClean="0">
                <a:cs typeface="B Mitra" panose="00000400000000000000" pitchFamily="2" charset="-78"/>
              </a:rPr>
              <a:t>را ارائه دهیم. </a:t>
            </a:r>
          </a:p>
          <a:p>
            <a:pPr algn="r" rtl="1"/>
            <a:r>
              <a:rPr lang="fa-IR" b="1" dirty="0" smtClean="0">
                <a:cs typeface="B Mitra" panose="00000400000000000000" pitchFamily="2" charset="-78"/>
              </a:rPr>
              <a:t>خوانندگان می خواهند مطمئن شوند که رفاه </a:t>
            </a:r>
            <a:r>
              <a:rPr lang="en-US" b="1" dirty="0" smtClean="0">
                <a:solidFill>
                  <a:srgbClr val="FF0000"/>
                </a:solidFill>
                <a:cs typeface="B Mitra" panose="00000400000000000000" pitchFamily="2" charset="-78"/>
              </a:rPr>
              <a:t>welfare</a:t>
            </a:r>
            <a:r>
              <a:rPr lang="fa-IR" b="1" dirty="0" smtClean="0">
                <a:cs typeface="B Mitra" panose="00000400000000000000" pitchFamily="2" charset="-78"/>
              </a:rPr>
              <a:t> و حقوق </a:t>
            </a:r>
            <a:r>
              <a:rPr lang="en-US" b="1" dirty="0" smtClean="0">
                <a:solidFill>
                  <a:srgbClr val="FF0000"/>
                </a:solidFill>
                <a:cs typeface="B Mitra" panose="00000400000000000000" pitchFamily="2" charset="-78"/>
              </a:rPr>
              <a:t>rights</a:t>
            </a:r>
            <a:r>
              <a:rPr lang="fa-IR" b="1" dirty="0" smtClean="0">
                <a:cs typeface="B Mitra" panose="00000400000000000000" pitchFamily="2" charset="-78"/>
              </a:rPr>
              <a:t> شرکت کنندگان در تحقیق مدنظر قرار گرفته است. </a:t>
            </a:r>
          </a:p>
          <a:p>
            <a:pPr algn="r" rtl="1"/>
            <a:r>
              <a:rPr lang="fa-IR" b="1" dirty="0" smtClean="0">
                <a:cs typeface="B Mitra" panose="00000400000000000000" pitchFamily="2" charset="-78"/>
              </a:rPr>
              <a:t>بسیاری از مجلات مقالاتی که جزئیات ملاحظات اخلاقی را ارائه نکردند مورد بررسی قرار نمی دهند. </a:t>
            </a:r>
          </a:p>
          <a:p>
            <a:pPr algn="r" rtl="1"/>
            <a:r>
              <a:rPr lang="fa-IR" b="1" dirty="0" smtClean="0">
                <a:cs typeface="B Mitra" panose="00000400000000000000" pitchFamily="2" charset="-78"/>
              </a:rPr>
              <a:t>اگر محققان عقیده دارند که مطالعه آنها احتیاجی برای مرور در کمیته اخلاق را ندارد بایستی حتما در مقاله به دلیل آن اشاره کنند</a:t>
            </a:r>
          </a:p>
          <a:p>
            <a:pPr algn="r" rtl="1"/>
            <a:r>
              <a:rPr lang="fa-IR" b="1" dirty="0" smtClean="0">
                <a:cs typeface="B Mitra" panose="00000400000000000000" pitchFamily="2" charset="-78"/>
              </a:rPr>
              <a:t>در مقالات حاصل از تحقیقات بالینی حتما در مورد  </a:t>
            </a:r>
            <a:r>
              <a:rPr lang="en-US" b="1" dirty="0" smtClean="0">
                <a:solidFill>
                  <a:srgbClr val="FF0000"/>
                </a:solidFill>
                <a:cs typeface="B Mitra" panose="00000400000000000000" pitchFamily="2" charset="-78"/>
              </a:rPr>
              <a:t>protection </a:t>
            </a:r>
            <a:r>
              <a:rPr lang="fa-IR" b="1" dirty="0" smtClean="0">
                <a:solidFill>
                  <a:srgbClr val="FF0000"/>
                </a:solidFill>
                <a:cs typeface="B Mitra" panose="00000400000000000000" pitchFamily="2" charset="-78"/>
              </a:rPr>
              <a:t> و </a:t>
            </a:r>
            <a:r>
              <a:rPr lang="en-US" b="1" dirty="0" smtClean="0">
                <a:solidFill>
                  <a:srgbClr val="FF0000"/>
                </a:solidFill>
                <a:cs typeface="B Mitra" panose="00000400000000000000" pitchFamily="2" charset="-78"/>
              </a:rPr>
              <a:t>privacy</a:t>
            </a:r>
            <a:r>
              <a:rPr lang="fa-IR" b="1" dirty="0" smtClean="0">
                <a:solidFill>
                  <a:srgbClr val="FF0000"/>
                </a:solidFill>
                <a:cs typeface="B Mitra" panose="00000400000000000000" pitchFamily="2" charset="-78"/>
              </a:rPr>
              <a:t> و </a:t>
            </a:r>
            <a:r>
              <a:rPr lang="en-US" b="1" dirty="0" smtClean="0">
                <a:solidFill>
                  <a:srgbClr val="FF0000"/>
                </a:solidFill>
                <a:cs typeface="B Mitra" panose="00000400000000000000" pitchFamily="2" charset="-78"/>
              </a:rPr>
              <a:t>informed</a:t>
            </a:r>
            <a:r>
              <a:rPr lang="en-US" b="1" dirty="0" smtClean="0">
                <a:cs typeface="B Mitra" panose="00000400000000000000" pitchFamily="2" charset="-78"/>
              </a:rPr>
              <a:t> </a:t>
            </a:r>
            <a:r>
              <a:rPr lang="en-US" b="1" dirty="0" smtClean="0">
                <a:solidFill>
                  <a:srgbClr val="FF0000"/>
                </a:solidFill>
                <a:cs typeface="B Mitra" panose="00000400000000000000" pitchFamily="2" charset="-78"/>
              </a:rPr>
              <a:t>consent/assent</a:t>
            </a:r>
            <a:r>
              <a:rPr lang="fa-IR" b="1" dirty="0" smtClean="0">
                <a:cs typeface="B Mitra" panose="00000400000000000000" pitchFamily="2" charset="-78"/>
              </a:rPr>
              <a:t> افراد شرکت کننده توضیحات مناسب ارائه کند. </a:t>
            </a:r>
            <a:endParaRPr lang="en-US" b="1" dirty="0">
              <a:cs typeface="B Mitra" panose="00000400000000000000" pitchFamily="2" charset="-78"/>
            </a:endParaRPr>
          </a:p>
        </p:txBody>
      </p:sp>
      <p:sp>
        <p:nvSpPr>
          <p:cNvPr id="5" name="Slide Number Placeholder 4"/>
          <p:cNvSpPr>
            <a:spLocks noGrp="1"/>
          </p:cNvSpPr>
          <p:nvPr>
            <p:ph type="sldNum" idx="12"/>
          </p:nvPr>
        </p:nvSpPr>
        <p:spPr/>
        <p:txBody>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smtClean="0">
                <a:ln>
                  <a:noFill/>
                </a:ln>
                <a:solidFill>
                  <a:srgbClr val="7085AA"/>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180</a:t>
            </a:fld>
            <a:endParaRPr kumimoji="0" lang="en" sz="1333" b="0" i="0" u="none" strike="noStrike" kern="0" cap="none" spc="0" normalizeH="0" baseline="0" noProof="0">
              <a:ln>
                <a:noFill/>
              </a:ln>
              <a:solidFill>
                <a:srgbClr val="7085AA"/>
              </a:solidFill>
              <a:effectLst/>
              <a:uLnTx/>
              <a:uFillTx/>
              <a:latin typeface="Quicksand"/>
              <a:sym typeface="Quicksand"/>
            </a:endParaRPr>
          </a:p>
        </p:txBody>
      </p:sp>
    </p:spTree>
    <p:extLst>
      <p:ext uri="{BB962C8B-B14F-4D97-AF65-F5344CB8AC3E}">
        <p14:creationId xmlns:p14="http://schemas.microsoft.com/office/powerpoint/2010/main" val="4010205738"/>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Text Placeholder 2"/>
          <p:cNvSpPr>
            <a:spLocks noGrp="1"/>
          </p:cNvSpPr>
          <p:nvPr>
            <p:ph type="body" idx="1"/>
          </p:nvPr>
        </p:nvSpPr>
        <p:spPr>
          <a:xfrm>
            <a:off x="1371167" y="1872204"/>
            <a:ext cx="9449600" cy="3567200"/>
          </a:xfrm>
        </p:spPr>
        <p:txBody>
          <a:bodyPr/>
          <a:lstStyle/>
          <a:p>
            <a:pPr algn="r" rtl="1"/>
            <a:r>
              <a:rPr lang="fa-IR" dirty="0"/>
              <a:t>م</a:t>
            </a:r>
            <a:r>
              <a:rPr lang="fa-IR" dirty="0" smtClean="0"/>
              <a:t>جلات </a:t>
            </a:r>
            <a:r>
              <a:rPr lang="fa-IR" dirty="0"/>
              <a:t>برای پذیرش مقالات، نیاز به تأیید اخلاقی دارند، اما برخی از ویژگی‌های اخلاقی طراحی مطالعه ممکن است نیاز به ذکر داشته باشند. به عنوان مثال، ممکن است لازم باشد برخی از مشکلات عملی در به‌دست آوردن رضایت آگاهانه یا درمان مقایسه‌ای رضایت‌بخش را توصیف کنید. یادداشتی از شرکت‌کنندگان واجد شرایط که به آن‌ها مراجعه شده و سپس تصمیم به شرکت نمی‌گیرند، نگه دارید. آیا تعداد زیادی از این افراد وجود دارند؟ آیا ممکن است آن‌ها به طور سیستماتیک با شرکت‌کنندگانی که موافقت می‌کنند، متفاوت باشند؟</a:t>
            </a:r>
            <a:endParaRPr lang="en-US"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181</a:t>
            </a:fld>
            <a:endParaRPr lang="en" kern="0">
              <a:solidFill>
                <a:srgbClr val="7085AA"/>
              </a:solidFill>
            </a:endParaRPr>
          </a:p>
        </p:txBody>
      </p:sp>
    </p:spTree>
    <p:extLst>
      <p:ext uri="{BB962C8B-B14F-4D97-AF65-F5344CB8AC3E}">
        <p14:creationId xmlns:p14="http://schemas.microsoft.com/office/powerpoint/2010/main" val="296779576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806"/>
        <p:cNvGrpSpPr/>
        <p:nvPr/>
      </p:nvGrpSpPr>
      <p:grpSpPr>
        <a:xfrm>
          <a:off x="0" y="0"/>
          <a:ext cx="0" cy="0"/>
          <a:chOff x="0" y="0"/>
          <a:chExt cx="0" cy="0"/>
        </a:xfrm>
      </p:grpSpPr>
      <p:sp>
        <p:nvSpPr>
          <p:cNvPr id="810" name="Google Shape;810;p26"/>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a:ln>
                  <a:noFill/>
                </a:ln>
                <a:solidFill>
                  <a:srgbClr val="FFFFFF"/>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182</a:t>
            </a:fld>
            <a:endParaRPr kumimoji="0" sz="1333" b="0" i="0" u="none" strike="noStrike" kern="0" cap="none" spc="0" normalizeH="0" baseline="0" noProof="0">
              <a:ln>
                <a:noFill/>
              </a:ln>
              <a:solidFill>
                <a:srgbClr val="FFFFFF"/>
              </a:solidFill>
              <a:effectLst/>
              <a:uLnTx/>
              <a:uFillTx/>
              <a:latin typeface="Quicksand"/>
              <a:sym typeface="Quicksand"/>
            </a:endParaRPr>
          </a:p>
        </p:txBody>
      </p:sp>
      <p:sp>
        <p:nvSpPr>
          <p:cNvPr id="2" name="Title 1"/>
          <p:cNvSpPr>
            <a:spLocks noGrp="1"/>
          </p:cNvSpPr>
          <p:nvPr>
            <p:ph type="title"/>
          </p:nvPr>
        </p:nvSpPr>
        <p:spPr>
          <a:xfrm>
            <a:off x="990350" y="2719509"/>
            <a:ext cx="10211233" cy="733600"/>
          </a:xfrm>
        </p:spPr>
        <p:txBody>
          <a:bodyPr/>
          <a:lstStyle/>
          <a:p>
            <a:r>
              <a:rPr lang="en-US" sz="4267" dirty="0" smtClean="0">
                <a:solidFill>
                  <a:srgbClr val="FF0000"/>
                </a:solidFill>
              </a:rPr>
              <a:t>Results </a:t>
            </a:r>
            <a:endParaRPr lang="fa-IR" sz="4267" dirty="0">
              <a:solidFill>
                <a:srgbClr val="FF0000"/>
              </a:solidFill>
            </a:endParaRPr>
          </a:p>
        </p:txBody>
      </p:sp>
      <p:sp>
        <p:nvSpPr>
          <p:cNvPr id="6" name="Title 1"/>
          <p:cNvSpPr txBox="1">
            <a:spLocks/>
          </p:cNvSpPr>
          <p:nvPr/>
        </p:nvSpPr>
        <p:spPr>
          <a:xfrm>
            <a:off x="427248" y="3794644"/>
            <a:ext cx="10605837" cy="73360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1pPr>
            <a:lvl2pPr marR="0" lvl="1"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2pPr>
            <a:lvl3pPr marR="0" lvl="2"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3pPr>
            <a:lvl4pPr marR="0" lvl="3"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4pPr>
            <a:lvl5pPr marR="0" lvl="4"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5pPr>
            <a:lvl6pPr marR="0" lvl="5"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6pPr>
            <a:lvl7pPr marR="0" lvl="6"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7pPr>
            <a:lvl8pPr marR="0" lvl="7"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8pPr>
            <a:lvl9pPr marR="0" lvl="8" algn="ctr" rtl="0">
              <a:lnSpc>
                <a:spcPct val="90000"/>
              </a:lnSpc>
              <a:spcBef>
                <a:spcPts val="0"/>
              </a:spcBef>
              <a:spcAft>
                <a:spcPts val="0"/>
              </a:spcAft>
              <a:buClr>
                <a:schemeClr val="dk1"/>
              </a:buClr>
              <a:buSzPts val="3000"/>
              <a:buFont typeface="Amatic SC"/>
              <a:buNone/>
              <a:defRPr sz="3000" b="1" i="0" u="none" strike="noStrike" cap="none">
                <a:solidFill>
                  <a:schemeClr val="dk1"/>
                </a:solidFill>
                <a:latin typeface="Amatic SC"/>
                <a:ea typeface="Amatic SC"/>
                <a:cs typeface="Amatic SC"/>
                <a:sym typeface="Amatic SC"/>
              </a:defRPr>
            </a:lvl9pPr>
          </a:lstStyle>
          <a:p>
            <a:pPr marL="0" marR="0" lvl="0" indent="0" algn="ctr" defTabSz="1219170" rtl="0" eaLnBrk="1" fontAlgn="auto" latinLnBrk="0" hangingPunct="1">
              <a:lnSpc>
                <a:spcPct val="90000"/>
              </a:lnSpc>
              <a:spcBef>
                <a:spcPts val="0"/>
              </a:spcBef>
              <a:spcAft>
                <a:spcPts val="0"/>
              </a:spcAft>
              <a:buClr>
                <a:srgbClr val="273F68"/>
              </a:buClr>
              <a:buSzPts val="3000"/>
              <a:buFont typeface="Amatic SC"/>
              <a:buNone/>
              <a:tabLst/>
              <a:defRPr/>
            </a:pPr>
            <a:endParaRPr kumimoji="0" lang="fa-IR" sz="5867" b="1" i="0" u="sng" strike="noStrike" kern="0" cap="none" spc="0" normalizeH="0" baseline="0" noProof="0" dirty="0">
              <a:ln>
                <a:noFill/>
              </a:ln>
              <a:solidFill>
                <a:srgbClr val="FF0000"/>
              </a:solidFill>
              <a:effectLst/>
              <a:uLnTx/>
              <a:uFillTx/>
              <a:latin typeface="Amatic SC"/>
              <a:sym typeface="Amatic SC"/>
            </a:endParaRPr>
          </a:p>
        </p:txBody>
      </p:sp>
    </p:spTree>
    <p:extLst>
      <p:ext uri="{BB962C8B-B14F-4D97-AF65-F5344CB8AC3E}">
        <p14:creationId xmlns:p14="http://schemas.microsoft.com/office/powerpoint/2010/main" val="1102837611"/>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Slide Number Placeholder 2"/>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183</a:t>
            </a:fld>
            <a:endParaRPr lang="en" kern="0">
              <a:solidFill>
                <a:srgbClr val="7085AA"/>
              </a:solidFill>
            </a:endParaRPr>
          </a:p>
        </p:txBody>
      </p:sp>
      <p:sp>
        <p:nvSpPr>
          <p:cNvPr id="4" name="Rectangle 3"/>
          <p:cNvSpPr/>
          <p:nvPr/>
        </p:nvSpPr>
        <p:spPr>
          <a:xfrm>
            <a:off x="1467328" y="2175694"/>
            <a:ext cx="9353439" cy="2246769"/>
          </a:xfrm>
          <a:prstGeom prst="rect">
            <a:avLst/>
          </a:prstGeom>
        </p:spPr>
        <p:txBody>
          <a:bodyPr wrap="square">
            <a:spAutoFit/>
          </a:bodyPr>
          <a:lstStyle/>
          <a:p>
            <a:pPr algn="just"/>
            <a:r>
              <a:rPr lang="en-US" sz="2800" dirty="0" smtClean="0"/>
              <a:t>Results should </a:t>
            </a:r>
            <a:r>
              <a:rPr lang="en-US" sz="2800" dirty="0"/>
              <a:t>be </a:t>
            </a:r>
            <a:r>
              <a:rPr lang="en-US" sz="2800" b="1" dirty="0">
                <a:solidFill>
                  <a:srgbClr val="FF0000"/>
                </a:solidFill>
              </a:rPr>
              <a:t>concise</a:t>
            </a:r>
            <a:r>
              <a:rPr lang="en-US" sz="2800" dirty="0"/>
              <a:t>, </a:t>
            </a:r>
            <a:r>
              <a:rPr lang="en-US" sz="2800" b="1" dirty="0">
                <a:solidFill>
                  <a:srgbClr val="FF0000"/>
                </a:solidFill>
              </a:rPr>
              <a:t>avoid interpretation </a:t>
            </a:r>
            <a:r>
              <a:rPr lang="en-US" sz="2800" dirty="0"/>
              <a:t>and </a:t>
            </a:r>
            <a:r>
              <a:rPr lang="en-US" sz="2800" b="1" dirty="0">
                <a:solidFill>
                  <a:srgbClr val="FF0000"/>
                </a:solidFill>
              </a:rPr>
              <a:t>report the data necessary to </a:t>
            </a:r>
            <a:r>
              <a:rPr lang="en-US" sz="2800" b="1" dirty="0" smtClean="0">
                <a:solidFill>
                  <a:srgbClr val="FF0000"/>
                </a:solidFill>
              </a:rPr>
              <a:t> prove </a:t>
            </a:r>
            <a:r>
              <a:rPr lang="en-US" sz="2800" b="1" dirty="0">
                <a:solidFill>
                  <a:srgbClr val="FF0000"/>
                </a:solidFill>
              </a:rPr>
              <a:t>or disprove the </a:t>
            </a:r>
            <a:r>
              <a:rPr lang="en-US" sz="2800" b="1" dirty="0" smtClean="0">
                <a:solidFill>
                  <a:srgbClr val="FF0000"/>
                </a:solidFill>
              </a:rPr>
              <a:t>study’s </a:t>
            </a:r>
            <a:r>
              <a:rPr lang="en-US" sz="2800" b="1" dirty="0">
                <a:solidFill>
                  <a:srgbClr val="FF0000"/>
                </a:solidFill>
              </a:rPr>
              <a:t>hypothesis. </a:t>
            </a:r>
            <a:r>
              <a:rPr lang="en-US" sz="2800" dirty="0"/>
              <a:t>T</a:t>
            </a:r>
            <a:r>
              <a:rPr lang="en-US" sz="2800" dirty="0" smtClean="0"/>
              <a:t>his </a:t>
            </a:r>
            <a:r>
              <a:rPr lang="en-US" sz="2800" dirty="0"/>
              <a:t>section should </a:t>
            </a:r>
            <a:r>
              <a:rPr lang="en-US" sz="2800" dirty="0" smtClean="0"/>
              <a:t>follow </a:t>
            </a:r>
            <a:r>
              <a:rPr lang="en-US" sz="2800" dirty="0"/>
              <a:t>a </a:t>
            </a:r>
            <a:r>
              <a:rPr lang="en-US" sz="2800" b="1" dirty="0">
                <a:solidFill>
                  <a:srgbClr val="FF0000"/>
                </a:solidFill>
              </a:rPr>
              <a:t>logical sequence</a:t>
            </a:r>
            <a:r>
              <a:rPr lang="en-US" sz="2800" dirty="0"/>
              <a:t>, often congruent with the sequence of the study outlined in the methods.</a:t>
            </a:r>
          </a:p>
        </p:txBody>
      </p:sp>
    </p:spTree>
    <p:extLst>
      <p:ext uri="{BB962C8B-B14F-4D97-AF65-F5344CB8AC3E}">
        <p14:creationId xmlns:p14="http://schemas.microsoft.com/office/powerpoint/2010/main" val="306797784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sz="4400" dirty="0" smtClean="0">
                <a:solidFill>
                  <a:srgbClr val="FF0000"/>
                </a:solidFill>
                <a:cs typeface="B Mitra" panose="00000400000000000000" pitchFamily="2" charset="-78"/>
              </a:rPr>
              <a:t>نتایج</a:t>
            </a:r>
            <a:endParaRPr lang="fa-IR" sz="4400" dirty="0">
              <a:solidFill>
                <a:srgbClr val="FF0000"/>
              </a:solidFill>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184</a:t>
            </a:fld>
            <a:endParaRPr lang="en" kern="0">
              <a:solidFill>
                <a:srgbClr val="7085AA"/>
              </a:solidFill>
            </a:endParaRPr>
          </a:p>
        </p:txBody>
      </p:sp>
      <p:sp>
        <p:nvSpPr>
          <p:cNvPr id="6" name="Rectangle 5"/>
          <p:cNvSpPr/>
          <p:nvPr/>
        </p:nvSpPr>
        <p:spPr>
          <a:xfrm>
            <a:off x="1119116" y="1906348"/>
            <a:ext cx="10208526" cy="3539430"/>
          </a:xfrm>
          <a:prstGeom prst="rect">
            <a:avLst/>
          </a:prstGeom>
        </p:spPr>
        <p:txBody>
          <a:bodyPr wrap="square">
            <a:spAutoFit/>
          </a:bodyPr>
          <a:lstStyle/>
          <a:p>
            <a:pPr algn="just" rtl="1"/>
            <a:r>
              <a:rPr lang="fa-IR" sz="2800" b="1" dirty="0">
                <a:solidFill>
                  <a:srgbClr val="000000"/>
                </a:solidFill>
                <a:latin typeface="Calibri"/>
                <a:ea typeface="Calibri"/>
                <a:cs typeface="B Mitra" panose="00000400000000000000" pitchFamily="2" charset="-78"/>
              </a:rPr>
              <a:t>به اعتقاد خیلی ها بعد مواد و روش ها قسمت نتایج راحترین بخش مقاله برای نگارش است اما بنظر مهمترین بخش یک مقاله، بخش نتایج آن می تواند باشد چراکه در اینجا به اهداف و فرضیات مطرح شده بایستی جواب دهید. نتایج باید مشخص، ساده و شفاف باشد زیرا </a:t>
            </a:r>
            <a:r>
              <a:rPr lang="fa-IR" sz="2800" b="1" dirty="0">
                <a:solidFill>
                  <a:srgbClr val="FF0000"/>
                </a:solidFill>
                <a:latin typeface="Calibri"/>
                <a:ea typeface="Calibri"/>
                <a:cs typeface="B Mitra" panose="00000400000000000000" pitchFamily="2" charset="-78"/>
              </a:rPr>
              <a:t>این نتایج هستند که نشان می دهد که مطالعه شما چقدر روی بسط دانش موجود تاثیر گذار است. </a:t>
            </a:r>
            <a:r>
              <a:rPr lang="fa-IR" sz="2800" b="1" dirty="0">
                <a:solidFill>
                  <a:srgbClr val="000000"/>
                </a:solidFill>
                <a:latin typeface="Calibri"/>
                <a:ea typeface="Calibri"/>
                <a:cs typeface="B Mitra" panose="00000400000000000000" pitchFamily="2" charset="-78"/>
              </a:rPr>
              <a:t>خیلی از اوقات ممکن است سبک نگارش مقاله انگلیسی که می نویسید </a:t>
            </a:r>
            <a:r>
              <a:rPr lang="fa-IR" sz="2800" b="1" dirty="0">
                <a:solidFill>
                  <a:srgbClr val="FF0000"/>
                </a:solidFill>
                <a:latin typeface="Calibri"/>
                <a:ea typeface="Calibri"/>
                <a:cs typeface="B Mitra" panose="00000400000000000000" pitchFamily="2" charset="-78"/>
              </a:rPr>
              <a:t>لهجه</a:t>
            </a:r>
            <a:r>
              <a:rPr lang="fa-IR" sz="2800" b="1" dirty="0">
                <a:solidFill>
                  <a:srgbClr val="000000"/>
                </a:solidFill>
                <a:latin typeface="Calibri"/>
                <a:ea typeface="Calibri"/>
                <a:cs typeface="B Mitra" panose="00000400000000000000" pitchFamily="2" charset="-78"/>
              </a:rPr>
              <a:t> داشته باشد اما نتایج بسیار مهمی را ارائه می کنید و می توانید ویراستاران و داوران را متقاعد کنید که مقاله شما را مورد ارزیابی قرار بدهند و خوانندگان مقاله شما را استناد و از نتایج آن استفاده کنند. </a:t>
            </a:r>
            <a:endParaRPr lang="en-US" sz="2800" b="1" dirty="0">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275835694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98463" y="405030"/>
            <a:ext cx="9449600" cy="733600"/>
          </a:xfrm>
        </p:spPr>
        <p:txBody>
          <a:bodyPr/>
          <a:lstStyle/>
          <a:p>
            <a:r>
              <a:rPr lang="fa-IR" sz="3200" dirty="0">
                <a:solidFill>
                  <a:srgbClr val="000000"/>
                </a:solidFill>
                <a:latin typeface="Calibri"/>
                <a:ea typeface="Calibri"/>
                <a:cs typeface="B Mitra" panose="00000400000000000000" pitchFamily="2" charset="-78"/>
              </a:rPr>
              <a:t>برای ارائه بخش نتایج در یک توالی مناسب می توان از ساختاری که در شکل زیر نشان داده شده است استفاده نمایید</a:t>
            </a:r>
            <a:endParaRPr lang="fa-IR" dirty="0">
              <a:cs typeface="B Mitra" panose="00000400000000000000" pitchFamily="2" charset="-78"/>
            </a:endParaRP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185</a:t>
            </a:fld>
            <a:endParaRPr lang="en" kern="0">
              <a:solidFill>
                <a:srgbClr val="7085AA"/>
              </a:solidFill>
            </a:endParaRP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74711" y="1171551"/>
            <a:ext cx="6673756" cy="55549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9484316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186</a:t>
            </a:fld>
            <a:endParaRPr lang="en" kern="0">
              <a:solidFill>
                <a:srgbClr val="7085AA"/>
              </a:solidFill>
            </a:endParaRPr>
          </a:p>
        </p:txBody>
      </p:sp>
      <p:sp>
        <p:nvSpPr>
          <p:cNvPr id="6" name="Rectangle 5"/>
          <p:cNvSpPr/>
          <p:nvPr/>
        </p:nvSpPr>
        <p:spPr>
          <a:xfrm>
            <a:off x="504967" y="590997"/>
            <a:ext cx="10536072" cy="5262979"/>
          </a:xfrm>
          <a:prstGeom prst="rect">
            <a:avLst/>
          </a:prstGeom>
        </p:spPr>
        <p:txBody>
          <a:bodyPr wrap="square">
            <a:spAutoFit/>
          </a:bodyPr>
          <a:lstStyle/>
          <a:p>
            <a:pPr marL="457200" indent="-457200" algn="r" rtl="1">
              <a:buFont typeface="Arial" panose="020B0604020202020204" pitchFamily="34" charset="0"/>
              <a:buChar char="•"/>
            </a:pPr>
            <a:r>
              <a:rPr lang="fa-IR" sz="2800" dirty="0">
                <a:solidFill>
                  <a:srgbClr val="000000"/>
                </a:solidFill>
                <a:latin typeface="Calibri"/>
                <a:ea typeface="Calibri"/>
                <a:cs typeface="B Mitra" panose="00000400000000000000" pitchFamily="2" charset="-78"/>
              </a:rPr>
              <a:t>هدف اصلی از بخش نتایج ارائه عینی نتایج کلیدی در راستای اهداف و فرضیه های مطالعه بدون هیچ تفسیری در یک توالی مناسب با استفاده </a:t>
            </a:r>
            <a:r>
              <a:rPr lang="fa-IR" sz="2800" b="1" dirty="0">
                <a:solidFill>
                  <a:srgbClr val="FF0000"/>
                </a:solidFill>
                <a:latin typeface="Calibri"/>
                <a:ea typeface="Calibri"/>
                <a:cs typeface="B Mitra" panose="00000400000000000000" pitchFamily="2" charset="-78"/>
              </a:rPr>
              <a:t>متن</a:t>
            </a:r>
            <a:r>
              <a:rPr lang="fa-IR" sz="2800" dirty="0">
                <a:solidFill>
                  <a:srgbClr val="FF0000"/>
                </a:solidFill>
                <a:latin typeface="Calibri"/>
                <a:ea typeface="Calibri"/>
                <a:cs typeface="B Mitra" panose="00000400000000000000" pitchFamily="2" charset="-78"/>
              </a:rPr>
              <a:t> </a:t>
            </a:r>
            <a:r>
              <a:rPr lang="fa-IR" sz="2800" dirty="0">
                <a:solidFill>
                  <a:srgbClr val="000000"/>
                </a:solidFill>
                <a:latin typeface="Calibri"/>
                <a:ea typeface="Calibri"/>
                <a:cs typeface="B Mitra" panose="00000400000000000000" pitchFamily="2" charset="-78"/>
              </a:rPr>
              <a:t>و ابزارهای شهودی مانند </a:t>
            </a:r>
            <a:r>
              <a:rPr lang="fa-IR" sz="2800" b="1" dirty="0">
                <a:solidFill>
                  <a:srgbClr val="FF0000"/>
                </a:solidFill>
                <a:latin typeface="Calibri"/>
                <a:ea typeface="Calibri"/>
                <a:cs typeface="B Mitra" panose="00000400000000000000" pitchFamily="2" charset="-78"/>
              </a:rPr>
              <a:t>جدول</a:t>
            </a:r>
            <a:r>
              <a:rPr lang="fa-IR" sz="2800" dirty="0">
                <a:solidFill>
                  <a:srgbClr val="FF0000"/>
                </a:solidFill>
                <a:latin typeface="Calibri"/>
                <a:ea typeface="Calibri"/>
                <a:cs typeface="B Mitra" panose="00000400000000000000" pitchFamily="2" charset="-78"/>
              </a:rPr>
              <a:t> </a:t>
            </a:r>
            <a:r>
              <a:rPr lang="fa-IR" sz="2800" dirty="0">
                <a:solidFill>
                  <a:srgbClr val="000000"/>
                </a:solidFill>
                <a:latin typeface="Calibri"/>
                <a:ea typeface="Calibri"/>
                <a:cs typeface="B Mitra" panose="00000400000000000000" pitchFamily="2" charset="-78"/>
              </a:rPr>
              <a:t>و </a:t>
            </a:r>
            <a:r>
              <a:rPr lang="fa-IR" sz="2800" b="1" dirty="0">
                <a:solidFill>
                  <a:srgbClr val="FF0000"/>
                </a:solidFill>
                <a:latin typeface="Calibri"/>
                <a:ea typeface="Calibri"/>
                <a:cs typeface="B Mitra" panose="00000400000000000000" pitchFamily="2" charset="-78"/>
              </a:rPr>
              <a:t>شکل</a:t>
            </a:r>
            <a:r>
              <a:rPr lang="fa-IR" sz="2800" dirty="0">
                <a:solidFill>
                  <a:srgbClr val="FF0000"/>
                </a:solidFill>
                <a:latin typeface="Calibri"/>
                <a:ea typeface="Calibri"/>
                <a:cs typeface="B Mitra" panose="00000400000000000000" pitchFamily="2" charset="-78"/>
              </a:rPr>
              <a:t> </a:t>
            </a:r>
            <a:r>
              <a:rPr lang="fa-IR" sz="2800" dirty="0">
                <a:solidFill>
                  <a:srgbClr val="000000"/>
                </a:solidFill>
                <a:latin typeface="Calibri"/>
                <a:ea typeface="Calibri"/>
                <a:cs typeface="B Mitra" panose="00000400000000000000" pitchFamily="2" charset="-78"/>
              </a:rPr>
              <a:t>می باشد. </a:t>
            </a:r>
            <a:endParaRPr lang="fa-IR" sz="2800" dirty="0" smtClean="0">
              <a:solidFill>
                <a:srgbClr val="000000"/>
              </a:solidFill>
              <a:latin typeface="Calibri"/>
              <a:ea typeface="Calibri"/>
              <a:cs typeface="B Mitra" panose="00000400000000000000" pitchFamily="2" charset="-78"/>
            </a:endParaRPr>
          </a:p>
          <a:p>
            <a:pPr marL="457200" indent="-457200" algn="r" rtl="1">
              <a:buFont typeface="Arial" panose="020B0604020202020204" pitchFamily="34" charset="0"/>
              <a:buChar char="•"/>
            </a:pPr>
            <a:r>
              <a:rPr lang="fa-IR" sz="2800" dirty="0" smtClean="0">
                <a:solidFill>
                  <a:srgbClr val="000000"/>
                </a:solidFill>
                <a:latin typeface="Calibri"/>
                <a:ea typeface="Calibri"/>
                <a:cs typeface="B Mitra" panose="00000400000000000000" pitchFamily="2" charset="-78"/>
              </a:rPr>
              <a:t>تفسیرهای </a:t>
            </a:r>
            <a:r>
              <a:rPr lang="fa-IR" sz="2800" dirty="0">
                <a:solidFill>
                  <a:srgbClr val="000000"/>
                </a:solidFill>
                <a:latin typeface="Calibri"/>
                <a:ea typeface="Calibri"/>
                <a:cs typeface="B Mitra" panose="00000400000000000000" pitchFamily="2" charset="-78"/>
              </a:rPr>
              <a:t>خود را برای بحث پس انداز کنید</a:t>
            </a:r>
            <a:r>
              <a:rPr lang="fa-IR" sz="2800" b="1" dirty="0">
                <a:solidFill>
                  <a:srgbClr val="FF0000"/>
                </a:solidFill>
                <a:latin typeface="Calibri"/>
                <a:ea typeface="Calibri"/>
                <a:cs typeface="B Mitra" panose="00000400000000000000" pitchFamily="2" charset="-78"/>
              </a:rPr>
              <a:t>. نتایج همیشه با متن شروع می شود و با ارائه جدول ها و شکل ها پشتیبانی می شود. </a:t>
            </a:r>
            <a:endParaRPr lang="fa-IR" sz="2800" b="1" dirty="0" smtClean="0">
              <a:solidFill>
                <a:srgbClr val="FF0000"/>
              </a:solidFill>
              <a:latin typeface="Calibri"/>
              <a:ea typeface="Calibri"/>
              <a:cs typeface="B Mitra" panose="00000400000000000000" pitchFamily="2" charset="-78"/>
            </a:endParaRPr>
          </a:p>
          <a:p>
            <a:pPr marL="457200" indent="-457200" algn="r" rtl="1">
              <a:buFont typeface="Arial" panose="020B0604020202020204" pitchFamily="34" charset="0"/>
              <a:buChar char="•"/>
            </a:pPr>
            <a:r>
              <a:rPr lang="fa-IR" sz="2800" dirty="0" smtClean="0">
                <a:solidFill>
                  <a:srgbClr val="000000"/>
                </a:solidFill>
                <a:latin typeface="Calibri"/>
                <a:ea typeface="Calibri"/>
                <a:cs typeface="B Mitra" panose="00000400000000000000" pitchFamily="2" charset="-78"/>
              </a:rPr>
              <a:t>بهتر </a:t>
            </a:r>
            <a:r>
              <a:rPr lang="fa-IR" sz="2800" dirty="0">
                <a:solidFill>
                  <a:srgbClr val="000000"/>
                </a:solidFill>
                <a:latin typeface="Calibri"/>
                <a:ea typeface="Calibri"/>
                <a:cs typeface="B Mitra" panose="00000400000000000000" pitchFamily="2" charset="-78"/>
              </a:rPr>
              <a:t>است ابتدا تعیین کنید که چه داده هایی در متن، شکل یا جدول ارائه شوند. جدول ها و شکل های مقاله را تنظیم کنید (می توانید </a:t>
            </a:r>
            <a:r>
              <a:rPr lang="fa-IR" sz="2800" b="1" dirty="0">
                <a:solidFill>
                  <a:srgbClr val="FF0000"/>
                </a:solidFill>
                <a:latin typeface="Calibri"/>
                <a:ea typeface="Calibri"/>
                <a:cs typeface="B Mitra" panose="00000400000000000000" pitchFamily="2" charset="-78"/>
              </a:rPr>
              <a:t>راهنمای نویسندگان مجله </a:t>
            </a:r>
            <a:r>
              <a:rPr lang="fa-IR" sz="2800" dirty="0">
                <a:solidFill>
                  <a:srgbClr val="000000"/>
                </a:solidFill>
                <a:latin typeface="Calibri"/>
                <a:ea typeface="Calibri"/>
                <a:cs typeface="B Mitra" panose="00000400000000000000" pitchFamily="2" charset="-78"/>
              </a:rPr>
              <a:t>مورد نظر را مطالعه کنید).  </a:t>
            </a:r>
            <a:endParaRPr lang="fa-IR" sz="2800" dirty="0" smtClean="0">
              <a:solidFill>
                <a:srgbClr val="000000"/>
              </a:solidFill>
              <a:latin typeface="Calibri"/>
              <a:ea typeface="Calibri"/>
              <a:cs typeface="B Mitra" panose="00000400000000000000" pitchFamily="2" charset="-78"/>
            </a:endParaRPr>
          </a:p>
          <a:p>
            <a:pPr marL="457200" indent="-457200" algn="r" rtl="1">
              <a:buFont typeface="Arial" panose="020B0604020202020204" pitchFamily="34" charset="0"/>
              <a:buChar char="•"/>
            </a:pPr>
            <a:r>
              <a:rPr lang="fa-IR" sz="2800" dirty="0" smtClean="0">
                <a:solidFill>
                  <a:srgbClr val="000000"/>
                </a:solidFill>
                <a:latin typeface="Calibri"/>
                <a:ea typeface="Calibri"/>
                <a:cs typeface="B Mitra" panose="00000400000000000000" pitchFamily="2" charset="-78"/>
              </a:rPr>
              <a:t>توالی </a:t>
            </a:r>
            <a:r>
              <a:rPr lang="fa-IR" sz="2800" dirty="0">
                <a:solidFill>
                  <a:srgbClr val="000000"/>
                </a:solidFill>
                <a:latin typeface="Calibri"/>
                <a:ea typeface="Calibri"/>
                <a:cs typeface="B Mitra" panose="00000400000000000000" pitchFamily="2" charset="-78"/>
              </a:rPr>
              <a:t>مناسب نتایج به این معنی است که نتایج به سمت مهمترین و کلیدی ترین نتایج جریان داشته باشد. به عبارت دیگر از از سمت نتایج </a:t>
            </a:r>
            <a:r>
              <a:rPr lang="fa-IR" sz="2800" b="1" dirty="0">
                <a:solidFill>
                  <a:srgbClr val="FF0000"/>
                </a:solidFill>
                <a:latin typeface="Calibri"/>
                <a:ea typeface="Calibri"/>
                <a:cs typeface="B Mitra" panose="00000400000000000000" pitchFamily="2" charset="-78"/>
              </a:rPr>
              <a:t>ساده به نتایج مهم و پیچیده </a:t>
            </a:r>
            <a:r>
              <a:rPr lang="fa-IR" sz="2800" dirty="0">
                <a:solidFill>
                  <a:srgbClr val="000000"/>
                </a:solidFill>
                <a:latin typeface="Calibri"/>
                <a:ea typeface="Calibri"/>
                <a:cs typeface="B Mitra" panose="00000400000000000000" pitchFamily="2" charset="-78"/>
              </a:rPr>
              <a:t>حرکت کنیم. </a:t>
            </a:r>
            <a:endParaRPr lang="fa-IR" sz="2800" dirty="0" smtClean="0">
              <a:solidFill>
                <a:srgbClr val="000000"/>
              </a:solidFill>
              <a:latin typeface="Calibri"/>
              <a:ea typeface="Calibri"/>
              <a:cs typeface="B Mitra" panose="00000400000000000000" pitchFamily="2" charset="-78"/>
            </a:endParaRPr>
          </a:p>
          <a:p>
            <a:pPr marL="457200" indent="-457200" algn="r" rtl="1">
              <a:buFont typeface="Arial" panose="020B0604020202020204" pitchFamily="34" charset="0"/>
              <a:buChar char="•"/>
            </a:pPr>
            <a:r>
              <a:rPr lang="fa-IR" sz="2800" dirty="0" smtClean="0">
                <a:solidFill>
                  <a:srgbClr val="000000"/>
                </a:solidFill>
                <a:latin typeface="Calibri"/>
                <a:ea typeface="Calibri"/>
                <a:cs typeface="B Mitra" panose="00000400000000000000" pitchFamily="2" charset="-78"/>
              </a:rPr>
              <a:t>ارائه </a:t>
            </a:r>
            <a:r>
              <a:rPr lang="fa-IR" sz="2800" dirty="0">
                <a:solidFill>
                  <a:srgbClr val="000000"/>
                </a:solidFill>
                <a:latin typeface="Calibri"/>
                <a:ea typeface="Calibri"/>
                <a:cs typeface="B Mitra" panose="00000400000000000000" pitchFamily="2" charset="-78"/>
              </a:rPr>
              <a:t>نتایج بایستی همسو با چکیده، مقدمه و مواد و روش ها باشد. احتیاجی نیست اطلاعات در جدول و شکل ها مجددا در متن تکرار شود. </a:t>
            </a:r>
            <a:endParaRPr lang="fa-IR" sz="2800" dirty="0" smtClean="0">
              <a:solidFill>
                <a:srgbClr val="000000"/>
              </a:solidFill>
              <a:latin typeface="Calibri"/>
              <a:ea typeface="Calibri"/>
              <a:cs typeface="B Mitra" panose="00000400000000000000" pitchFamily="2" charset="-78"/>
            </a:endParaRPr>
          </a:p>
          <a:p>
            <a:pPr marL="457200" indent="-457200" algn="r" rtl="1">
              <a:buFont typeface="Arial" panose="020B0604020202020204" pitchFamily="34" charset="0"/>
              <a:buChar char="•"/>
            </a:pPr>
            <a:r>
              <a:rPr lang="fa-IR" sz="2800" dirty="0" smtClean="0">
                <a:solidFill>
                  <a:srgbClr val="000000"/>
                </a:solidFill>
                <a:latin typeface="Calibri"/>
                <a:ea typeface="Calibri"/>
                <a:cs typeface="B Mitra" panose="00000400000000000000" pitchFamily="2" charset="-78"/>
              </a:rPr>
              <a:t>هنگام </a:t>
            </a:r>
            <a:r>
              <a:rPr lang="fa-IR" sz="2800" dirty="0">
                <a:solidFill>
                  <a:srgbClr val="000000"/>
                </a:solidFill>
                <a:latin typeface="Calibri"/>
                <a:ea typeface="Calibri"/>
                <a:cs typeface="B Mitra" panose="00000400000000000000" pitchFamily="2" charset="-78"/>
              </a:rPr>
              <a:t>نگارش قسمت نتایج از ارائه تفسیر، </a:t>
            </a:r>
            <a:r>
              <a:rPr lang="fa-IR" sz="2800" b="1" dirty="0">
                <a:solidFill>
                  <a:srgbClr val="FF0000"/>
                </a:solidFill>
                <a:latin typeface="Calibri"/>
                <a:ea typeface="Calibri"/>
                <a:cs typeface="B Mitra" panose="00000400000000000000" pitchFamily="2" charset="-78"/>
              </a:rPr>
              <a:t>ارائه بحث و حدس و گمان ها  پرهیز کنید</a:t>
            </a:r>
            <a:r>
              <a:rPr lang="fa-IR" sz="2800" dirty="0">
                <a:solidFill>
                  <a:srgbClr val="000000"/>
                </a:solidFill>
                <a:latin typeface="Calibri"/>
                <a:ea typeface="Calibri"/>
                <a:cs typeface="B Mitra" panose="00000400000000000000" pitchFamily="2" charset="-78"/>
              </a:rPr>
              <a:t>. مکمل بخش نتایج قسمت بحث مقاله است که لازم است نتایج به شیوه مناسب تفسیر و پرداخته </a:t>
            </a:r>
            <a:r>
              <a:rPr lang="fa-IR" sz="2800" dirty="0" smtClean="0">
                <a:solidFill>
                  <a:srgbClr val="000000"/>
                </a:solidFill>
                <a:latin typeface="Calibri"/>
                <a:ea typeface="Calibri"/>
                <a:cs typeface="B Mitra" panose="00000400000000000000" pitchFamily="2" charset="-78"/>
              </a:rPr>
              <a:t>شود</a:t>
            </a:r>
            <a:endParaRPr lang="en-US" sz="2800" dirty="0">
              <a:latin typeface="Calibri"/>
              <a:ea typeface="Calibri"/>
              <a:cs typeface="B Mitra" panose="00000400000000000000" pitchFamily="2" charset="-78"/>
            </a:endParaRPr>
          </a:p>
        </p:txBody>
      </p:sp>
    </p:spTree>
    <p:extLst>
      <p:ext uri="{BB962C8B-B14F-4D97-AF65-F5344CB8AC3E}">
        <p14:creationId xmlns:p14="http://schemas.microsoft.com/office/powerpoint/2010/main" val="371033841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59429" y="0"/>
            <a:ext cx="10515600" cy="1325563"/>
          </a:xfrm>
        </p:spPr>
        <p:txBody>
          <a:bodyPr>
            <a:normAutofit/>
          </a:bodyPr>
          <a:lstStyle/>
          <a:p>
            <a:pPr marL="0" indent="0" algn="ctr" rtl="1"/>
            <a:r>
              <a:rPr lang="fa-IR" sz="4400" dirty="0" smtClean="0">
                <a:solidFill>
                  <a:srgbClr val="7030A0"/>
                </a:solidFill>
                <a:cs typeface="B Titr" panose="00000700000000000000" pitchFamily="2" charset="-78"/>
              </a:rPr>
              <a:t>نکات مهم در نگارش نتایج </a:t>
            </a:r>
            <a:endParaRPr lang="fa-IR" dirty="0">
              <a:cs typeface="B Titr" panose="00000700000000000000" pitchFamily="2" charset="-78"/>
            </a:endParaRPr>
          </a:p>
        </p:txBody>
      </p:sp>
      <p:sp>
        <p:nvSpPr>
          <p:cNvPr id="3" name="Content Placeholder 2"/>
          <p:cNvSpPr>
            <a:spLocks noGrp="1"/>
          </p:cNvSpPr>
          <p:nvPr>
            <p:ph idx="1"/>
          </p:nvPr>
        </p:nvSpPr>
        <p:spPr>
          <a:xfrm>
            <a:off x="652379" y="1521181"/>
            <a:ext cx="11007296" cy="4351338"/>
          </a:xfrm>
        </p:spPr>
        <p:txBody>
          <a:bodyPr>
            <a:normAutofit fontScale="92500" lnSpcReduction="20000"/>
          </a:bodyPr>
          <a:lstStyle/>
          <a:p>
            <a:pPr algn="r" rtl="1">
              <a:buClr>
                <a:srgbClr val="FF0000"/>
              </a:buClr>
              <a:buFont typeface="Wingdings" panose="05000000000000000000" pitchFamily="2" charset="2"/>
              <a:buChar char="ü"/>
            </a:pPr>
            <a:r>
              <a:rPr lang="fa-IR" sz="3200" b="1" dirty="0" smtClean="0">
                <a:cs typeface="B Mitra" panose="00000400000000000000" pitchFamily="2" charset="-78"/>
              </a:rPr>
              <a:t>نتایج باید انعکاس واقعی از یافته‌های تحقیق باشد.</a:t>
            </a:r>
            <a:r>
              <a:rPr lang="fa-IR" sz="3200" b="1" dirty="0">
                <a:cs typeface="B Mitra" panose="00000400000000000000" pitchFamily="2" charset="-78"/>
              </a:rPr>
              <a:t> </a:t>
            </a:r>
            <a:endParaRPr lang="fa-IR" sz="3200" b="1" dirty="0" smtClean="0">
              <a:cs typeface="B Mitra" panose="00000400000000000000" pitchFamily="2" charset="-78"/>
            </a:endParaRPr>
          </a:p>
          <a:p>
            <a:pPr algn="r" rtl="1">
              <a:buClr>
                <a:srgbClr val="FF0000"/>
              </a:buClr>
              <a:buFont typeface="Wingdings" panose="05000000000000000000" pitchFamily="2" charset="2"/>
              <a:buChar char="ü"/>
            </a:pPr>
            <a:r>
              <a:rPr lang="fa-IR" sz="3200" b="1" dirty="0" smtClean="0">
                <a:cs typeface="B Mitra" panose="00000400000000000000" pitchFamily="2" charset="-78"/>
              </a:rPr>
              <a:t>توصیف </a:t>
            </a:r>
            <a:r>
              <a:rPr lang="fa-IR" sz="3200" b="1" dirty="0">
                <a:cs typeface="B Mitra" panose="00000400000000000000" pitchFamily="2" charset="-78"/>
              </a:rPr>
              <a:t>آنچه یافت شد</a:t>
            </a:r>
            <a:r>
              <a:rPr lang="fa-IR" sz="3200" b="1" dirty="0" smtClean="0">
                <a:cs typeface="B Mitra" panose="00000400000000000000" pitchFamily="2" charset="-78"/>
              </a:rPr>
              <a:t>.</a:t>
            </a:r>
          </a:p>
          <a:p>
            <a:pPr algn="r" rtl="1">
              <a:buClr>
                <a:srgbClr val="FF0000"/>
              </a:buClr>
              <a:buFont typeface="Wingdings" panose="05000000000000000000" pitchFamily="2" charset="2"/>
              <a:buChar char="ü"/>
            </a:pPr>
            <a:r>
              <a:rPr lang="fa-IR" sz="3200" b="1" dirty="0" smtClean="0">
                <a:cs typeface="B Mitra" panose="00000400000000000000" pitchFamily="2" charset="-78"/>
              </a:rPr>
              <a:t> </a:t>
            </a:r>
            <a:r>
              <a:rPr lang="fa-IR" sz="3200" b="1" dirty="0">
                <a:cs typeface="B Mitra" panose="00000400000000000000" pitchFamily="2" charset="-78"/>
              </a:rPr>
              <a:t>مهمترین یافته‌ها گنجانده </a:t>
            </a:r>
            <a:r>
              <a:rPr lang="fa-IR" sz="3200" b="1" dirty="0" smtClean="0">
                <a:cs typeface="B Mitra" panose="00000400000000000000" pitchFamily="2" charset="-78"/>
              </a:rPr>
              <a:t>شود.</a:t>
            </a:r>
            <a:endParaRPr lang="fa-IR" sz="3200" b="1" dirty="0">
              <a:cs typeface="B Mitra" panose="00000400000000000000" pitchFamily="2" charset="-78"/>
            </a:endParaRPr>
          </a:p>
          <a:p>
            <a:pPr algn="r" rtl="1">
              <a:buClr>
                <a:srgbClr val="FF0000"/>
              </a:buClr>
              <a:buFont typeface="Wingdings" panose="05000000000000000000" pitchFamily="2" charset="2"/>
              <a:buChar char="ü"/>
            </a:pPr>
            <a:r>
              <a:rPr lang="fa-IR" sz="3200" b="1" dirty="0" smtClean="0">
                <a:cs typeface="B Mitra" panose="00000400000000000000" pitchFamily="2" charset="-78"/>
              </a:rPr>
              <a:t>هیچ قضاوتی روی نتایج انجام نمی‌شود.</a:t>
            </a:r>
          </a:p>
          <a:p>
            <a:pPr algn="r" rtl="1">
              <a:buClr>
                <a:srgbClr val="FF0000"/>
              </a:buClr>
              <a:buFont typeface="Wingdings" panose="05000000000000000000" pitchFamily="2" charset="2"/>
              <a:buChar char="ü"/>
            </a:pPr>
            <a:r>
              <a:rPr lang="fa-IR" sz="3200" b="1" dirty="0" smtClean="0">
                <a:cs typeface="B Mitra" panose="00000400000000000000" pitchFamily="2" charset="-78"/>
              </a:rPr>
              <a:t>قضاوت بر روی نتایج در قسمت بحث و نتیجه‌گیری است.</a:t>
            </a:r>
          </a:p>
          <a:p>
            <a:pPr algn="r" rtl="1">
              <a:buClr>
                <a:srgbClr val="FF0000"/>
              </a:buClr>
              <a:buFont typeface="Wingdings" panose="05000000000000000000" pitchFamily="2" charset="2"/>
              <a:buChar char="ü"/>
            </a:pPr>
            <a:r>
              <a:rPr lang="fa-IR" sz="3200" b="1" dirty="0" smtClean="0">
                <a:cs typeface="B Mitra" panose="00000400000000000000" pitchFamily="2" charset="-78"/>
              </a:rPr>
              <a:t>دیدگاه ها </a:t>
            </a:r>
            <a:r>
              <a:rPr lang="fa-IR" sz="3200" b="1" dirty="0">
                <a:cs typeface="B Mitra" panose="00000400000000000000" pitchFamily="2" charset="-78"/>
              </a:rPr>
              <a:t>و نظرات </a:t>
            </a:r>
            <a:r>
              <a:rPr lang="fa-IR" sz="3200" b="1" dirty="0" smtClean="0">
                <a:cs typeface="B Mitra" panose="00000400000000000000" pitchFamily="2" charset="-78"/>
              </a:rPr>
              <a:t>نویسندگان اعمال نمی‌شود.</a:t>
            </a:r>
            <a:endParaRPr lang="fa-IR" sz="3200" b="1" dirty="0">
              <a:cs typeface="B Mitra" panose="00000400000000000000" pitchFamily="2" charset="-78"/>
            </a:endParaRPr>
          </a:p>
          <a:p>
            <a:pPr algn="r" rtl="1">
              <a:buClr>
                <a:srgbClr val="FF0000"/>
              </a:buClr>
              <a:buFont typeface="Wingdings" panose="05000000000000000000" pitchFamily="2" charset="2"/>
              <a:buChar char="ü"/>
            </a:pPr>
            <a:r>
              <a:rPr lang="fa-IR" sz="3200" b="1" dirty="0" smtClean="0">
                <a:cs typeface="B Mitra" panose="00000400000000000000" pitchFamily="2" charset="-78"/>
              </a:rPr>
              <a:t>در قسمت نتایج نباید بیش </a:t>
            </a:r>
            <a:r>
              <a:rPr lang="fa-IR" sz="3200" b="1" dirty="0">
                <a:cs typeface="B Mitra" panose="00000400000000000000" pitchFamily="2" charset="-78"/>
              </a:rPr>
              <a:t>از شش جداول یا </a:t>
            </a:r>
            <a:r>
              <a:rPr lang="fa-IR" sz="3200" b="1" dirty="0" smtClean="0">
                <a:cs typeface="B Mitra" panose="00000400000000000000" pitchFamily="2" charset="-78"/>
              </a:rPr>
              <a:t>نمودار گنجانده شود.</a:t>
            </a:r>
          </a:p>
          <a:p>
            <a:pPr algn="r" rtl="1">
              <a:buClr>
                <a:srgbClr val="FF0000"/>
              </a:buClr>
              <a:buFont typeface="Wingdings" panose="05000000000000000000" pitchFamily="2" charset="2"/>
              <a:buChar char="ü"/>
            </a:pPr>
            <a:r>
              <a:rPr lang="fa-IR" sz="3200" b="1" dirty="0" smtClean="0">
                <a:cs typeface="B Mitra" panose="00000400000000000000" pitchFamily="2" charset="-78"/>
              </a:rPr>
              <a:t>حداقل 2-4 صفحه</a:t>
            </a:r>
            <a:endParaRPr lang="fa-IR" sz="3200" b="1" dirty="0">
              <a:cs typeface="B Mitra" panose="00000400000000000000" pitchFamily="2" charset="-78"/>
            </a:endParaRPr>
          </a:p>
        </p:txBody>
      </p:sp>
      <p:sp>
        <p:nvSpPr>
          <p:cNvPr id="11" name="Date Placeholder 10"/>
          <p:cNvSpPr>
            <a:spLocks noGrp="1"/>
          </p:cNvSpPr>
          <p:nvPr>
            <p:ph type="dt" sz="half" idx="10"/>
          </p:nvPr>
        </p:nvSpPr>
        <p:spPr/>
        <p:txBody>
          <a:bodyPr/>
          <a:lstStyle/>
          <a:p>
            <a:pPr>
              <a:defRPr/>
            </a:pPr>
            <a:fld id="{C26F8FA6-DD43-4816-B762-E44B15CCBAF3}" type="datetime3">
              <a:rPr lang="en-US" smtClean="0">
                <a:solidFill>
                  <a:srgbClr val="FFFFFF"/>
                </a:solidFill>
              </a:rPr>
              <a:t>5 February 2025</a:t>
            </a:fld>
            <a:endParaRPr lang="en-US">
              <a:solidFill>
                <a:srgbClr val="FFFFFF"/>
              </a:solidFill>
            </a:endParaRPr>
          </a:p>
        </p:txBody>
      </p:sp>
      <p:sp>
        <p:nvSpPr>
          <p:cNvPr id="12" name="Slide Number Placeholder 11"/>
          <p:cNvSpPr>
            <a:spLocks noGrp="1"/>
          </p:cNvSpPr>
          <p:nvPr>
            <p:ph type="sldNum" sz="quarter" idx="12"/>
          </p:nvPr>
        </p:nvSpPr>
        <p:spPr/>
        <p:txBody>
          <a:bodyPr/>
          <a:lstStyle/>
          <a:p>
            <a:pPr>
              <a:defRPr/>
            </a:pPr>
            <a:fld id="{D34F6F33-A457-496B-A484-C6AFA3A5769E}" type="slidenum">
              <a:rPr lang="en-US" smtClean="0">
                <a:solidFill>
                  <a:srgbClr val="FFFFFF"/>
                </a:solidFill>
              </a:rPr>
              <a:pPr>
                <a:defRPr/>
              </a:pPr>
              <a:t>187</a:t>
            </a:fld>
            <a:endParaRPr lang="en-US">
              <a:solidFill>
                <a:srgbClr val="FFFFFF"/>
              </a:solidFill>
            </a:endParaRPr>
          </a:p>
        </p:txBody>
      </p:sp>
    </p:spTree>
    <p:extLst>
      <p:ext uri="{BB962C8B-B14F-4D97-AF65-F5344CB8AC3E}">
        <p14:creationId xmlns:p14="http://schemas.microsoft.com/office/powerpoint/2010/main" val="2093732075"/>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48587" y="159370"/>
            <a:ext cx="9449600" cy="733600"/>
          </a:xfrm>
        </p:spPr>
        <p:txBody>
          <a:bodyPr/>
          <a:lstStyle/>
          <a:p>
            <a:pPr algn="r" rtl="1"/>
            <a:r>
              <a:rPr lang="fa-IR" sz="4000" dirty="0" smtClean="0">
                <a:solidFill>
                  <a:srgbClr val="FF0000"/>
                </a:solidFill>
                <a:cs typeface="B Mitra" panose="00000400000000000000" pitchFamily="2" charset="-78"/>
              </a:rPr>
              <a:t>متن </a:t>
            </a:r>
            <a:r>
              <a:rPr lang="en-US" sz="4000" dirty="0" smtClean="0">
                <a:solidFill>
                  <a:srgbClr val="FF0000"/>
                </a:solidFill>
                <a:cs typeface="B Mitra" panose="00000400000000000000" pitchFamily="2" charset="-78"/>
              </a:rPr>
              <a:t>text</a:t>
            </a:r>
            <a:endParaRPr lang="fa-IR" sz="4000"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371167" y="1339941"/>
            <a:ext cx="9315030" cy="3567200"/>
          </a:xfrm>
        </p:spPr>
        <p:txBody>
          <a:bodyPr/>
          <a:lstStyle/>
          <a:p>
            <a:pPr algn="r" rtl="1"/>
            <a:r>
              <a:rPr lang="fa-IR" b="1" dirty="0">
                <a:solidFill>
                  <a:srgbClr val="000000"/>
                </a:solidFill>
                <a:latin typeface="Calibri"/>
                <a:ea typeface="Calibri"/>
                <a:cs typeface="B Mitra" panose="00000400000000000000" pitchFamily="2" charset="-78"/>
              </a:rPr>
              <a:t>متن نتایج را مختصر، مفید و بصورت عینی بنویسید. </a:t>
            </a:r>
            <a:endParaRPr lang="fa-IR" b="1" dirty="0" smtClean="0">
              <a:solidFill>
                <a:srgbClr val="000000"/>
              </a:solidFill>
              <a:latin typeface="Calibri"/>
              <a:ea typeface="Calibri"/>
              <a:cs typeface="B Mitra" panose="00000400000000000000" pitchFamily="2" charset="-78"/>
            </a:endParaRPr>
          </a:p>
          <a:p>
            <a:pPr algn="r" rtl="1"/>
            <a:r>
              <a:rPr lang="fa-IR" b="1" dirty="0" smtClean="0">
                <a:solidFill>
                  <a:srgbClr val="000000"/>
                </a:solidFill>
                <a:latin typeface="Calibri"/>
                <a:ea typeface="Calibri"/>
                <a:cs typeface="B Mitra" panose="00000400000000000000" pitchFamily="2" charset="-78"/>
              </a:rPr>
              <a:t>یک </a:t>
            </a:r>
            <a:r>
              <a:rPr lang="fa-IR" b="1" dirty="0">
                <a:solidFill>
                  <a:srgbClr val="000000"/>
                </a:solidFill>
                <a:latin typeface="Calibri"/>
                <a:ea typeface="Calibri"/>
                <a:cs typeface="B Mitra" panose="00000400000000000000" pitchFamily="2" charset="-78"/>
              </a:rPr>
              <a:t>قاعده است که اطلاعات کافی با استفاده حداقل از متن و کلمات در قسمت نتایج ارائه شود. </a:t>
            </a:r>
            <a:r>
              <a:rPr lang="fa-IR" b="1" dirty="0">
                <a:solidFill>
                  <a:srgbClr val="FF0000"/>
                </a:solidFill>
                <a:latin typeface="Calibri"/>
                <a:ea typeface="Calibri"/>
                <a:cs typeface="B Mitra" panose="00000400000000000000" pitchFamily="2" charset="-78"/>
              </a:rPr>
              <a:t>اعداد ارائه شده در جدول ها را نباید در متن تکرار کنید. </a:t>
            </a:r>
            <a:endParaRPr lang="fa-IR" b="1" dirty="0" smtClean="0">
              <a:solidFill>
                <a:srgbClr val="FF0000"/>
              </a:solidFill>
              <a:latin typeface="Calibri"/>
              <a:ea typeface="Calibri"/>
              <a:cs typeface="B Mitra" panose="00000400000000000000" pitchFamily="2" charset="-78"/>
            </a:endParaRPr>
          </a:p>
          <a:p>
            <a:pPr algn="r" rtl="1"/>
            <a:r>
              <a:rPr lang="fa-IR" b="1" dirty="0" smtClean="0">
                <a:solidFill>
                  <a:srgbClr val="000000"/>
                </a:solidFill>
                <a:latin typeface="Calibri"/>
                <a:ea typeface="Calibri"/>
                <a:cs typeface="B Mitra" panose="00000400000000000000" pitchFamily="2" charset="-78"/>
              </a:rPr>
              <a:t>می </a:t>
            </a:r>
            <a:r>
              <a:rPr lang="fa-IR" b="1" dirty="0">
                <a:solidFill>
                  <a:srgbClr val="000000"/>
                </a:solidFill>
                <a:latin typeface="Calibri"/>
                <a:ea typeface="Calibri"/>
                <a:cs typeface="B Mitra" panose="00000400000000000000" pitchFamily="2" charset="-78"/>
              </a:rPr>
              <a:t>توانید اعداد ارائه شده در شکل ها را در متن تکرار کنید </a:t>
            </a:r>
            <a:r>
              <a:rPr lang="fa-IR" b="1" dirty="0" smtClean="0">
                <a:solidFill>
                  <a:srgbClr val="000000"/>
                </a:solidFill>
                <a:latin typeface="Calibri"/>
                <a:ea typeface="Calibri"/>
                <a:cs typeface="B Mitra" panose="00000400000000000000" pitchFamily="2" charset="-78"/>
              </a:rPr>
              <a:t>مگر اینکه نیاز </a:t>
            </a:r>
            <a:r>
              <a:rPr lang="fa-IR" b="1" dirty="0">
                <a:solidFill>
                  <a:srgbClr val="000000"/>
                </a:solidFill>
                <a:latin typeface="Calibri"/>
                <a:ea typeface="Calibri"/>
                <a:cs typeface="B Mitra" panose="00000400000000000000" pitchFamily="2" charset="-78"/>
              </a:rPr>
              <a:t>است که دقت در گزارش اعداد را بالاتر ببرید. </a:t>
            </a:r>
            <a:endParaRPr lang="fa-IR" b="1" dirty="0" smtClean="0">
              <a:solidFill>
                <a:srgbClr val="000000"/>
              </a:solidFill>
              <a:latin typeface="Calibri"/>
              <a:ea typeface="Calibri"/>
              <a:cs typeface="B Mitra" panose="00000400000000000000" pitchFamily="2" charset="-78"/>
            </a:endParaRPr>
          </a:p>
          <a:p>
            <a:pPr algn="r" rtl="1"/>
            <a:r>
              <a:rPr lang="fa-IR" b="1" dirty="0" smtClean="0">
                <a:solidFill>
                  <a:srgbClr val="000000"/>
                </a:solidFill>
                <a:latin typeface="Calibri"/>
                <a:ea typeface="Calibri"/>
                <a:cs typeface="B Mitra" panose="00000400000000000000" pitchFamily="2" charset="-78"/>
              </a:rPr>
              <a:t>بهتر </a:t>
            </a:r>
            <a:r>
              <a:rPr lang="fa-IR" b="1" dirty="0">
                <a:solidFill>
                  <a:srgbClr val="000000"/>
                </a:solidFill>
                <a:latin typeface="Calibri"/>
                <a:ea typeface="Calibri"/>
                <a:cs typeface="B Mitra" panose="00000400000000000000" pitchFamily="2" charset="-78"/>
              </a:rPr>
              <a:t>است بجای ارائه مقدار دقیق داده ها، توصیف اندازهای اثر یا پاسخ مانند درصد تغییرات یا نسبت شانس در متن ارائه شود. </a:t>
            </a:r>
            <a:endParaRPr lang="fa-IR" b="1" dirty="0" smtClean="0">
              <a:solidFill>
                <a:srgbClr val="000000"/>
              </a:solidFill>
              <a:latin typeface="Calibri"/>
              <a:ea typeface="Calibri"/>
              <a:cs typeface="B Mitra" panose="00000400000000000000" pitchFamily="2" charset="-78"/>
            </a:endParaRPr>
          </a:p>
          <a:p>
            <a:pPr algn="r" rtl="1"/>
            <a:r>
              <a:rPr lang="fa-IR" b="1" dirty="0" smtClean="0">
                <a:solidFill>
                  <a:srgbClr val="000000"/>
                </a:solidFill>
                <a:latin typeface="Calibri"/>
                <a:ea typeface="Calibri"/>
                <a:cs typeface="B Mitra" panose="00000400000000000000" pitchFamily="2" charset="-78"/>
              </a:rPr>
              <a:t>از </a:t>
            </a:r>
            <a:r>
              <a:rPr lang="fa-IR" b="1" dirty="0">
                <a:solidFill>
                  <a:srgbClr val="FF0000"/>
                </a:solidFill>
                <a:latin typeface="Calibri"/>
                <a:ea typeface="Calibri"/>
                <a:cs typeface="B Mitra" panose="00000400000000000000" pitchFamily="2" charset="-78"/>
              </a:rPr>
              <a:t>زمان گذشته برای نوشتن جملات </a:t>
            </a:r>
            <a:r>
              <a:rPr lang="fa-IR" b="1" dirty="0">
                <a:solidFill>
                  <a:srgbClr val="000000"/>
                </a:solidFill>
                <a:latin typeface="Calibri"/>
                <a:ea typeface="Calibri"/>
                <a:cs typeface="B Mitra" panose="00000400000000000000" pitchFamily="2" charset="-78"/>
              </a:rPr>
              <a:t>استفاده کنید. </a:t>
            </a:r>
            <a:endParaRPr lang="fa-IR" b="1" dirty="0" smtClean="0">
              <a:solidFill>
                <a:srgbClr val="000000"/>
              </a:solidFill>
              <a:latin typeface="Calibri"/>
              <a:ea typeface="Calibri"/>
              <a:cs typeface="B Mitra" panose="00000400000000000000" pitchFamily="2" charset="-78"/>
            </a:endParaRPr>
          </a:p>
          <a:p>
            <a:pPr algn="r" rtl="1"/>
            <a:r>
              <a:rPr lang="fa-IR" b="1" dirty="0" smtClean="0">
                <a:solidFill>
                  <a:srgbClr val="FF0000"/>
                </a:solidFill>
                <a:latin typeface="Calibri"/>
                <a:ea typeface="Calibri"/>
                <a:cs typeface="B Mitra" panose="00000400000000000000" pitchFamily="2" charset="-78"/>
              </a:rPr>
              <a:t>ترتیب </a:t>
            </a:r>
            <a:r>
              <a:rPr lang="fa-IR" b="1" dirty="0">
                <a:solidFill>
                  <a:srgbClr val="FF0000"/>
                </a:solidFill>
                <a:latin typeface="Calibri"/>
                <a:ea typeface="Calibri"/>
                <a:cs typeface="B Mitra" panose="00000400000000000000" pitchFamily="2" charset="-78"/>
              </a:rPr>
              <a:t>شماره گذاری </a:t>
            </a:r>
            <a:r>
              <a:rPr lang="fa-IR" b="1" dirty="0">
                <a:solidFill>
                  <a:srgbClr val="000000"/>
                </a:solidFill>
                <a:latin typeface="Calibri"/>
                <a:ea typeface="Calibri"/>
                <a:cs typeface="B Mitra" panose="00000400000000000000" pitchFamily="2" charset="-78"/>
              </a:rPr>
              <a:t>جدول ها و شکل ها در متن بایستی رعایت شود. </a:t>
            </a:r>
            <a:endParaRPr lang="fa-IR" b="1" dirty="0" smtClean="0">
              <a:solidFill>
                <a:srgbClr val="000000"/>
              </a:solidFill>
              <a:latin typeface="Calibri"/>
              <a:ea typeface="Calibri"/>
              <a:cs typeface="B Mitra" panose="00000400000000000000" pitchFamily="2" charset="-78"/>
            </a:endParaRPr>
          </a:p>
          <a:p>
            <a:pPr algn="r" rtl="1"/>
            <a:r>
              <a:rPr lang="fa-IR" b="1" dirty="0">
                <a:solidFill>
                  <a:srgbClr val="FF0000"/>
                </a:solidFill>
                <a:latin typeface="Calibri"/>
                <a:ea typeface="Calibri"/>
                <a:cs typeface="B Mitra" panose="00000400000000000000" pitchFamily="2" charset="-78"/>
              </a:rPr>
              <a:t>شایعترین اشتباه</a:t>
            </a:r>
            <a:r>
              <a:rPr lang="fa-IR" b="1" dirty="0">
                <a:solidFill>
                  <a:srgbClr val="000000"/>
                </a:solidFill>
                <a:latin typeface="Calibri"/>
                <a:ea typeface="Calibri"/>
                <a:cs typeface="B Mitra" panose="00000400000000000000" pitchFamily="2" charset="-78"/>
              </a:rPr>
              <a:t>، تکرار کلمات در متن است که قبلاً برای خواننده از طریق بررسی شکل و جداول مشخص شده است. </a:t>
            </a:r>
          </a:p>
          <a:p>
            <a:pPr algn="r" rtl="1"/>
            <a:endParaRPr lang="fa-IR"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188</a:t>
            </a:fld>
            <a:endParaRPr lang="en" kern="0">
              <a:solidFill>
                <a:srgbClr val="7085AA"/>
              </a:solidFill>
            </a:endParaRPr>
          </a:p>
        </p:txBody>
      </p:sp>
    </p:spTree>
    <p:extLst>
      <p:ext uri="{BB962C8B-B14F-4D97-AF65-F5344CB8AC3E}">
        <p14:creationId xmlns:p14="http://schemas.microsoft.com/office/powerpoint/2010/main" val="492315376"/>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76385" y="132074"/>
            <a:ext cx="9449600" cy="733600"/>
          </a:xfrm>
        </p:spPr>
        <p:txBody>
          <a:bodyPr/>
          <a:lstStyle/>
          <a:p>
            <a:pPr algn="r" rtl="1"/>
            <a:r>
              <a:rPr lang="fa-IR" sz="4000" dirty="0" smtClean="0">
                <a:solidFill>
                  <a:srgbClr val="FF0000"/>
                </a:solidFill>
                <a:cs typeface="B Mitra" panose="00000400000000000000" pitchFamily="2" charset="-78"/>
              </a:rPr>
              <a:t>نکات طلایی</a:t>
            </a:r>
            <a:endParaRPr lang="fa-IR" sz="4000" dirty="0">
              <a:solidFill>
                <a:srgbClr val="FF0000"/>
              </a:solidFill>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189</a:t>
            </a:fld>
            <a:endParaRPr lang="en" kern="0">
              <a:solidFill>
                <a:srgbClr val="7085AA"/>
              </a:solidFill>
            </a:endParaRPr>
          </a:p>
        </p:txBody>
      </p:sp>
      <p:sp>
        <p:nvSpPr>
          <p:cNvPr id="6" name="Rectangle 5"/>
          <p:cNvSpPr/>
          <p:nvPr/>
        </p:nvSpPr>
        <p:spPr>
          <a:xfrm>
            <a:off x="1119116" y="996947"/>
            <a:ext cx="9730854" cy="5262979"/>
          </a:xfrm>
          <a:prstGeom prst="rect">
            <a:avLst/>
          </a:prstGeom>
        </p:spPr>
        <p:txBody>
          <a:bodyPr wrap="square">
            <a:spAutoFit/>
          </a:bodyPr>
          <a:lstStyle/>
          <a:p>
            <a:pPr algn="r" rtl="1"/>
            <a:r>
              <a:rPr lang="fa-IR" sz="2400" b="1" dirty="0">
                <a:solidFill>
                  <a:srgbClr val="000000"/>
                </a:solidFill>
                <a:latin typeface="Calibri"/>
                <a:ea typeface="Calibri"/>
                <a:cs typeface="B Mitra" panose="00000400000000000000" pitchFamily="2" charset="-78"/>
              </a:rPr>
              <a:t>اعداد در ابتدای جمله را با حروف بنویسید. </a:t>
            </a:r>
            <a:endParaRPr lang="fa-IR" sz="2400" b="1" dirty="0" smtClean="0">
              <a:solidFill>
                <a:srgbClr val="000000"/>
              </a:solidFill>
              <a:latin typeface="Calibri"/>
              <a:ea typeface="Calibri"/>
              <a:cs typeface="B Mitra" panose="00000400000000000000" pitchFamily="2" charset="-78"/>
            </a:endParaRPr>
          </a:p>
          <a:p>
            <a:pPr algn="r" rtl="1"/>
            <a:r>
              <a:rPr lang="fa-IR" sz="2400" b="1" dirty="0" smtClean="0">
                <a:solidFill>
                  <a:srgbClr val="000000"/>
                </a:solidFill>
                <a:latin typeface="Calibri"/>
                <a:ea typeface="Calibri"/>
                <a:cs typeface="B Mitra" panose="00000400000000000000" pitchFamily="2" charset="-78"/>
              </a:rPr>
              <a:t>اعداد </a:t>
            </a:r>
            <a:r>
              <a:rPr lang="fa-IR" sz="2400" b="1" dirty="0">
                <a:solidFill>
                  <a:srgbClr val="000000"/>
                </a:solidFill>
                <a:latin typeface="Calibri"/>
                <a:ea typeface="Calibri"/>
                <a:cs typeface="B Mitra" panose="00000400000000000000" pitchFamily="2" charset="-78"/>
              </a:rPr>
              <a:t>کمتر از ده را به حروف بنویسید (</a:t>
            </a:r>
            <a:r>
              <a:rPr lang="en-US" sz="2400" b="1" dirty="0">
                <a:solidFill>
                  <a:srgbClr val="000000"/>
                </a:solidFill>
                <a:latin typeface="Calibri"/>
                <a:ea typeface="Calibri"/>
                <a:cs typeface="B Mitra" panose="00000400000000000000" pitchFamily="2" charset="-78"/>
              </a:rPr>
              <a:t>five</a:t>
            </a:r>
            <a:r>
              <a:rPr lang="en-US" sz="2400" b="1" dirty="0">
                <a:solidFill>
                  <a:srgbClr val="000000"/>
                </a:solidFill>
                <a:latin typeface="B Zar"/>
                <a:ea typeface="Calibri"/>
                <a:cs typeface="B Mitra" panose="00000400000000000000" pitchFamily="2" charset="-78"/>
              </a:rPr>
              <a:t> </a:t>
            </a:r>
            <a:r>
              <a:rPr lang="fa-IR" sz="2400" b="1" dirty="0">
                <a:solidFill>
                  <a:srgbClr val="000000"/>
                </a:solidFill>
                <a:latin typeface="B Zar"/>
                <a:ea typeface="Calibri"/>
                <a:cs typeface="B Mitra" panose="00000400000000000000" pitchFamily="2" charset="-78"/>
              </a:rPr>
              <a:t>بجای 5) و اعداد بزرگتر از ده را عددی بنویسید. </a:t>
            </a:r>
            <a:endParaRPr lang="fa-IR" sz="2400" b="1" dirty="0" smtClean="0">
              <a:solidFill>
                <a:srgbClr val="000000"/>
              </a:solidFill>
              <a:latin typeface="B Zar"/>
              <a:ea typeface="Calibri"/>
              <a:cs typeface="B Mitra" panose="00000400000000000000" pitchFamily="2" charset="-78"/>
            </a:endParaRPr>
          </a:p>
          <a:p>
            <a:pPr algn="r" rtl="1"/>
            <a:r>
              <a:rPr lang="fa-IR" sz="2400" b="1" dirty="0" smtClean="0">
                <a:solidFill>
                  <a:srgbClr val="000000"/>
                </a:solidFill>
                <a:latin typeface="B Zar"/>
                <a:ea typeface="Calibri"/>
                <a:cs typeface="B Mitra" panose="00000400000000000000" pitchFamily="2" charset="-78"/>
              </a:rPr>
              <a:t>اعداد </a:t>
            </a:r>
            <a:r>
              <a:rPr lang="fa-IR" sz="2400" b="1" dirty="0">
                <a:solidFill>
                  <a:srgbClr val="000000"/>
                </a:solidFill>
                <a:latin typeface="B Zar"/>
                <a:ea typeface="Calibri"/>
                <a:cs typeface="B Mitra" panose="00000400000000000000" pitchFamily="2" charset="-78"/>
              </a:rPr>
              <a:t>کمتر از یک با صفر شروع می‌شوند (</a:t>
            </a:r>
            <a:r>
              <a:rPr lang="en-US" sz="2400" b="1" dirty="0">
                <a:solidFill>
                  <a:srgbClr val="000000"/>
                </a:solidFill>
                <a:latin typeface="Calibri"/>
                <a:ea typeface="Calibri"/>
                <a:cs typeface="B Mitra" panose="00000400000000000000" pitchFamily="2" charset="-78"/>
              </a:rPr>
              <a:t>0.02</a:t>
            </a:r>
            <a:r>
              <a:rPr lang="fa-IR" sz="2400" b="1" dirty="0">
                <a:solidFill>
                  <a:srgbClr val="000000"/>
                </a:solidFill>
                <a:latin typeface="Calibri"/>
                <a:ea typeface="Calibri"/>
                <a:cs typeface="B Mitra" panose="00000400000000000000" pitchFamily="2" charset="-78"/>
              </a:rPr>
              <a:t>). </a:t>
            </a:r>
            <a:endParaRPr lang="fa-IR" sz="2400" b="1" dirty="0" smtClean="0">
              <a:solidFill>
                <a:srgbClr val="000000"/>
              </a:solidFill>
              <a:latin typeface="Calibri"/>
              <a:ea typeface="Calibri"/>
              <a:cs typeface="B Mitra" panose="00000400000000000000" pitchFamily="2" charset="-78"/>
            </a:endParaRPr>
          </a:p>
          <a:p>
            <a:pPr algn="r" rtl="1"/>
            <a:r>
              <a:rPr lang="fa-IR" sz="2400" b="1" dirty="0" smtClean="0">
                <a:solidFill>
                  <a:srgbClr val="000000"/>
                </a:solidFill>
                <a:latin typeface="Calibri"/>
                <a:ea typeface="Calibri"/>
                <a:cs typeface="B Mitra" panose="00000400000000000000" pitchFamily="2" charset="-78"/>
              </a:rPr>
              <a:t>بین </a:t>
            </a:r>
            <a:r>
              <a:rPr lang="fa-IR" sz="2400" b="1" dirty="0">
                <a:solidFill>
                  <a:srgbClr val="000000"/>
                </a:solidFill>
                <a:latin typeface="Calibri"/>
                <a:ea typeface="Calibri"/>
                <a:cs typeface="B Mitra" panose="00000400000000000000" pitchFamily="2" charset="-78"/>
              </a:rPr>
              <a:t>اعداد و واحد اندازه‌گیری یک فاصله را قرار دهید (</a:t>
            </a:r>
            <a:r>
              <a:rPr lang="en-US" sz="2400" b="1" dirty="0">
                <a:solidFill>
                  <a:srgbClr val="000000"/>
                </a:solidFill>
                <a:latin typeface="Calibri"/>
                <a:ea typeface="Calibri"/>
                <a:cs typeface="B Mitra" panose="00000400000000000000" pitchFamily="2" charset="-78"/>
              </a:rPr>
              <a:t>50 kg</a:t>
            </a:r>
            <a:r>
              <a:rPr lang="fa-IR" sz="2400" b="1" dirty="0">
                <a:solidFill>
                  <a:srgbClr val="000000"/>
                </a:solidFill>
                <a:latin typeface="Calibri"/>
                <a:ea typeface="Calibri"/>
                <a:cs typeface="B Mitra" panose="00000400000000000000" pitchFamily="2" charset="-78"/>
              </a:rPr>
              <a:t>). </a:t>
            </a:r>
            <a:endParaRPr lang="fa-IR" sz="2400" b="1" dirty="0" smtClean="0">
              <a:solidFill>
                <a:srgbClr val="000000"/>
              </a:solidFill>
              <a:latin typeface="Calibri"/>
              <a:ea typeface="Calibri"/>
              <a:cs typeface="B Mitra" panose="00000400000000000000" pitchFamily="2" charset="-78"/>
            </a:endParaRPr>
          </a:p>
          <a:p>
            <a:pPr algn="r" rtl="1"/>
            <a:r>
              <a:rPr lang="fa-IR" sz="2400" b="1" dirty="0" smtClean="0">
                <a:solidFill>
                  <a:srgbClr val="000000"/>
                </a:solidFill>
                <a:latin typeface="Calibri"/>
                <a:ea typeface="Calibri"/>
                <a:cs typeface="B Mitra" panose="00000400000000000000" pitchFamily="2" charset="-78"/>
              </a:rPr>
              <a:t>اگر </a:t>
            </a:r>
            <a:r>
              <a:rPr lang="fa-IR" sz="2400" b="1" dirty="0">
                <a:solidFill>
                  <a:srgbClr val="000000"/>
                </a:solidFill>
                <a:latin typeface="Calibri"/>
                <a:ea typeface="Calibri"/>
                <a:cs typeface="B Mitra" panose="00000400000000000000" pitchFamily="2" charset="-78"/>
              </a:rPr>
              <a:t>اعداد کمتر از 20 باشند نیازی به ارائه درصد نیست. </a:t>
            </a:r>
            <a:endParaRPr lang="fa-IR" sz="2400" b="1" dirty="0" smtClean="0">
              <a:solidFill>
                <a:srgbClr val="000000"/>
              </a:solidFill>
              <a:latin typeface="Calibri"/>
              <a:ea typeface="Calibri"/>
              <a:cs typeface="B Mitra" panose="00000400000000000000" pitchFamily="2" charset="-78"/>
            </a:endParaRPr>
          </a:p>
          <a:p>
            <a:pPr algn="r" rtl="1"/>
            <a:r>
              <a:rPr lang="fa-IR" sz="2400" b="1" dirty="0" smtClean="0">
                <a:solidFill>
                  <a:srgbClr val="000000"/>
                </a:solidFill>
                <a:latin typeface="Calibri"/>
                <a:ea typeface="Calibri"/>
                <a:cs typeface="B Mitra" panose="00000400000000000000" pitchFamily="2" charset="-78"/>
              </a:rPr>
              <a:t>بین </a:t>
            </a:r>
            <a:r>
              <a:rPr lang="fa-IR" sz="2400" b="1" dirty="0">
                <a:solidFill>
                  <a:srgbClr val="000000"/>
                </a:solidFill>
                <a:latin typeface="Calibri"/>
                <a:ea typeface="Calibri"/>
                <a:cs typeface="B Mitra" panose="00000400000000000000" pitchFamily="2" charset="-78"/>
              </a:rPr>
              <a:t>عدد و درصد آن هیچ فاصله ای نباشد (</a:t>
            </a:r>
            <a:r>
              <a:rPr lang="en-US" sz="2400" b="1" dirty="0">
                <a:solidFill>
                  <a:srgbClr val="000000"/>
                </a:solidFill>
                <a:latin typeface="Calibri"/>
                <a:ea typeface="Calibri"/>
                <a:cs typeface="B Mitra" panose="00000400000000000000" pitchFamily="2" charset="-78"/>
              </a:rPr>
              <a:t>75%</a:t>
            </a:r>
            <a:r>
              <a:rPr lang="fa-IR" sz="2400" b="1" dirty="0">
                <a:solidFill>
                  <a:srgbClr val="000000"/>
                </a:solidFill>
                <a:latin typeface="Calibri"/>
                <a:ea typeface="Calibri"/>
                <a:cs typeface="B Mitra" panose="00000400000000000000" pitchFamily="2" charset="-78"/>
              </a:rPr>
              <a:t>). بهتر است </a:t>
            </a:r>
            <a:endParaRPr lang="fa-IR" sz="2400" b="1" dirty="0" smtClean="0">
              <a:solidFill>
                <a:srgbClr val="000000"/>
              </a:solidFill>
              <a:latin typeface="Calibri"/>
              <a:ea typeface="Calibri"/>
              <a:cs typeface="B Mitra" panose="00000400000000000000" pitchFamily="2" charset="-78"/>
            </a:endParaRPr>
          </a:p>
          <a:p>
            <a:pPr algn="r" rtl="1"/>
            <a:r>
              <a:rPr lang="fa-IR" sz="2400" b="1" dirty="0" smtClean="0">
                <a:solidFill>
                  <a:srgbClr val="000000"/>
                </a:solidFill>
                <a:latin typeface="Calibri"/>
                <a:ea typeface="Calibri"/>
                <a:cs typeface="B Mitra" panose="00000400000000000000" pitchFamily="2" charset="-78"/>
              </a:rPr>
              <a:t>جهت </a:t>
            </a:r>
            <a:r>
              <a:rPr lang="fa-IR" sz="2400" b="1" dirty="0">
                <a:solidFill>
                  <a:srgbClr val="000000"/>
                </a:solidFill>
                <a:latin typeface="Calibri"/>
                <a:ea typeface="Calibri"/>
                <a:cs typeface="B Mitra" panose="00000400000000000000" pitchFamily="2" charset="-78"/>
              </a:rPr>
              <a:t>گزارش بازه اعداد بجای خط، از ویرگول و یا </a:t>
            </a:r>
            <a:r>
              <a:rPr lang="en-US" sz="2400" b="1" dirty="0">
                <a:solidFill>
                  <a:srgbClr val="000000"/>
                </a:solidFill>
                <a:latin typeface="Calibri"/>
                <a:ea typeface="Calibri"/>
                <a:cs typeface="B Mitra" panose="00000400000000000000" pitchFamily="2" charset="-78"/>
              </a:rPr>
              <a:t>to</a:t>
            </a:r>
            <a:r>
              <a:rPr lang="fa-IR" sz="2400" b="1" dirty="0">
                <a:solidFill>
                  <a:srgbClr val="000000"/>
                </a:solidFill>
                <a:latin typeface="Calibri"/>
                <a:ea typeface="Calibri"/>
                <a:cs typeface="B Mitra" panose="00000400000000000000" pitchFamily="2" charset="-78"/>
              </a:rPr>
              <a:t>  استفاده شود (</a:t>
            </a:r>
            <a:r>
              <a:rPr lang="en-US" sz="2400" b="1" dirty="0">
                <a:solidFill>
                  <a:srgbClr val="000000"/>
                </a:solidFill>
                <a:latin typeface="Calibri"/>
                <a:ea typeface="Calibri"/>
                <a:cs typeface="B Mitra" panose="00000400000000000000" pitchFamily="2" charset="-78"/>
              </a:rPr>
              <a:t>95% CI: 1.2 to 4.5 or 95% CI: 1.2, 4.5</a:t>
            </a:r>
            <a:r>
              <a:rPr lang="fa-IR" sz="2400" b="1" dirty="0">
                <a:solidFill>
                  <a:srgbClr val="000000"/>
                </a:solidFill>
                <a:latin typeface="Calibri"/>
                <a:ea typeface="Calibri"/>
                <a:cs typeface="B Mitra" panose="00000400000000000000" pitchFamily="2" charset="-78"/>
              </a:rPr>
              <a:t>). </a:t>
            </a:r>
            <a:endParaRPr lang="fa-IR" sz="2400" b="1" dirty="0" smtClean="0">
              <a:solidFill>
                <a:srgbClr val="000000"/>
              </a:solidFill>
              <a:latin typeface="Calibri"/>
              <a:ea typeface="Calibri"/>
              <a:cs typeface="B Mitra" panose="00000400000000000000" pitchFamily="2" charset="-78"/>
            </a:endParaRPr>
          </a:p>
          <a:p>
            <a:pPr algn="r" rtl="1"/>
            <a:r>
              <a:rPr lang="fa-IR" sz="2400" b="1" dirty="0" smtClean="0">
                <a:solidFill>
                  <a:srgbClr val="000000"/>
                </a:solidFill>
                <a:latin typeface="Calibri"/>
                <a:ea typeface="Calibri"/>
                <a:cs typeface="B Mitra" panose="00000400000000000000" pitchFamily="2" charset="-78"/>
              </a:rPr>
              <a:t>استفاده </a:t>
            </a:r>
            <a:r>
              <a:rPr lang="fa-IR" sz="2400" b="1" dirty="0">
                <a:solidFill>
                  <a:srgbClr val="000000"/>
                </a:solidFill>
                <a:latin typeface="Calibri"/>
                <a:ea typeface="Calibri"/>
                <a:cs typeface="B Mitra" panose="00000400000000000000" pitchFamily="2" charset="-78"/>
              </a:rPr>
              <a:t>از رقم اعشار بستگی به حجم نمونه دارد، برای حجم نمونه های کمتر از 100 احتیاجی به رقم اعشار نیست، شاید در مواردی تا یک رقم اعضار جایز باشد و برای حجم نمونه های بزرگتر تا دو رقم اعشار مناسب است (بعضی اوقات ساختار مجله تعیین کننده است). </a:t>
            </a:r>
            <a:endParaRPr lang="fa-IR" sz="2400" b="1" dirty="0" smtClean="0">
              <a:solidFill>
                <a:srgbClr val="000000"/>
              </a:solidFill>
              <a:latin typeface="Calibri"/>
              <a:ea typeface="Calibri"/>
              <a:cs typeface="B Mitra" panose="00000400000000000000" pitchFamily="2" charset="-78"/>
            </a:endParaRPr>
          </a:p>
          <a:p>
            <a:pPr algn="r" rtl="1"/>
            <a:r>
              <a:rPr lang="fa-IR" sz="2400" b="1" dirty="0" smtClean="0">
                <a:solidFill>
                  <a:srgbClr val="000000"/>
                </a:solidFill>
                <a:latin typeface="Calibri"/>
                <a:ea typeface="Calibri"/>
                <a:cs typeface="B Mitra" panose="00000400000000000000" pitchFamily="2" charset="-78"/>
              </a:rPr>
              <a:t>شاخص </a:t>
            </a:r>
            <a:r>
              <a:rPr lang="fa-IR" sz="2400" b="1" dirty="0">
                <a:solidFill>
                  <a:srgbClr val="000000"/>
                </a:solidFill>
                <a:latin typeface="Calibri"/>
                <a:ea typeface="Calibri"/>
                <a:cs typeface="B Mitra" panose="00000400000000000000" pitchFamily="2" charset="-78"/>
              </a:rPr>
              <a:t>های توصیفی «تعداد و درصد»، «میانگین و انحراف معیار»، «میانه و دامنه میان چارکی» و شاخص های تحلیلی «ضرایب رگرسیونی و فاصله اطمینان» با هم بیایند</a:t>
            </a:r>
            <a:r>
              <a:rPr lang="fa-IR" sz="2400" b="1" dirty="0" smtClean="0">
                <a:solidFill>
                  <a:srgbClr val="000000"/>
                </a:solidFill>
                <a:latin typeface="Calibri"/>
                <a:ea typeface="Calibri"/>
                <a:cs typeface="B Mitra" panose="00000400000000000000" pitchFamily="2" charset="-78"/>
              </a:rPr>
              <a:t>. </a:t>
            </a:r>
          </a:p>
          <a:p>
            <a:pPr algn="r" rtl="1"/>
            <a:r>
              <a:rPr lang="fa-IR" sz="2400" b="1" dirty="0" smtClean="0">
                <a:solidFill>
                  <a:srgbClr val="000000"/>
                </a:solidFill>
                <a:latin typeface="Calibri"/>
                <a:ea typeface="Calibri"/>
                <a:cs typeface="B Mitra" panose="00000400000000000000" pitchFamily="2" charset="-78"/>
              </a:rPr>
              <a:t>استفاده </a:t>
            </a:r>
            <a:r>
              <a:rPr lang="fa-IR" sz="2400" b="1" dirty="0">
                <a:solidFill>
                  <a:srgbClr val="000000"/>
                </a:solidFill>
                <a:latin typeface="Calibri"/>
                <a:ea typeface="Calibri"/>
                <a:cs typeface="B Mitra" panose="00000400000000000000" pitchFamily="2" charset="-78"/>
              </a:rPr>
              <a:t>از اختصارها و اصطلاحات را بهتر است به حداقل برسانید.</a:t>
            </a:r>
            <a:r>
              <a:rPr lang="en-US" sz="2400" b="1" dirty="0">
                <a:cs typeface="B Mitra" panose="00000400000000000000" pitchFamily="2" charset="-78"/>
              </a:rPr>
              <a:t> </a:t>
            </a:r>
            <a:endParaRPr lang="en-US" sz="2400" b="1" dirty="0">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112130354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360187"/>
            <a:ext cx="9449600" cy="733600"/>
          </a:xfrm>
        </p:spPr>
        <p:txBody>
          <a:bodyPr/>
          <a:lstStyle/>
          <a:p>
            <a:r>
              <a:rPr lang="en-US" dirty="0"/>
              <a:t>C</a:t>
            </a:r>
            <a:r>
              <a:rPr lang="en-US" dirty="0" smtClean="0"/>
              <a:t>lumsy </a:t>
            </a:r>
            <a:r>
              <a:rPr lang="en-US" dirty="0"/>
              <a:t>transitions</a:t>
            </a: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19</a:t>
            </a:fld>
            <a:endParaRPr lang="en" kern="0">
              <a:solidFill>
                <a:srgbClr val="7085AA"/>
              </a:solidFill>
            </a:endParaRPr>
          </a:p>
        </p:txBody>
      </p:sp>
      <p:sp>
        <p:nvSpPr>
          <p:cNvPr id="6" name="Rectangle 5"/>
          <p:cNvSpPr/>
          <p:nvPr/>
        </p:nvSpPr>
        <p:spPr>
          <a:xfrm>
            <a:off x="1728673" y="1635968"/>
            <a:ext cx="4239302" cy="4154984"/>
          </a:xfrm>
          <a:prstGeom prst="rect">
            <a:avLst/>
          </a:prstGeom>
        </p:spPr>
        <p:txBody>
          <a:bodyPr wrap="none">
            <a:spAutoFit/>
          </a:bodyPr>
          <a:lstStyle/>
          <a:p>
            <a:pPr marL="285750" indent="-285750">
              <a:buFont typeface="Wingdings" panose="05000000000000000000" pitchFamily="2" charset="2"/>
              <a:buChar char="ü"/>
            </a:pPr>
            <a:r>
              <a:rPr lang="en-US" sz="2400" dirty="0">
                <a:solidFill>
                  <a:srgbClr val="000000"/>
                </a:solidFill>
                <a:latin typeface="var(--font-fk-grotesk)"/>
              </a:rPr>
              <a:t>Abrupt Topic </a:t>
            </a:r>
            <a:r>
              <a:rPr lang="en-US" sz="2400" dirty="0" smtClean="0">
                <a:solidFill>
                  <a:srgbClr val="000000"/>
                </a:solidFill>
                <a:latin typeface="var(--font-fk-grotesk)"/>
              </a:rPr>
              <a:t>Changes</a:t>
            </a:r>
          </a:p>
          <a:p>
            <a:pPr marL="285750" indent="-285750">
              <a:buFont typeface="Wingdings" panose="05000000000000000000" pitchFamily="2" charset="2"/>
              <a:buChar char="ü"/>
            </a:pPr>
            <a:endParaRPr lang="en-US" sz="2400" b="0" i="0" dirty="0">
              <a:solidFill>
                <a:srgbClr val="000000"/>
              </a:solidFill>
              <a:effectLst/>
              <a:latin typeface="var(--font-fk-grotesk)"/>
            </a:endParaRPr>
          </a:p>
          <a:p>
            <a:pPr marL="285750" indent="-285750">
              <a:buFont typeface="Wingdings" panose="05000000000000000000" pitchFamily="2" charset="2"/>
              <a:buChar char="ü"/>
            </a:pPr>
            <a:r>
              <a:rPr lang="en-US" sz="2400" dirty="0">
                <a:solidFill>
                  <a:srgbClr val="000000"/>
                </a:solidFill>
                <a:latin typeface="var(--font-fk-grotesk)"/>
              </a:rPr>
              <a:t>Vague Linking </a:t>
            </a:r>
            <a:r>
              <a:rPr lang="en-US" sz="2400" dirty="0" smtClean="0">
                <a:solidFill>
                  <a:srgbClr val="000000"/>
                </a:solidFill>
                <a:latin typeface="var(--font-fk-grotesk)"/>
              </a:rPr>
              <a:t>Phrases</a:t>
            </a:r>
          </a:p>
          <a:p>
            <a:pPr marL="285750" indent="-285750">
              <a:buFont typeface="Wingdings" panose="05000000000000000000" pitchFamily="2" charset="2"/>
              <a:buChar char="ü"/>
            </a:pPr>
            <a:endParaRPr lang="en-US" sz="2400" b="0" i="0" dirty="0">
              <a:solidFill>
                <a:srgbClr val="000000"/>
              </a:solidFill>
              <a:effectLst/>
              <a:latin typeface="var(--font-fk-grotesk)"/>
            </a:endParaRPr>
          </a:p>
          <a:p>
            <a:pPr marL="285750" indent="-285750">
              <a:buFont typeface="Wingdings" panose="05000000000000000000" pitchFamily="2" charset="2"/>
              <a:buChar char="ü"/>
            </a:pPr>
            <a:r>
              <a:rPr lang="en-US" sz="2400" dirty="0">
                <a:solidFill>
                  <a:srgbClr val="000000"/>
                </a:solidFill>
                <a:latin typeface="var(--font-fk-grotesk)"/>
              </a:rPr>
              <a:t>Unclear </a:t>
            </a:r>
            <a:r>
              <a:rPr lang="en-US" sz="2400" dirty="0" smtClean="0">
                <a:solidFill>
                  <a:srgbClr val="000000"/>
                </a:solidFill>
                <a:latin typeface="var(--font-fk-grotesk)"/>
              </a:rPr>
              <a:t>References</a:t>
            </a:r>
          </a:p>
          <a:p>
            <a:pPr marL="285750" indent="-285750">
              <a:buFont typeface="Wingdings" panose="05000000000000000000" pitchFamily="2" charset="2"/>
              <a:buChar char="ü"/>
            </a:pPr>
            <a:endParaRPr lang="en-US" sz="2400" b="0" i="0" dirty="0">
              <a:solidFill>
                <a:srgbClr val="000000"/>
              </a:solidFill>
              <a:effectLst/>
              <a:latin typeface="var(--font-fk-grotesk)"/>
            </a:endParaRPr>
          </a:p>
          <a:p>
            <a:pPr marL="285750" indent="-285750">
              <a:buFont typeface="Wingdings" panose="05000000000000000000" pitchFamily="2" charset="2"/>
              <a:buChar char="ü"/>
            </a:pPr>
            <a:r>
              <a:rPr lang="en-US" sz="2400" dirty="0">
                <a:solidFill>
                  <a:srgbClr val="000000"/>
                </a:solidFill>
                <a:latin typeface="var(--font-fk-grotesk)"/>
              </a:rPr>
              <a:t>Overly Complex </a:t>
            </a:r>
            <a:r>
              <a:rPr lang="en-US" sz="2400" dirty="0" smtClean="0">
                <a:solidFill>
                  <a:srgbClr val="000000"/>
                </a:solidFill>
                <a:latin typeface="var(--font-fk-grotesk)"/>
              </a:rPr>
              <a:t>Transitions</a:t>
            </a:r>
          </a:p>
          <a:p>
            <a:pPr marL="285750" indent="-285750">
              <a:buFont typeface="Wingdings" panose="05000000000000000000" pitchFamily="2" charset="2"/>
              <a:buChar char="ü"/>
            </a:pPr>
            <a:endParaRPr lang="en-US" sz="2400" b="0" i="0" dirty="0">
              <a:solidFill>
                <a:srgbClr val="000000"/>
              </a:solidFill>
              <a:effectLst/>
              <a:latin typeface="var(--font-fk-grotesk)"/>
            </a:endParaRPr>
          </a:p>
          <a:p>
            <a:pPr marL="285750" indent="-285750">
              <a:buFont typeface="Wingdings" panose="05000000000000000000" pitchFamily="2" charset="2"/>
              <a:buChar char="ü"/>
            </a:pPr>
            <a:r>
              <a:rPr lang="en-US" sz="2400" dirty="0">
                <a:solidFill>
                  <a:srgbClr val="000000"/>
                </a:solidFill>
                <a:latin typeface="var(--font-fk-grotesk)"/>
              </a:rPr>
              <a:t>Lack of Logical </a:t>
            </a:r>
            <a:r>
              <a:rPr lang="en-US" sz="2400" dirty="0" smtClean="0">
                <a:solidFill>
                  <a:srgbClr val="000000"/>
                </a:solidFill>
                <a:latin typeface="var(--font-fk-grotesk)"/>
              </a:rPr>
              <a:t>Flow</a:t>
            </a:r>
          </a:p>
          <a:p>
            <a:pPr marL="285750" indent="-285750">
              <a:buFont typeface="Wingdings" panose="05000000000000000000" pitchFamily="2" charset="2"/>
              <a:buChar char="ü"/>
            </a:pPr>
            <a:endParaRPr lang="en-US" sz="2400" b="0" i="0" dirty="0">
              <a:solidFill>
                <a:srgbClr val="000000"/>
              </a:solidFill>
              <a:effectLst/>
              <a:latin typeface="var(--font-fk-grotesk)"/>
            </a:endParaRPr>
          </a:p>
          <a:p>
            <a:pPr marL="285750" indent="-285750">
              <a:buFont typeface="Wingdings" panose="05000000000000000000" pitchFamily="2" charset="2"/>
              <a:buChar char="ü"/>
            </a:pPr>
            <a:r>
              <a:rPr lang="en-US" sz="2400" dirty="0">
                <a:solidFill>
                  <a:srgbClr val="000000"/>
                </a:solidFill>
                <a:latin typeface="var(--font-fk-grotesk)"/>
              </a:rPr>
              <a:t>Disconnected Ideas</a:t>
            </a:r>
          </a:p>
        </p:txBody>
      </p:sp>
    </p:spTree>
    <p:extLst>
      <p:ext uri="{BB962C8B-B14F-4D97-AF65-F5344CB8AC3E}">
        <p14:creationId xmlns:p14="http://schemas.microsoft.com/office/powerpoint/2010/main" val="153202214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dirty="0"/>
          </a:p>
        </p:txBody>
      </p:sp>
      <p:sp>
        <p:nvSpPr>
          <p:cNvPr id="3" name="Text Placeholder 2"/>
          <p:cNvSpPr>
            <a:spLocks noGrp="1"/>
          </p:cNvSpPr>
          <p:nvPr>
            <p:ph type="body" idx="1"/>
          </p:nvPr>
        </p:nvSpPr>
        <p:spPr>
          <a:xfrm>
            <a:off x="1398462" y="1531010"/>
            <a:ext cx="9574337" cy="3567200"/>
          </a:xfrm>
        </p:spPr>
        <p:txBody>
          <a:bodyPr/>
          <a:lstStyle/>
          <a:p>
            <a:pPr algn="just" rtl="1"/>
            <a:r>
              <a:rPr lang="fa-IR" sz="2800" b="1" dirty="0">
                <a:cs typeface="B Mitra" panose="00000400000000000000" pitchFamily="2" charset="-78"/>
              </a:rPr>
              <a:t> بعضی اوقات لازم است اطلاعات مربوط به تعداد افراد واجد شرایط، تعداد افراد مورد مطالعه، </a:t>
            </a:r>
            <a:r>
              <a:rPr lang="fa-IR" sz="2800" b="1" dirty="0">
                <a:solidFill>
                  <a:srgbClr val="FF0000"/>
                </a:solidFill>
                <a:cs typeface="B Mitra" panose="00000400000000000000" pitchFamily="2" charset="-78"/>
              </a:rPr>
              <a:t>تعداد موارد گمشده یا از دست رفته حین مطالعه </a:t>
            </a:r>
            <a:r>
              <a:rPr lang="fa-IR" sz="2800" b="1" dirty="0">
                <a:cs typeface="B Mitra" panose="00000400000000000000" pitchFamily="2" charset="-78"/>
              </a:rPr>
              <a:t>و... سایر موارد با جزئیات برای خوانندگان ارائه شود. </a:t>
            </a:r>
            <a:endParaRPr lang="fa-IR" sz="2800" b="1" dirty="0" smtClean="0">
              <a:cs typeface="B Mitra" panose="00000400000000000000" pitchFamily="2" charset="-78"/>
            </a:endParaRPr>
          </a:p>
          <a:p>
            <a:pPr algn="just" rtl="1"/>
            <a:r>
              <a:rPr lang="fa-IR" sz="2800" b="1" dirty="0">
                <a:cs typeface="B Mitra" panose="00000400000000000000" pitchFamily="2" charset="-78"/>
              </a:rPr>
              <a:t>بهتر است شروع جملات با </a:t>
            </a:r>
            <a:r>
              <a:rPr lang="fa-IR" sz="2800" b="1" dirty="0">
                <a:solidFill>
                  <a:srgbClr val="FF0000"/>
                </a:solidFill>
                <a:cs typeface="B Mitra" panose="00000400000000000000" pitchFamily="2" charset="-78"/>
              </a:rPr>
              <a:t>جملات عنوان دار </a:t>
            </a:r>
            <a:r>
              <a:rPr lang="fa-IR" sz="2800" b="1" dirty="0">
                <a:cs typeface="B Mitra" panose="00000400000000000000" pitchFamily="2" charset="-78"/>
              </a:rPr>
              <a:t>باشد و توضیح هر شکل یا جدول در یک پاراگراف جداگانه باشد. </a:t>
            </a:r>
          </a:p>
          <a:p>
            <a:pPr algn="just" rtl="1"/>
            <a:r>
              <a:rPr lang="en-US" sz="2800" b="1" dirty="0">
                <a:cs typeface="B Mitra" panose="00000400000000000000" pitchFamily="2" charset="-78"/>
              </a:rPr>
              <a:t>Table 1 summarizes the characteristics of the study population. </a:t>
            </a:r>
          </a:p>
          <a:p>
            <a:pPr algn="just" rtl="1"/>
            <a:r>
              <a:rPr lang="fa-IR" sz="2800" b="1" dirty="0">
                <a:cs typeface="B Mitra" panose="00000400000000000000" pitchFamily="2" charset="-78"/>
              </a:rPr>
              <a:t>اعداد گزارش در متن نتایج، شکل، جدول و چکیده و یا بحث مقاله یکسان باشد.</a:t>
            </a:r>
          </a:p>
          <a:p>
            <a:pPr algn="just" rtl="1"/>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190</a:t>
            </a:fld>
            <a:endParaRPr lang="en" kern="0">
              <a:solidFill>
                <a:srgbClr val="7085AA"/>
              </a:solidFill>
            </a:endParaRPr>
          </a:p>
        </p:txBody>
      </p:sp>
    </p:spTree>
    <p:extLst>
      <p:ext uri="{BB962C8B-B14F-4D97-AF65-F5344CB8AC3E}">
        <p14:creationId xmlns:p14="http://schemas.microsoft.com/office/powerpoint/2010/main" val="369832188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1371166" y="1872204"/>
            <a:ext cx="9465155" cy="3567200"/>
          </a:xfrm>
        </p:spPr>
        <p:txBody>
          <a:bodyPr/>
          <a:lstStyle/>
          <a:p>
            <a:pPr algn="r" rtl="1"/>
            <a:r>
              <a:rPr lang="fa-IR" b="1" dirty="0">
                <a:cs typeface="B Mitra" panose="00000400000000000000" pitchFamily="2" charset="-78"/>
              </a:rPr>
              <a:t>اگر خیلی می خواهید اختصار را رعایت کنید و محدودیت استفاده از کلمات را دارید بجای نگارش جمله زیر </a:t>
            </a:r>
          </a:p>
          <a:p>
            <a:pPr algn="l"/>
            <a:r>
              <a:rPr lang="en-US" b="1" dirty="0">
                <a:cs typeface="B Mitra" panose="00000400000000000000" pitchFamily="2" charset="-78"/>
              </a:rPr>
              <a:t>Table 2 shown the effects of the type and site of hospital-acquired infections on survival, as well as the results of sex-specific </a:t>
            </a:r>
            <a:r>
              <a:rPr lang="en-US" b="1" dirty="0" err="1">
                <a:cs typeface="B Mitra" panose="00000400000000000000" pitchFamily="2" charset="-78"/>
              </a:rPr>
              <a:t>univariate</a:t>
            </a:r>
            <a:r>
              <a:rPr lang="en-US" b="1" dirty="0">
                <a:cs typeface="B Mitra" panose="00000400000000000000" pitchFamily="2" charset="-78"/>
              </a:rPr>
              <a:t> Cox regression analyses. </a:t>
            </a:r>
          </a:p>
          <a:p>
            <a:pPr algn="r" rtl="1"/>
            <a:r>
              <a:rPr lang="fa-IR" b="1" dirty="0">
                <a:cs typeface="B Mitra" panose="00000400000000000000" pitchFamily="2" charset="-78"/>
              </a:rPr>
              <a:t>می توانید جمله زیر را بنویسید</a:t>
            </a:r>
          </a:p>
          <a:p>
            <a:pPr algn="l"/>
            <a:r>
              <a:rPr lang="en-US" b="1" dirty="0">
                <a:cs typeface="B Mitra" panose="00000400000000000000" pitchFamily="2" charset="-78"/>
              </a:rPr>
              <a:t>Compared to Gram-negative bacterial infection, the crude HR of fungal infections for death was 1.40 (95% CI, 0.98 to 2.01; p=0.06) (Table 2).</a:t>
            </a:r>
          </a:p>
          <a:p>
            <a:pPr algn="r" rtl="1"/>
            <a:endParaRPr lang="fa-IR"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191</a:t>
            </a:fld>
            <a:endParaRPr lang="en" kern="0">
              <a:solidFill>
                <a:srgbClr val="7085AA"/>
              </a:solidFill>
            </a:endParaRPr>
          </a:p>
        </p:txBody>
      </p:sp>
    </p:spTree>
    <p:extLst>
      <p:ext uri="{BB962C8B-B14F-4D97-AF65-F5344CB8AC3E}">
        <p14:creationId xmlns:p14="http://schemas.microsoft.com/office/powerpoint/2010/main" val="245026156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1371166" y="1872204"/>
            <a:ext cx="9506099" cy="3567200"/>
          </a:xfrm>
        </p:spPr>
        <p:txBody>
          <a:bodyPr/>
          <a:lstStyle/>
          <a:p>
            <a:pPr algn="just" rtl="1"/>
            <a:r>
              <a:rPr lang="fa-IR" sz="2800" b="1" dirty="0">
                <a:cs typeface="B Mitra" panose="00000400000000000000" pitchFamily="2" charset="-78"/>
              </a:rPr>
              <a:t>اگر تعداد داده هایی که گزارش می کنید کم است برای مثال اطلاعات توصیفی (فراوانی و درصد) یک متغیر کیفی سه حالته، گزارش آنها در متن کافی است و احتیاجی به تنظیم جدول نمی باشد.</a:t>
            </a:r>
          </a:p>
          <a:p>
            <a:pPr algn="just" rtl="1"/>
            <a:r>
              <a:rPr lang="fa-IR" sz="2800" b="1" dirty="0">
                <a:cs typeface="B Mitra" panose="00000400000000000000" pitchFamily="2" charset="-78"/>
              </a:rPr>
              <a:t>احتیاجی نیست تمامی مراحل فرضیه آماری مانند ارائه فرض صفر و مقابل، ناحیه رد، سطح معنی داری و... را توضیح دهید. خوانندگان از این موارد اطلاعات دارند فقط کافی است به اندازه اثرها، فاصله اطمینان، سطح معنی داری و در برخی موارد آماره آزمون را گزارش کنید</a:t>
            </a:r>
          </a:p>
          <a:p>
            <a:pPr algn="just" rtl="1"/>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192</a:t>
            </a:fld>
            <a:endParaRPr lang="en" kern="0">
              <a:solidFill>
                <a:srgbClr val="7085AA"/>
              </a:solidFill>
            </a:endParaRPr>
          </a:p>
        </p:txBody>
      </p:sp>
    </p:spTree>
    <p:extLst>
      <p:ext uri="{BB962C8B-B14F-4D97-AF65-F5344CB8AC3E}">
        <p14:creationId xmlns:p14="http://schemas.microsoft.com/office/powerpoint/2010/main" val="365254199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1292" y="282200"/>
            <a:ext cx="9449600" cy="733600"/>
          </a:xfrm>
        </p:spPr>
        <p:txBody>
          <a:bodyPr/>
          <a:lstStyle/>
          <a:p>
            <a:pPr algn="r" rtl="1"/>
            <a:r>
              <a:rPr lang="fa-IR" dirty="0">
                <a:solidFill>
                  <a:srgbClr val="FF0000"/>
                </a:solidFill>
                <a:cs typeface="B Mitra" panose="00000400000000000000" pitchFamily="2" charset="-78"/>
              </a:rPr>
              <a:t>جدول </a:t>
            </a:r>
            <a:r>
              <a:rPr lang="fa-IR" dirty="0" smtClean="0">
                <a:solidFill>
                  <a:srgbClr val="FF0000"/>
                </a:solidFill>
                <a:cs typeface="B Mitra" panose="00000400000000000000" pitchFamily="2" charset="-78"/>
              </a:rPr>
              <a:t>ها </a:t>
            </a:r>
            <a:r>
              <a:rPr lang="en-US" dirty="0" smtClean="0">
                <a:solidFill>
                  <a:srgbClr val="FF0000"/>
                </a:solidFill>
                <a:cs typeface="B Mitra" panose="00000400000000000000" pitchFamily="2" charset="-78"/>
              </a:rPr>
              <a:t>Tables</a:t>
            </a:r>
            <a:endParaRPr lang="fa-IR"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371167" y="1872204"/>
            <a:ext cx="9451508" cy="3567200"/>
          </a:xfrm>
        </p:spPr>
        <p:txBody>
          <a:bodyPr/>
          <a:lstStyle/>
          <a:p>
            <a:pPr algn="r" rtl="1"/>
            <a:r>
              <a:rPr lang="fa-IR" b="1" dirty="0">
                <a:solidFill>
                  <a:srgbClr val="000000"/>
                </a:solidFill>
                <a:latin typeface="Calibri"/>
                <a:ea typeface="Calibri"/>
                <a:cs typeface="B Mitra" panose="00000400000000000000" pitchFamily="2" charset="-78"/>
              </a:rPr>
              <a:t>وقتی که </a:t>
            </a:r>
            <a:r>
              <a:rPr lang="fa-IR" b="1" dirty="0">
                <a:solidFill>
                  <a:srgbClr val="FF0000"/>
                </a:solidFill>
                <a:latin typeface="Calibri"/>
                <a:ea typeface="Calibri"/>
                <a:cs typeface="B Mitra" panose="00000400000000000000" pitchFamily="2" charset="-78"/>
              </a:rPr>
              <a:t>تعداد زیادی از اطلاعات و ارقام </a:t>
            </a:r>
            <a:r>
              <a:rPr lang="fa-IR" b="1" dirty="0">
                <a:solidFill>
                  <a:srgbClr val="000000"/>
                </a:solidFill>
                <a:latin typeface="Calibri"/>
                <a:ea typeface="Calibri"/>
                <a:cs typeface="B Mitra" panose="00000400000000000000" pitchFamily="2" charset="-78"/>
              </a:rPr>
              <a:t>را دارید استفاده از جدول بسیار مفید است. </a:t>
            </a:r>
            <a:endParaRPr lang="fa-IR" b="1" dirty="0" smtClean="0">
              <a:solidFill>
                <a:srgbClr val="000000"/>
              </a:solidFill>
              <a:latin typeface="Calibri"/>
              <a:ea typeface="Calibri"/>
              <a:cs typeface="B Mitra" panose="00000400000000000000" pitchFamily="2" charset="-78"/>
            </a:endParaRPr>
          </a:p>
          <a:p>
            <a:pPr algn="r" rtl="1"/>
            <a:r>
              <a:rPr lang="fa-IR" b="1" dirty="0" smtClean="0">
                <a:solidFill>
                  <a:srgbClr val="000000"/>
                </a:solidFill>
                <a:latin typeface="Calibri"/>
                <a:ea typeface="Calibri"/>
                <a:cs typeface="B Mitra" panose="00000400000000000000" pitchFamily="2" charset="-78"/>
              </a:rPr>
              <a:t>جدول </a:t>
            </a:r>
            <a:r>
              <a:rPr lang="fa-IR" b="1" dirty="0">
                <a:solidFill>
                  <a:srgbClr val="000000"/>
                </a:solidFill>
                <a:latin typeface="Calibri"/>
                <a:ea typeface="Calibri"/>
                <a:cs typeface="B Mitra" panose="00000400000000000000" pitchFamily="2" charset="-78"/>
              </a:rPr>
              <a:t>ها باید </a:t>
            </a:r>
            <a:r>
              <a:rPr lang="fa-IR" b="1" dirty="0">
                <a:solidFill>
                  <a:srgbClr val="FF0000"/>
                </a:solidFill>
                <a:latin typeface="Calibri"/>
                <a:ea typeface="Calibri"/>
                <a:cs typeface="B Mitra" panose="00000400000000000000" pitchFamily="2" charset="-78"/>
              </a:rPr>
              <a:t>خود کفا </a:t>
            </a:r>
            <a:r>
              <a:rPr lang="fa-IR" b="1" dirty="0">
                <a:solidFill>
                  <a:srgbClr val="000000"/>
                </a:solidFill>
                <a:latin typeface="Calibri"/>
                <a:ea typeface="Calibri"/>
                <a:cs typeface="B Mitra" panose="00000400000000000000" pitchFamily="2" charset="-78"/>
              </a:rPr>
              <a:t>و مستقل باشند و به تنهایی بتوانند با خوانندگان صحبت کنند. به عبارت دیگر خوانندگان برای خواندن جدول یا شکل احتیاجی به متن مقاله نداشته باشند. </a:t>
            </a:r>
            <a:endParaRPr lang="fa-IR" b="1" dirty="0" smtClean="0">
              <a:solidFill>
                <a:srgbClr val="000000"/>
              </a:solidFill>
              <a:latin typeface="Calibri"/>
              <a:ea typeface="Calibri"/>
              <a:cs typeface="B Mitra" panose="00000400000000000000" pitchFamily="2" charset="-78"/>
            </a:endParaRPr>
          </a:p>
          <a:p>
            <a:pPr algn="r" rtl="1"/>
            <a:r>
              <a:rPr lang="fa-IR" b="1" dirty="0" smtClean="0">
                <a:solidFill>
                  <a:srgbClr val="FF0000"/>
                </a:solidFill>
                <a:latin typeface="Calibri"/>
                <a:ea typeface="Calibri"/>
                <a:cs typeface="B Mitra" panose="00000400000000000000" pitchFamily="2" charset="-78"/>
              </a:rPr>
              <a:t>محل </a:t>
            </a:r>
            <a:r>
              <a:rPr lang="fa-IR" b="1" dirty="0">
                <a:solidFill>
                  <a:srgbClr val="FF0000"/>
                </a:solidFill>
                <a:latin typeface="Calibri"/>
                <a:ea typeface="Calibri"/>
                <a:cs typeface="B Mitra" panose="00000400000000000000" pitchFamily="2" charset="-78"/>
              </a:rPr>
              <a:t>عنوان جدول در بالای </a:t>
            </a:r>
            <a:r>
              <a:rPr lang="fa-IR" b="1" dirty="0">
                <a:solidFill>
                  <a:srgbClr val="000000"/>
                </a:solidFill>
                <a:latin typeface="Calibri"/>
                <a:ea typeface="Calibri"/>
                <a:cs typeface="B Mitra" panose="00000400000000000000" pitchFamily="2" charset="-78"/>
              </a:rPr>
              <a:t>آن قرار می گیرد. </a:t>
            </a:r>
            <a:endParaRPr lang="fa-IR" b="1" dirty="0" smtClean="0">
              <a:solidFill>
                <a:srgbClr val="000000"/>
              </a:solidFill>
              <a:latin typeface="Calibri"/>
              <a:ea typeface="Calibri"/>
              <a:cs typeface="B Mitra" panose="00000400000000000000" pitchFamily="2" charset="-78"/>
            </a:endParaRPr>
          </a:p>
          <a:p>
            <a:pPr algn="r" rtl="1"/>
            <a:r>
              <a:rPr lang="fa-IR" b="1" dirty="0" smtClean="0">
                <a:solidFill>
                  <a:srgbClr val="000000"/>
                </a:solidFill>
                <a:latin typeface="Calibri"/>
                <a:ea typeface="Calibri"/>
                <a:cs typeface="B Mitra" panose="00000400000000000000" pitchFamily="2" charset="-78"/>
              </a:rPr>
              <a:t>برخی </a:t>
            </a:r>
            <a:r>
              <a:rPr lang="fa-IR" b="1" dirty="0">
                <a:solidFill>
                  <a:srgbClr val="000000"/>
                </a:solidFill>
                <a:latin typeface="Calibri"/>
                <a:ea typeface="Calibri"/>
                <a:cs typeface="B Mitra" panose="00000400000000000000" pitchFamily="2" charset="-78"/>
              </a:rPr>
              <a:t>اوقات نویسندگان با توجه به رعایت اصل اختصار و یا ساختار مجله توصیف شرکت کنندگان و تحلیل های تک متغیره را با همدیگر در یک جدول نشان می دهند و یا تحلیل های تک متغیره و چند متغیره را با همدیگر در یک جدول نشان می دهند. </a:t>
            </a:r>
            <a:endParaRPr lang="fa-IR"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193</a:t>
            </a:fld>
            <a:endParaRPr lang="en" kern="0">
              <a:solidFill>
                <a:srgbClr val="7085AA"/>
              </a:solidFill>
            </a:endParaRPr>
          </a:p>
        </p:txBody>
      </p:sp>
    </p:spTree>
    <p:extLst>
      <p:ext uri="{BB962C8B-B14F-4D97-AF65-F5344CB8AC3E}">
        <p14:creationId xmlns:p14="http://schemas.microsoft.com/office/powerpoint/2010/main" val="235887015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412110" y="562019"/>
            <a:ext cx="9478803" cy="3567200"/>
          </a:xfrm>
        </p:spPr>
        <p:txBody>
          <a:bodyPr/>
          <a:lstStyle/>
          <a:p>
            <a:pPr algn="just" rtl="1"/>
            <a:r>
              <a:rPr lang="fa-IR" b="1" dirty="0">
                <a:solidFill>
                  <a:srgbClr val="000000"/>
                </a:solidFill>
                <a:latin typeface="Calibri"/>
                <a:ea typeface="Calibri"/>
                <a:cs typeface="B Mitra" panose="00000400000000000000" pitchFamily="2" charset="-78"/>
              </a:rPr>
              <a:t>هنگام تهیه پیش نویس مقاله و ارسال مقاله برای مجلات، </a:t>
            </a:r>
            <a:r>
              <a:rPr lang="fa-IR" b="1" dirty="0">
                <a:solidFill>
                  <a:srgbClr val="FF0000"/>
                </a:solidFill>
                <a:latin typeface="Calibri"/>
                <a:ea typeface="Calibri"/>
                <a:cs typeface="B Mitra" panose="00000400000000000000" pitchFamily="2" charset="-78"/>
              </a:rPr>
              <a:t>هر شکل </a:t>
            </a:r>
            <a:r>
              <a:rPr lang="fa-IR" b="1" dirty="0" smtClean="0">
                <a:solidFill>
                  <a:srgbClr val="FF0000"/>
                </a:solidFill>
                <a:latin typeface="Calibri"/>
                <a:ea typeface="Calibri"/>
                <a:cs typeface="B Mitra" panose="00000400000000000000" pitchFamily="2" charset="-78"/>
              </a:rPr>
              <a:t>در </a:t>
            </a:r>
            <a:r>
              <a:rPr lang="fa-IR" b="1" dirty="0">
                <a:solidFill>
                  <a:srgbClr val="FF0000"/>
                </a:solidFill>
                <a:latin typeface="Calibri"/>
                <a:ea typeface="Calibri"/>
                <a:cs typeface="B Mitra" panose="00000400000000000000" pitchFamily="2" charset="-78"/>
              </a:rPr>
              <a:t>یک صفحه </a:t>
            </a:r>
            <a:r>
              <a:rPr lang="fa-IR" b="1" dirty="0">
                <a:solidFill>
                  <a:srgbClr val="000000"/>
                </a:solidFill>
                <a:latin typeface="Calibri"/>
                <a:ea typeface="Calibri"/>
                <a:cs typeface="B Mitra" panose="00000400000000000000" pitchFamily="2" charset="-78"/>
              </a:rPr>
              <a:t>جداگانه قرار دهید. </a:t>
            </a:r>
            <a:endParaRPr lang="fa-IR" b="1" dirty="0" smtClean="0">
              <a:solidFill>
                <a:srgbClr val="000000"/>
              </a:solidFill>
              <a:latin typeface="Calibri"/>
              <a:ea typeface="Calibri"/>
              <a:cs typeface="B Mitra" panose="00000400000000000000" pitchFamily="2" charset="-78"/>
            </a:endParaRPr>
          </a:p>
          <a:p>
            <a:pPr algn="just" rtl="1"/>
            <a:r>
              <a:rPr lang="fa-IR" b="1" dirty="0" smtClean="0">
                <a:solidFill>
                  <a:srgbClr val="000000"/>
                </a:solidFill>
                <a:latin typeface="Calibri"/>
                <a:ea typeface="Calibri"/>
                <a:cs typeface="B Mitra" panose="00000400000000000000" pitchFamily="2" charset="-78"/>
              </a:rPr>
              <a:t>در </a:t>
            </a:r>
            <a:r>
              <a:rPr lang="fa-IR" b="1" dirty="0">
                <a:solidFill>
                  <a:srgbClr val="000000"/>
                </a:solidFill>
                <a:latin typeface="Calibri"/>
                <a:ea typeface="Calibri"/>
                <a:cs typeface="B Mitra" panose="00000400000000000000" pitchFamily="2" charset="-78"/>
              </a:rPr>
              <a:t>هر خانه از جدول یک داده منحصر به فرد را بنویسید. </a:t>
            </a:r>
            <a:endParaRPr lang="fa-IR" b="1" dirty="0" smtClean="0">
              <a:solidFill>
                <a:srgbClr val="000000"/>
              </a:solidFill>
              <a:latin typeface="Calibri"/>
              <a:ea typeface="Calibri"/>
              <a:cs typeface="B Mitra" panose="00000400000000000000" pitchFamily="2" charset="-78"/>
            </a:endParaRPr>
          </a:p>
          <a:p>
            <a:pPr algn="just" rtl="1"/>
            <a:r>
              <a:rPr lang="fa-IR" b="1" dirty="0" smtClean="0">
                <a:solidFill>
                  <a:srgbClr val="000000"/>
                </a:solidFill>
                <a:latin typeface="Calibri"/>
                <a:ea typeface="Calibri"/>
                <a:cs typeface="B Mitra" panose="00000400000000000000" pitchFamily="2" charset="-78"/>
              </a:rPr>
              <a:t>هر </a:t>
            </a:r>
            <a:r>
              <a:rPr lang="fa-IR" b="1" dirty="0">
                <a:solidFill>
                  <a:srgbClr val="000000"/>
                </a:solidFill>
                <a:latin typeface="Calibri"/>
                <a:ea typeface="Calibri"/>
                <a:cs typeface="B Mitra" panose="00000400000000000000" pitchFamily="2" charset="-78"/>
              </a:rPr>
              <a:t>یک از </a:t>
            </a:r>
            <a:r>
              <a:rPr lang="fa-IR" b="1" dirty="0">
                <a:solidFill>
                  <a:srgbClr val="FF0000"/>
                </a:solidFill>
                <a:latin typeface="Calibri"/>
                <a:ea typeface="Calibri"/>
                <a:cs typeface="B Mitra" panose="00000400000000000000" pitchFamily="2" charset="-78"/>
              </a:rPr>
              <a:t>اختصارها</a:t>
            </a:r>
            <a:r>
              <a:rPr lang="fa-IR" b="1" dirty="0">
                <a:solidFill>
                  <a:srgbClr val="000000"/>
                </a:solidFill>
                <a:latin typeface="Calibri"/>
                <a:ea typeface="Calibri"/>
                <a:cs typeface="B Mitra" panose="00000400000000000000" pitchFamily="2" charset="-78"/>
              </a:rPr>
              <a:t> در جدول را حتما در </a:t>
            </a:r>
            <a:r>
              <a:rPr lang="fa-IR" b="1" dirty="0">
                <a:solidFill>
                  <a:srgbClr val="FF0000"/>
                </a:solidFill>
                <a:latin typeface="Calibri"/>
                <a:ea typeface="Calibri"/>
                <a:cs typeface="B Mitra" panose="00000400000000000000" pitchFamily="2" charset="-78"/>
              </a:rPr>
              <a:t>پانویس جدول </a:t>
            </a:r>
            <a:r>
              <a:rPr lang="fa-IR" b="1" dirty="0">
                <a:solidFill>
                  <a:srgbClr val="000000"/>
                </a:solidFill>
                <a:latin typeface="Calibri"/>
                <a:ea typeface="Calibri"/>
                <a:cs typeface="B Mitra" panose="00000400000000000000" pitchFamily="2" charset="-78"/>
              </a:rPr>
              <a:t>توضیح دهید</a:t>
            </a:r>
            <a:r>
              <a:rPr lang="fa-IR" b="1" dirty="0" smtClean="0">
                <a:solidFill>
                  <a:srgbClr val="000000"/>
                </a:solidFill>
                <a:latin typeface="Calibri"/>
                <a:ea typeface="Calibri"/>
                <a:cs typeface="B Mitra" panose="00000400000000000000" pitchFamily="2" charset="-78"/>
              </a:rPr>
              <a:t>.</a:t>
            </a:r>
          </a:p>
          <a:p>
            <a:pPr algn="just" rtl="1"/>
            <a:r>
              <a:rPr lang="fa-IR" b="1" dirty="0" smtClean="0">
                <a:solidFill>
                  <a:srgbClr val="000000"/>
                </a:solidFill>
                <a:latin typeface="Calibri"/>
                <a:ea typeface="Calibri"/>
                <a:cs typeface="B Mitra" panose="00000400000000000000" pitchFamily="2" charset="-78"/>
              </a:rPr>
              <a:t> </a:t>
            </a:r>
            <a:r>
              <a:rPr lang="fa-IR" b="1" dirty="0">
                <a:solidFill>
                  <a:srgbClr val="000000"/>
                </a:solidFill>
                <a:latin typeface="Calibri"/>
                <a:ea typeface="Calibri"/>
                <a:cs typeface="B Mitra" panose="00000400000000000000" pitchFamily="2" charset="-78"/>
              </a:rPr>
              <a:t>اطلاعات ضروری را در خود جدول و اطلاعات مکمل و غیرضروری را پانویس جدول ارائه کنید. </a:t>
            </a:r>
            <a:endParaRPr lang="fa-IR" b="1" dirty="0" smtClean="0">
              <a:solidFill>
                <a:srgbClr val="000000"/>
              </a:solidFill>
              <a:latin typeface="Calibri"/>
              <a:ea typeface="Calibri"/>
              <a:cs typeface="B Mitra" panose="00000400000000000000" pitchFamily="2" charset="-78"/>
            </a:endParaRPr>
          </a:p>
          <a:p>
            <a:pPr algn="just" rtl="1"/>
            <a:r>
              <a:rPr lang="fa-IR" b="1" dirty="0" smtClean="0">
                <a:solidFill>
                  <a:srgbClr val="000000"/>
                </a:solidFill>
                <a:latin typeface="Calibri"/>
                <a:ea typeface="Calibri"/>
                <a:cs typeface="B Mitra" panose="00000400000000000000" pitchFamily="2" charset="-78"/>
              </a:rPr>
              <a:t>حتما </a:t>
            </a:r>
            <a:r>
              <a:rPr lang="fa-IR" b="1" dirty="0">
                <a:solidFill>
                  <a:srgbClr val="000000"/>
                </a:solidFill>
                <a:latin typeface="Calibri"/>
                <a:ea typeface="Calibri"/>
                <a:cs typeface="B Mitra" panose="00000400000000000000" pitchFamily="2" charset="-78"/>
              </a:rPr>
              <a:t>بخاطر داشته باشید که </a:t>
            </a:r>
            <a:r>
              <a:rPr lang="fa-IR" b="1" dirty="0">
                <a:solidFill>
                  <a:srgbClr val="FF0000"/>
                </a:solidFill>
                <a:latin typeface="Calibri"/>
                <a:ea typeface="Calibri"/>
                <a:cs typeface="B Mitra" panose="00000400000000000000" pitchFamily="2" charset="-78"/>
              </a:rPr>
              <a:t>ستون های جدول حتما سرعنوان </a:t>
            </a:r>
            <a:r>
              <a:rPr lang="fa-IR" b="1" dirty="0">
                <a:solidFill>
                  <a:srgbClr val="000000"/>
                </a:solidFill>
                <a:latin typeface="Calibri"/>
                <a:ea typeface="Calibri"/>
                <a:cs typeface="B Mitra" panose="00000400000000000000" pitchFamily="2" charset="-78"/>
              </a:rPr>
              <a:t>داشته باشند. </a:t>
            </a:r>
            <a:endParaRPr lang="fa-IR" b="1" dirty="0" smtClean="0">
              <a:solidFill>
                <a:srgbClr val="000000"/>
              </a:solidFill>
              <a:latin typeface="Calibri"/>
              <a:ea typeface="Calibri"/>
              <a:cs typeface="B Mitra" panose="00000400000000000000" pitchFamily="2" charset="-78"/>
            </a:endParaRPr>
          </a:p>
          <a:p>
            <a:pPr algn="just" rtl="1"/>
            <a:r>
              <a:rPr lang="fa-IR" b="1" dirty="0" smtClean="0">
                <a:solidFill>
                  <a:srgbClr val="000000"/>
                </a:solidFill>
                <a:latin typeface="Calibri"/>
                <a:ea typeface="Calibri"/>
                <a:cs typeface="B Mitra" panose="00000400000000000000" pitchFamily="2" charset="-78"/>
              </a:rPr>
              <a:t>برای </a:t>
            </a:r>
            <a:r>
              <a:rPr lang="fa-IR" b="1" dirty="0">
                <a:solidFill>
                  <a:srgbClr val="000000"/>
                </a:solidFill>
                <a:latin typeface="Calibri"/>
                <a:ea typeface="Calibri"/>
                <a:cs typeface="B Mitra" panose="00000400000000000000" pitchFamily="2" charset="-78"/>
              </a:rPr>
              <a:t>مشخص کردن مقدار </a:t>
            </a:r>
            <a:r>
              <a:rPr lang="en-US" b="1" dirty="0">
                <a:solidFill>
                  <a:srgbClr val="000000"/>
                </a:solidFill>
                <a:latin typeface="Calibri"/>
                <a:ea typeface="Calibri"/>
                <a:cs typeface="B Mitra" panose="00000400000000000000" pitchFamily="2" charset="-78"/>
              </a:rPr>
              <a:t>p-value</a:t>
            </a:r>
            <a:r>
              <a:rPr lang="fa-IR" b="1" dirty="0">
                <a:solidFill>
                  <a:srgbClr val="000000"/>
                </a:solidFill>
                <a:latin typeface="Calibri"/>
                <a:ea typeface="Calibri"/>
                <a:cs typeface="B Mitra" panose="00000400000000000000" pitchFamily="2" charset="-78"/>
              </a:rPr>
              <a:t> در جدول حتما وسواس خاصی داشته باشید و در ستون یا سطر منحصر به فرد، پانویس جدول و یا بصورت درشت و خوانا آنها را گزارش کنید. </a:t>
            </a:r>
            <a:endParaRPr lang="fa-IR" b="1" dirty="0" smtClean="0">
              <a:solidFill>
                <a:srgbClr val="000000"/>
              </a:solidFill>
              <a:latin typeface="Calibri"/>
              <a:ea typeface="Calibri"/>
              <a:cs typeface="B Mitra" panose="00000400000000000000" pitchFamily="2" charset="-78"/>
            </a:endParaRPr>
          </a:p>
          <a:p>
            <a:pPr algn="just" rtl="1"/>
            <a:r>
              <a:rPr lang="fa-IR" b="1" dirty="0">
                <a:solidFill>
                  <a:srgbClr val="FF0000"/>
                </a:solidFill>
                <a:cs typeface="B Mitra" panose="00000400000000000000" pitchFamily="2" charset="-78"/>
              </a:rPr>
              <a:t>واحد  متغیرهای </a:t>
            </a:r>
            <a:r>
              <a:rPr lang="fa-IR" b="1" dirty="0">
                <a:cs typeface="B Mitra" panose="00000400000000000000" pitchFamily="2" charset="-78"/>
              </a:rPr>
              <a:t>مورد بررسی در جدول را حتما مشخص نمایید. </a:t>
            </a:r>
          </a:p>
          <a:p>
            <a:pPr algn="just" rtl="1"/>
            <a:r>
              <a:rPr lang="fa-IR" b="1" dirty="0">
                <a:cs typeface="B Mitra" panose="00000400000000000000" pitchFamily="2" charset="-78"/>
              </a:rPr>
              <a:t>نوع و اندازه قلم  خوانا باشد. فضای کافی بین ستون و سطرها وجود داشته باشد. </a:t>
            </a: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194</a:t>
            </a:fld>
            <a:endParaRPr lang="en" kern="0">
              <a:solidFill>
                <a:srgbClr val="7085AA"/>
              </a:solidFill>
            </a:endParaRPr>
          </a:p>
        </p:txBody>
      </p:sp>
    </p:spTree>
    <p:extLst>
      <p:ext uri="{BB962C8B-B14F-4D97-AF65-F5344CB8AC3E}">
        <p14:creationId xmlns:p14="http://schemas.microsoft.com/office/powerpoint/2010/main" val="245038825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195</a:t>
            </a:fld>
            <a:endParaRPr lang="en" kern="0">
              <a:solidFill>
                <a:srgbClr val="7085AA"/>
              </a:solidFill>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01003" y="129270"/>
            <a:ext cx="9717206" cy="669681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89282175"/>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196</a:t>
            </a:fld>
            <a:endParaRPr lang="en" kern="0">
              <a:solidFill>
                <a:srgbClr val="7085AA"/>
              </a:solidFill>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06472" y="112893"/>
            <a:ext cx="7137779" cy="66502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650189368"/>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816453" y="118426"/>
            <a:ext cx="2823179" cy="733600"/>
          </a:xfrm>
        </p:spPr>
        <p:txBody>
          <a:bodyPr/>
          <a:lstStyle/>
          <a:p>
            <a:pPr algn="r" rtl="1"/>
            <a:r>
              <a:rPr lang="fa-IR" dirty="0" smtClean="0">
                <a:cs typeface="B Mitra" panose="00000400000000000000" pitchFamily="2" charset="-78"/>
              </a:rPr>
              <a:t>شکل ها </a:t>
            </a:r>
            <a:r>
              <a:rPr lang="en-US" dirty="0" smtClean="0">
                <a:cs typeface="B Mitra" panose="00000400000000000000" pitchFamily="2" charset="-78"/>
              </a:rPr>
              <a:t>Figures</a:t>
            </a:r>
            <a:endParaRPr lang="fa-IR" dirty="0">
              <a:cs typeface="B Mitra" panose="00000400000000000000" pitchFamily="2" charset="-78"/>
            </a:endParaRPr>
          </a:p>
        </p:txBody>
      </p:sp>
      <p:sp>
        <p:nvSpPr>
          <p:cNvPr id="3" name="Text Placeholder 2"/>
          <p:cNvSpPr>
            <a:spLocks noGrp="1"/>
          </p:cNvSpPr>
          <p:nvPr>
            <p:ph type="body" idx="1"/>
          </p:nvPr>
        </p:nvSpPr>
        <p:spPr>
          <a:xfrm>
            <a:off x="1412109" y="1201003"/>
            <a:ext cx="9587985" cy="4060980"/>
          </a:xfrm>
        </p:spPr>
        <p:txBody>
          <a:bodyPr/>
          <a:lstStyle/>
          <a:p>
            <a:pPr algn="just" rtl="1">
              <a:lnSpc>
                <a:spcPct val="107000"/>
              </a:lnSpc>
            </a:pPr>
            <a:r>
              <a:rPr lang="fa-IR" b="1" dirty="0">
                <a:solidFill>
                  <a:srgbClr val="000000"/>
                </a:solidFill>
                <a:latin typeface="Calibri"/>
                <a:ea typeface="Calibri"/>
                <a:cs typeface="B Mitra" panose="00000400000000000000" pitchFamily="2" charset="-78"/>
              </a:rPr>
              <a:t>زمانی از شکل استفاده کنید که داده قابلیت این را داشته باشد که بصورت </a:t>
            </a:r>
            <a:r>
              <a:rPr lang="fa-IR" b="1" dirty="0">
                <a:solidFill>
                  <a:srgbClr val="FF0000"/>
                </a:solidFill>
                <a:latin typeface="Calibri"/>
                <a:ea typeface="Calibri"/>
                <a:cs typeface="B Mitra" panose="00000400000000000000" pitchFamily="2" charset="-78"/>
              </a:rPr>
              <a:t>شهودی و بصری</a:t>
            </a:r>
            <a:r>
              <a:rPr lang="fa-IR" b="1" dirty="0">
                <a:solidFill>
                  <a:srgbClr val="000000"/>
                </a:solidFill>
                <a:latin typeface="Calibri"/>
                <a:ea typeface="Calibri"/>
                <a:cs typeface="B Mitra" panose="00000400000000000000" pitchFamily="2" charset="-78"/>
              </a:rPr>
              <a:t>  نشان داده شود. </a:t>
            </a:r>
            <a:endParaRPr lang="fa-IR" b="1" dirty="0" smtClean="0">
              <a:solidFill>
                <a:srgbClr val="000000"/>
              </a:solidFill>
              <a:latin typeface="Calibri"/>
              <a:ea typeface="Calibri"/>
              <a:cs typeface="B Mitra" panose="00000400000000000000" pitchFamily="2" charset="-78"/>
            </a:endParaRPr>
          </a:p>
          <a:p>
            <a:pPr algn="just" rtl="1">
              <a:lnSpc>
                <a:spcPct val="107000"/>
              </a:lnSpc>
            </a:pPr>
            <a:r>
              <a:rPr lang="fa-IR" b="1" dirty="0" smtClean="0">
                <a:solidFill>
                  <a:srgbClr val="000000"/>
                </a:solidFill>
                <a:latin typeface="Calibri"/>
                <a:ea typeface="Calibri"/>
                <a:cs typeface="B Mitra" panose="00000400000000000000" pitchFamily="2" charset="-78"/>
              </a:rPr>
              <a:t>از </a:t>
            </a:r>
            <a:r>
              <a:rPr lang="fa-IR" b="1" dirty="0">
                <a:solidFill>
                  <a:srgbClr val="000000"/>
                </a:solidFill>
                <a:latin typeface="Calibri"/>
                <a:ea typeface="Calibri"/>
                <a:cs typeface="B Mitra" panose="00000400000000000000" pitchFamily="2" charset="-78"/>
              </a:rPr>
              <a:t>بکار بردن شکل برای نمایش تعداد زیاد متغیرها یا روند خودداری کنید چون درک آن می تواند مشکل باشد. </a:t>
            </a:r>
            <a:endParaRPr lang="fa-IR" b="1" dirty="0" smtClean="0">
              <a:solidFill>
                <a:srgbClr val="000000"/>
              </a:solidFill>
              <a:latin typeface="Calibri"/>
              <a:ea typeface="Calibri"/>
              <a:cs typeface="B Mitra" panose="00000400000000000000" pitchFamily="2" charset="-78"/>
            </a:endParaRPr>
          </a:p>
          <a:p>
            <a:pPr algn="just" rtl="1">
              <a:lnSpc>
                <a:spcPct val="107000"/>
              </a:lnSpc>
            </a:pPr>
            <a:r>
              <a:rPr lang="fa-IR" b="1" dirty="0" smtClean="0">
                <a:solidFill>
                  <a:srgbClr val="000000"/>
                </a:solidFill>
                <a:latin typeface="Calibri"/>
                <a:ea typeface="Calibri"/>
                <a:cs typeface="B Mitra" panose="00000400000000000000" pitchFamily="2" charset="-78"/>
              </a:rPr>
              <a:t>شکل </a:t>
            </a:r>
            <a:r>
              <a:rPr lang="fa-IR" b="1" dirty="0">
                <a:solidFill>
                  <a:srgbClr val="000000"/>
                </a:solidFill>
                <a:latin typeface="Calibri"/>
                <a:ea typeface="Calibri"/>
                <a:cs typeface="B Mitra" panose="00000400000000000000" pitchFamily="2" charset="-78"/>
              </a:rPr>
              <a:t>ها نیز بایستی همانند جدول ها </a:t>
            </a:r>
            <a:r>
              <a:rPr lang="fa-IR" b="1" dirty="0">
                <a:solidFill>
                  <a:srgbClr val="FF0000"/>
                </a:solidFill>
                <a:latin typeface="Calibri"/>
                <a:ea typeface="Calibri"/>
                <a:cs typeface="B Mitra" panose="00000400000000000000" pitchFamily="2" charset="-78"/>
              </a:rPr>
              <a:t>خودکفا</a:t>
            </a:r>
            <a:r>
              <a:rPr lang="fa-IR" b="1" dirty="0">
                <a:solidFill>
                  <a:srgbClr val="000000"/>
                </a:solidFill>
                <a:latin typeface="Calibri"/>
                <a:ea typeface="Calibri"/>
                <a:cs typeface="B Mitra" panose="00000400000000000000" pitchFamily="2" charset="-78"/>
              </a:rPr>
              <a:t> باشند و بخوبی در متن به آنها استناد داده شود. </a:t>
            </a:r>
            <a:endParaRPr lang="fa-IR" b="1" dirty="0" smtClean="0">
              <a:solidFill>
                <a:srgbClr val="000000"/>
              </a:solidFill>
              <a:latin typeface="Calibri"/>
              <a:ea typeface="Calibri"/>
              <a:cs typeface="B Mitra" panose="00000400000000000000" pitchFamily="2" charset="-78"/>
            </a:endParaRPr>
          </a:p>
          <a:p>
            <a:pPr algn="just" rtl="1">
              <a:lnSpc>
                <a:spcPct val="107000"/>
              </a:lnSpc>
            </a:pPr>
            <a:r>
              <a:rPr lang="fa-IR" b="1" dirty="0" smtClean="0">
                <a:solidFill>
                  <a:srgbClr val="000000"/>
                </a:solidFill>
                <a:latin typeface="Calibri"/>
                <a:ea typeface="Calibri"/>
                <a:cs typeface="B Mitra" panose="00000400000000000000" pitchFamily="2" charset="-78"/>
              </a:rPr>
              <a:t>شرح  </a:t>
            </a:r>
            <a:r>
              <a:rPr lang="fa-IR" b="1" dirty="0">
                <a:solidFill>
                  <a:srgbClr val="000000"/>
                </a:solidFill>
                <a:latin typeface="Calibri"/>
                <a:ea typeface="Calibri"/>
                <a:cs typeface="B Mitra" panose="00000400000000000000" pitchFamily="2" charset="-78"/>
              </a:rPr>
              <a:t>شکل ها در </a:t>
            </a:r>
            <a:r>
              <a:rPr lang="fa-IR" b="1" dirty="0">
                <a:solidFill>
                  <a:srgbClr val="FF0000"/>
                </a:solidFill>
                <a:latin typeface="Calibri"/>
                <a:ea typeface="Calibri"/>
                <a:cs typeface="B Mitra" panose="00000400000000000000" pitchFamily="2" charset="-78"/>
              </a:rPr>
              <a:t>زیر آن </a:t>
            </a:r>
            <a:r>
              <a:rPr lang="fa-IR" b="1" dirty="0">
                <a:solidFill>
                  <a:srgbClr val="000000"/>
                </a:solidFill>
                <a:latin typeface="Calibri"/>
                <a:ea typeface="Calibri"/>
                <a:cs typeface="B Mitra" panose="00000400000000000000" pitchFamily="2" charset="-78"/>
              </a:rPr>
              <a:t>قرار می گیرد. </a:t>
            </a:r>
            <a:endParaRPr lang="fa-IR" b="1" dirty="0" smtClean="0">
              <a:solidFill>
                <a:srgbClr val="000000"/>
              </a:solidFill>
              <a:latin typeface="Calibri"/>
              <a:ea typeface="Calibri"/>
              <a:cs typeface="B Mitra" panose="00000400000000000000" pitchFamily="2" charset="-78"/>
            </a:endParaRPr>
          </a:p>
          <a:p>
            <a:pPr algn="just" rtl="1">
              <a:lnSpc>
                <a:spcPct val="107000"/>
              </a:lnSpc>
            </a:pPr>
            <a:r>
              <a:rPr lang="fa-IR" b="1" dirty="0" smtClean="0">
                <a:solidFill>
                  <a:srgbClr val="000000"/>
                </a:solidFill>
                <a:latin typeface="Calibri"/>
                <a:ea typeface="Calibri"/>
                <a:cs typeface="B Mitra" panose="00000400000000000000" pitchFamily="2" charset="-78"/>
              </a:rPr>
              <a:t>برای </a:t>
            </a:r>
            <a:r>
              <a:rPr lang="fa-IR" b="1" dirty="0">
                <a:solidFill>
                  <a:srgbClr val="000000"/>
                </a:solidFill>
                <a:latin typeface="Calibri"/>
                <a:ea typeface="Calibri"/>
                <a:cs typeface="B Mitra" panose="00000400000000000000" pitchFamily="2" charset="-78"/>
              </a:rPr>
              <a:t>تهیه شکل ها حتما از </a:t>
            </a:r>
            <a:r>
              <a:rPr lang="fa-IR" b="1" dirty="0">
                <a:solidFill>
                  <a:srgbClr val="FF0000"/>
                </a:solidFill>
                <a:latin typeface="Calibri"/>
                <a:ea typeface="Calibri"/>
                <a:cs typeface="B Mitra" panose="00000400000000000000" pitchFamily="2" charset="-78"/>
              </a:rPr>
              <a:t>نرم افزارهای استاندارد </a:t>
            </a:r>
            <a:r>
              <a:rPr lang="fa-IR" b="1" dirty="0">
                <a:solidFill>
                  <a:srgbClr val="000000"/>
                </a:solidFill>
                <a:latin typeface="Calibri"/>
                <a:ea typeface="Calibri"/>
                <a:cs typeface="B Mitra" panose="00000400000000000000" pitchFamily="2" charset="-78"/>
              </a:rPr>
              <a:t>استفاده شود. </a:t>
            </a:r>
            <a:endParaRPr lang="fa-IR" b="1" dirty="0" smtClean="0">
              <a:solidFill>
                <a:srgbClr val="000000"/>
              </a:solidFill>
              <a:latin typeface="Calibri"/>
              <a:ea typeface="Calibri"/>
              <a:cs typeface="B Mitra" panose="00000400000000000000" pitchFamily="2" charset="-78"/>
            </a:endParaRPr>
          </a:p>
          <a:p>
            <a:pPr algn="just" rtl="1">
              <a:lnSpc>
                <a:spcPct val="107000"/>
              </a:lnSpc>
            </a:pPr>
            <a:r>
              <a:rPr lang="fa-IR" b="1" dirty="0" smtClean="0">
                <a:solidFill>
                  <a:srgbClr val="000000"/>
                </a:solidFill>
                <a:latin typeface="Calibri"/>
                <a:ea typeface="Calibri"/>
                <a:cs typeface="B Mitra" panose="00000400000000000000" pitchFamily="2" charset="-78"/>
              </a:rPr>
              <a:t>فرمت </a:t>
            </a:r>
            <a:r>
              <a:rPr lang="en-US" b="1" dirty="0">
                <a:solidFill>
                  <a:srgbClr val="FF0000"/>
                </a:solidFill>
                <a:latin typeface="Calibri"/>
                <a:ea typeface="Calibri"/>
                <a:cs typeface="B Mitra" panose="00000400000000000000" pitchFamily="2" charset="-78"/>
              </a:rPr>
              <a:t>TIFF</a:t>
            </a:r>
            <a:r>
              <a:rPr lang="en-US" b="1" dirty="0">
                <a:solidFill>
                  <a:srgbClr val="FF0000"/>
                </a:solidFill>
                <a:latin typeface="B Zar"/>
                <a:ea typeface="Calibri"/>
                <a:cs typeface="B Mitra" panose="00000400000000000000" pitchFamily="2" charset="-78"/>
              </a:rPr>
              <a:t> </a:t>
            </a:r>
            <a:r>
              <a:rPr lang="fa-IR" b="1" dirty="0">
                <a:solidFill>
                  <a:srgbClr val="FF0000"/>
                </a:solidFill>
                <a:latin typeface="B Zar"/>
                <a:ea typeface="Calibri"/>
                <a:cs typeface="B Mitra" panose="00000400000000000000" pitchFamily="2" charset="-78"/>
              </a:rPr>
              <a:t>یا </a:t>
            </a:r>
            <a:r>
              <a:rPr lang="en-US" b="1" dirty="0">
                <a:solidFill>
                  <a:srgbClr val="FF0000"/>
                </a:solidFill>
                <a:latin typeface="Calibri"/>
                <a:ea typeface="Calibri"/>
                <a:cs typeface="B Mitra" panose="00000400000000000000" pitchFamily="2" charset="-78"/>
              </a:rPr>
              <a:t>JPEG</a:t>
            </a:r>
            <a:r>
              <a:rPr lang="en-US" b="1" dirty="0">
                <a:solidFill>
                  <a:srgbClr val="FF0000"/>
                </a:solidFill>
                <a:latin typeface="B Zar"/>
                <a:ea typeface="Calibri"/>
                <a:cs typeface="B Mitra" panose="00000400000000000000" pitchFamily="2" charset="-78"/>
              </a:rPr>
              <a:t> </a:t>
            </a:r>
            <a:r>
              <a:rPr lang="fa-IR" b="1" dirty="0">
                <a:solidFill>
                  <a:srgbClr val="000000"/>
                </a:solidFill>
                <a:latin typeface="B Zar"/>
                <a:ea typeface="Calibri"/>
                <a:cs typeface="B Mitra" panose="00000400000000000000" pitchFamily="2" charset="-78"/>
              </a:rPr>
              <a:t>کیفیت مناسبی را می تواند فراهم کند. </a:t>
            </a:r>
            <a:endParaRPr lang="fa-IR"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197</a:t>
            </a:fld>
            <a:endParaRPr lang="en" kern="0">
              <a:solidFill>
                <a:srgbClr val="7085AA"/>
              </a:solidFill>
            </a:endParaRPr>
          </a:p>
        </p:txBody>
      </p:sp>
    </p:spTree>
    <p:extLst>
      <p:ext uri="{BB962C8B-B14F-4D97-AF65-F5344CB8AC3E}">
        <p14:creationId xmlns:p14="http://schemas.microsoft.com/office/powerpoint/2010/main" val="129357470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330222" y="862268"/>
            <a:ext cx="9465155" cy="3567200"/>
          </a:xfrm>
        </p:spPr>
        <p:txBody>
          <a:bodyPr/>
          <a:lstStyle/>
          <a:p>
            <a:pPr lvl="0" algn="just" rtl="1">
              <a:lnSpc>
                <a:spcPct val="107000"/>
              </a:lnSpc>
              <a:buClr>
                <a:srgbClr val="7085AA"/>
              </a:buClr>
            </a:pPr>
            <a:endParaRPr lang="fa-IR" b="1" dirty="0">
              <a:solidFill>
                <a:srgbClr val="000000"/>
              </a:solidFill>
              <a:latin typeface="B Zar"/>
              <a:ea typeface="Calibri"/>
              <a:cs typeface="B Mitra" panose="00000400000000000000" pitchFamily="2" charset="-78"/>
            </a:endParaRPr>
          </a:p>
          <a:p>
            <a:pPr lvl="0" algn="just" rtl="1">
              <a:lnSpc>
                <a:spcPct val="107000"/>
              </a:lnSpc>
              <a:buClr>
                <a:srgbClr val="7085AA"/>
              </a:buClr>
            </a:pPr>
            <a:r>
              <a:rPr lang="fa-IR" b="1" dirty="0">
                <a:solidFill>
                  <a:srgbClr val="000000"/>
                </a:solidFill>
                <a:latin typeface="B Zar"/>
                <a:ea typeface="Calibri"/>
                <a:cs typeface="B Mitra" panose="00000400000000000000" pitchFamily="2" charset="-78"/>
              </a:rPr>
              <a:t>به راهنمای نویسندگان مجله رجوع کنید که </a:t>
            </a:r>
            <a:r>
              <a:rPr lang="fa-IR" b="1" dirty="0">
                <a:solidFill>
                  <a:srgbClr val="FF0000"/>
                </a:solidFill>
                <a:latin typeface="B Zar"/>
                <a:ea typeface="Calibri"/>
                <a:cs typeface="B Mitra" panose="00000400000000000000" pitchFamily="2" charset="-78"/>
              </a:rPr>
              <a:t>پیکسل، اندازه و رزولوشن </a:t>
            </a:r>
            <a:r>
              <a:rPr lang="fa-IR" b="1" dirty="0">
                <a:solidFill>
                  <a:srgbClr val="000000"/>
                </a:solidFill>
                <a:latin typeface="B Zar"/>
                <a:ea typeface="Calibri"/>
                <a:cs typeface="B Mitra" panose="00000400000000000000" pitchFamily="2" charset="-78"/>
              </a:rPr>
              <a:t>شکل یا تصویر چقدر بایستی باشد. </a:t>
            </a:r>
            <a:endParaRPr lang="fa-IR" b="1" dirty="0" smtClean="0">
              <a:solidFill>
                <a:srgbClr val="000000"/>
              </a:solidFill>
              <a:latin typeface="B Zar"/>
              <a:ea typeface="Calibri"/>
              <a:cs typeface="B Mitra" panose="00000400000000000000" pitchFamily="2" charset="-78"/>
            </a:endParaRPr>
          </a:p>
          <a:p>
            <a:pPr lvl="0" algn="just" rtl="1">
              <a:lnSpc>
                <a:spcPct val="107000"/>
              </a:lnSpc>
              <a:buClr>
                <a:srgbClr val="7085AA"/>
              </a:buClr>
            </a:pPr>
            <a:r>
              <a:rPr lang="fa-IR" b="1" dirty="0" smtClean="0">
                <a:solidFill>
                  <a:srgbClr val="000000"/>
                </a:solidFill>
                <a:latin typeface="B Zar"/>
                <a:ea typeface="Calibri"/>
                <a:cs typeface="B Mitra" panose="00000400000000000000" pitchFamily="2" charset="-78"/>
              </a:rPr>
              <a:t>به </a:t>
            </a:r>
            <a:r>
              <a:rPr lang="fa-IR" b="1" dirty="0">
                <a:solidFill>
                  <a:srgbClr val="FF0000"/>
                </a:solidFill>
                <a:latin typeface="B Zar"/>
                <a:ea typeface="Calibri"/>
                <a:cs typeface="B Mitra" panose="00000400000000000000" pitchFamily="2" charset="-78"/>
              </a:rPr>
              <a:t>کنتراست</a:t>
            </a:r>
            <a:r>
              <a:rPr lang="fa-IR" b="1" dirty="0">
                <a:solidFill>
                  <a:srgbClr val="000000"/>
                </a:solidFill>
                <a:latin typeface="B Zar"/>
                <a:ea typeface="Calibri"/>
                <a:cs typeface="B Mitra" panose="00000400000000000000" pitchFamily="2" charset="-78"/>
              </a:rPr>
              <a:t> شکل ها و تصاویر حتما توجه کنید به نحوی که حروف نوشته شده از زمینه جدا شوند و به چشم بیایند. برای مثال وقتی کنتراست روشنایی تصویر را تغییر می‌دهید حتما حواستان به افزایش غلظت رنگ‌های تصویر هم باشد. </a:t>
            </a:r>
            <a:endParaRPr lang="fa-IR" b="1" dirty="0" smtClean="0">
              <a:solidFill>
                <a:srgbClr val="000000"/>
              </a:solidFill>
              <a:latin typeface="B Zar"/>
              <a:ea typeface="Calibri"/>
              <a:cs typeface="B Mitra" panose="00000400000000000000" pitchFamily="2" charset="-78"/>
            </a:endParaRPr>
          </a:p>
          <a:p>
            <a:pPr lvl="0" algn="just" rtl="1">
              <a:lnSpc>
                <a:spcPct val="107000"/>
              </a:lnSpc>
              <a:buClr>
                <a:srgbClr val="7085AA"/>
              </a:buClr>
            </a:pPr>
            <a:r>
              <a:rPr lang="fa-IR" b="1" dirty="0" smtClean="0">
                <a:solidFill>
                  <a:srgbClr val="000000"/>
                </a:solidFill>
                <a:latin typeface="B Zar"/>
                <a:ea typeface="Calibri"/>
                <a:cs typeface="B Mitra" panose="00000400000000000000" pitchFamily="2" charset="-78"/>
              </a:rPr>
              <a:t>برای </a:t>
            </a:r>
            <a:r>
              <a:rPr lang="fa-IR" b="1" dirty="0">
                <a:solidFill>
                  <a:srgbClr val="000000"/>
                </a:solidFill>
                <a:latin typeface="B Zar"/>
                <a:ea typeface="Calibri"/>
                <a:cs typeface="B Mitra" panose="00000400000000000000" pitchFamily="2" charset="-78"/>
              </a:rPr>
              <a:t>عکس های رنگی زمینه سفید مناسب است. از رنگ های که سخت دیده می شود کمتر استفاده کنید. </a:t>
            </a:r>
            <a:endParaRPr lang="fa-IR" b="1" dirty="0" smtClean="0">
              <a:solidFill>
                <a:srgbClr val="000000"/>
              </a:solidFill>
              <a:latin typeface="B Zar"/>
              <a:ea typeface="Calibri"/>
              <a:cs typeface="B Mitra" panose="00000400000000000000" pitchFamily="2" charset="-78"/>
            </a:endParaRPr>
          </a:p>
          <a:p>
            <a:pPr lvl="0" algn="just" rtl="1">
              <a:lnSpc>
                <a:spcPct val="107000"/>
              </a:lnSpc>
              <a:buClr>
                <a:srgbClr val="7085AA"/>
              </a:buClr>
            </a:pPr>
            <a:r>
              <a:rPr lang="fa-IR" b="1" dirty="0" smtClean="0">
                <a:solidFill>
                  <a:srgbClr val="000000"/>
                </a:solidFill>
                <a:latin typeface="B Zar"/>
                <a:ea typeface="Calibri"/>
                <a:cs typeface="B Mitra" panose="00000400000000000000" pitchFamily="2" charset="-78"/>
              </a:rPr>
              <a:t>در </a:t>
            </a:r>
            <a:r>
              <a:rPr lang="fa-IR" b="1" dirty="0">
                <a:solidFill>
                  <a:srgbClr val="000000"/>
                </a:solidFill>
                <a:latin typeface="B Zar"/>
                <a:ea typeface="Calibri"/>
                <a:cs typeface="B Mitra" panose="00000400000000000000" pitchFamily="2" charset="-78"/>
              </a:rPr>
              <a:t>هنگام پیاده سازی کامپیوتری با کم‌ یا زیاد کردن هر یک از رنگ ها، نوع رنگ و میزان روشنایی رنگ را در دفعات چک کنید. </a:t>
            </a:r>
            <a:r>
              <a:rPr lang="fa-IR" b="1" dirty="0" smtClean="0">
                <a:solidFill>
                  <a:srgbClr val="000000"/>
                </a:solidFill>
                <a:latin typeface="B Zar"/>
                <a:ea typeface="Calibri"/>
                <a:cs typeface="B Mitra" panose="00000400000000000000" pitchFamily="2" charset="-78"/>
              </a:rPr>
              <a:t>ا</a:t>
            </a:r>
          </a:p>
          <a:p>
            <a:pPr lvl="0" algn="just" rtl="1">
              <a:lnSpc>
                <a:spcPct val="107000"/>
              </a:lnSpc>
              <a:buClr>
                <a:srgbClr val="7085AA"/>
              </a:buClr>
            </a:pPr>
            <a:r>
              <a:rPr lang="fa-IR" b="1" dirty="0" smtClean="0">
                <a:solidFill>
                  <a:srgbClr val="000000"/>
                </a:solidFill>
                <a:latin typeface="B Zar"/>
                <a:ea typeface="Calibri"/>
                <a:cs typeface="B Mitra" panose="00000400000000000000" pitchFamily="2" charset="-78"/>
              </a:rPr>
              <a:t>اگر </a:t>
            </a:r>
            <a:r>
              <a:rPr lang="fa-IR" b="1" dirty="0">
                <a:solidFill>
                  <a:srgbClr val="000000"/>
                </a:solidFill>
                <a:latin typeface="B Zar"/>
                <a:ea typeface="Calibri"/>
                <a:cs typeface="B Mitra" panose="00000400000000000000" pitchFamily="2" charset="-78"/>
              </a:rPr>
              <a:t>نمی خواهید برای شکل های رنگی هزینه چاپ پرداخت کنید بهتر است از طیف خاکستری (مشکی خالص تا سفید خالص) استفاده کنید. </a:t>
            </a:r>
            <a:endParaRPr lang="fa-IR"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198</a:t>
            </a:fld>
            <a:endParaRPr lang="en" kern="0">
              <a:solidFill>
                <a:srgbClr val="7085AA"/>
              </a:solidFill>
            </a:endParaRPr>
          </a:p>
        </p:txBody>
      </p:sp>
    </p:spTree>
    <p:extLst>
      <p:ext uri="{BB962C8B-B14F-4D97-AF65-F5344CB8AC3E}">
        <p14:creationId xmlns:p14="http://schemas.microsoft.com/office/powerpoint/2010/main" val="2889596030"/>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199</a:t>
            </a:fld>
            <a:endParaRPr lang="en" kern="0">
              <a:solidFill>
                <a:srgbClr val="7085AA"/>
              </a:solidFill>
            </a:endParaRPr>
          </a:p>
        </p:txBody>
      </p:sp>
      <p:sp>
        <p:nvSpPr>
          <p:cNvPr id="6" name="Rectangle 5"/>
          <p:cNvSpPr/>
          <p:nvPr/>
        </p:nvSpPr>
        <p:spPr>
          <a:xfrm>
            <a:off x="682388" y="320314"/>
            <a:ext cx="10918209" cy="5624745"/>
          </a:xfrm>
          <a:prstGeom prst="rect">
            <a:avLst/>
          </a:prstGeom>
        </p:spPr>
        <p:txBody>
          <a:bodyPr wrap="square">
            <a:spAutoFit/>
          </a:bodyPr>
          <a:lstStyle/>
          <a:p>
            <a:pPr marL="342900" indent="-342900" algn="just" rtl="1">
              <a:lnSpc>
                <a:spcPct val="107000"/>
              </a:lnSpc>
              <a:spcAft>
                <a:spcPts val="0"/>
              </a:spcAft>
              <a:buFont typeface="Arial" panose="020B0604020202020204" pitchFamily="34" charset="0"/>
              <a:buChar char="•"/>
            </a:pPr>
            <a:r>
              <a:rPr lang="fa-IR" sz="2400" b="1" dirty="0">
                <a:solidFill>
                  <a:schemeClr val="tx2">
                    <a:lumMod val="10000"/>
                  </a:schemeClr>
                </a:solidFill>
                <a:latin typeface="Calibri"/>
                <a:ea typeface="Calibri"/>
                <a:cs typeface="B Mitra" panose="00000400000000000000" pitchFamily="2" charset="-78"/>
              </a:rPr>
              <a:t>اگر صحبت کردن با کلمات برای خوانندگان سخت باشد استفاده از تصاویر </a:t>
            </a:r>
            <a:r>
              <a:rPr lang="en-US" sz="2400" b="1" dirty="0" smtClean="0">
                <a:solidFill>
                  <a:schemeClr val="tx2">
                    <a:lumMod val="10000"/>
                  </a:schemeClr>
                </a:solidFill>
                <a:latin typeface="Calibri"/>
                <a:ea typeface="Calibri"/>
                <a:cs typeface="B Mitra" panose="00000400000000000000" pitchFamily="2" charset="-78"/>
              </a:rPr>
              <a:t>images</a:t>
            </a:r>
            <a:r>
              <a:rPr lang="fa-IR" sz="2400" b="1" dirty="0" smtClean="0">
                <a:solidFill>
                  <a:schemeClr val="tx2">
                    <a:lumMod val="10000"/>
                  </a:schemeClr>
                </a:solidFill>
                <a:latin typeface="Calibri"/>
                <a:ea typeface="Calibri"/>
                <a:cs typeface="B Mitra" panose="00000400000000000000" pitchFamily="2" charset="-78"/>
              </a:rPr>
              <a:t> برای </a:t>
            </a:r>
            <a:r>
              <a:rPr lang="fa-IR" sz="2400" b="1" dirty="0">
                <a:solidFill>
                  <a:schemeClr val="tx2">
                    <a:lumMod val="10000"/>
                  </a:schemeClr>
                </a:solidFill>
                <a:latin typeface="Calibri"/>
                <a:ea typeface="Calibri"/>
                <a:cs typeface="B Mitra" panose="00000400000000000000" pitchFamily="2" charset="-78"/>
              </a:rPr>
              <a:t>انتقال مفاهیم و تجسم اطلاعات برای خوانندگان بسیار کمک کننده است. </a:t>
            </a:r>
            <a:endParaRPr lang="fa-IR" sz="2400" b="1" dirty="0" smtClean="0">
              <a:solidFill>
                <a:schemeClr val="tx2">
                  <a:lumMod val="10000"/>
                </a:schemeClr>
              </a:solidFill>
              <a:latin typeface="Calibri"/>
              <a:ea typeface="Calibri"/>
              <a:cs typeface="B Mitra" panose="00000400000000000000" pitchFamily="2" charset="-78"/>
            </a:endParaRPr>
          </a:p>
          <a:p>
            <a:pPr marL="342900" indent="-342900" algn="just" rtl="1">
              <a:lnSpc>
                <a:spcPct val="107000"/>
              </a:lnSpc>
              <a:spcAft>
                <a:spcPts val="0"/>
              </a:spcAft>
              <a:buFont typeface="Arial" panose="020B0604020202020204" pitchFamily="34" charset="0"/>
              <a:buChar char="•"/>
            </a:pPr>
            <a:r>
              <a:rPr lang="fa-IR" sz="2400" b="1" dirty="0" smtClean="0">
                <a:solidFill>
                  <a:schemeClr val="tx2">
                    <a:lumMod val="10000"/>
                  </a:schemeClr>
                </a:solidFill>
                <a:latin typeface="Calibri"/>
                <a:ea typeface="Calibri"/>
                <a:cs typeface="B Mitra" panose="00000400000000000000" pitchFamily="2" charset="-78"/>
              </a:rPr>
              <a:t>برای </a:t>
            </a:r>
            <a:r>
              <a:rPr lang="fa-IR" sz="2400" b="1" dirty="0">
                <a:solidFill>
                  <a:schemeClr val="tx2">
                    <a:lumMod val="10000"/>
                  </a:schemeClr>
                </a:solidFill>
                <a:latin typeface="Calibri"/>
                <a:ea typeface="Calibri"/>
                <a:cs typeface="B Mitra" panose="00000400000000000000" pitchFamily="2" charset="-78"/>
              </a:rPr>
              <a:t>تصاویر بهتر از </a:t>
            </a:r>
            <a:r>
              <a:rPr lang="fa-IR" sz="2400" b="1" dirty="0">
                <a:solidFill>
                  <a:srgbClr val="FF0000"/>
                </a:solidFill>
                <a:latin typeface="Calibri"/>
                <a:ea typeface="Calibri"/>
                <a:cs typeface="B Mitra" panose="00000400000000000000" pitchFamily="2" charset="-78"/>
              </a:rPr>
              <a:t>مقیاس</a:t>
            </a:r>
            <a:r>
              <a:rPr lang="fa-IR" sz="2400" b="1" dirty="0">
                <a:solidFill>
                  <a:schemeClr val="tx2">
                    <a:lumMod val="10000"/>
                  </a:schemeClr>
                </a:solidFill>
                <a:latin typeface="Calibri"/>
                <a:ea typeface="Calibri"/>
                <a:cs typeface="B Mitra" panose="00000400000000000000" pitchFamily="2" charset="-78"/>
              </a:rPr>
              <a:t> مشخص شود. </a:t>
            </a:r>
            <a:endParaRPr lang="fa-IR" sz="2400" b="1" dirty="0" smtClean="0">
              <a:solidFill>
                <a:schemeClr val="tx2">
                  <a:lumMod val="10000"/>
                </a:schemeClr>
              </a:solidFill>
              <a:latin typeface="Calibri"/>
              <a:ea typeface="Calibri"/>
              <a:cs typeface="B Mitra" panose="00000400000000000000" pitchFamily="2" charset="-78"/>
            </a:endParaRPr>
          </a:p>
          <a:p>
            <a:pPr marL="342900" indent="-342900" algn="just" rtl="1">
              <a:lnSpc>
                <a:spcPct val="107000"/>
              </a:lnSpc>
              <a:spcAft>
                <a:spcPts val="0"/>
              </a:spcAft>
              <a:buFont typeface="Arial" panose="020B0604020202020204" pitchFamily="34" charset="0"/>
              <a:buChar char="•"/>
            </a:pPr>
            <a:r>
              <a:rPr lang="fa-IR" sz="2400" b="1" dirty="0" smtClean="0">
                <a:solidFill>
                  <a:schemeClr val="tx2">
                    <a:lumMod val="10000"/>
                  </a:schemeClr>
                </a:solidFill>
                <a:latin typeface="Calibri"/>
                <a:ea typeface="Calibri"/>
                <a:cs typeface="B Mitra" panose="00000400000000000000" pitchFamily="2" charset="-78"/>
              </a:rPr>
              <a:t>بایستی </a:t>
            </a:r>
            <a:r>
              <a:rPr lang="fa-IR" sz="2400" b="1" dirty="0">
                <a:solidFill>
                  <a:schemeClr val="tx2">
                    <a:lumMod val="10000"/>
                  </a:schemeClr>
                </a:solidFill>
                <a:latin typeface="Calibri"/>
                <a:ea typeface="Calibri"/>
                <a:cs typeface="B Mitra" panose="00000400000000000000" pitchFamily="2" charset="-78"/>
              </a:rPr>
              <a:t>رنگ ها و نماد ها مشخص باشد. </a:t>
            </a:r>
            <a:endParaRPr lang="fa-IR" sz="2400" b="1" dirty="0" smtClean="0">
              <a:solidFill>
                <a:schemeClr val="tx2">
                  <a:lumMod val="10000"/>
                </a:schemeClr>
              </a:solidFill>
              <a:latin typeface="Calibri"/>
              <a:ea typeface="Calibri"/>
              <a:cs typeface="B Mitra" panose="00000400000000000000" pitchFamily="2" charset="-78"/>
            </a:endParaRPr>
          </a:p>
          <a:p>
            <a:pPr marL="342900" indent="-342900" algn="just" rtl="1">
              <a:lnSpc>
                <a:spcPct val="107000"/>
              </a:lnSpc>
              <a:spcAft>
                <a:spcPts val="0"/>
              </a:spcAft>
              <a:buFont typeface="Arial" panose="020B0604020202020204" pitchFamily="34" charset="0"/>
              <a:buChar char="•"/>
            </a:pPr>
            <a:r>
              <a:rPr lang="fa-IR" sz="2400" b="1" dirty="0" smtClean="0">
                <a:solidFill>
                  <a:schemeClr val="tx2">
                    <a:lumMod val="10000"/>
                  </a:schemeClr>
                </a:solidFill>
                <a:latin typeface="Calibri"/>
                <a:ea typeface="Calibri"/>
                <a:cs typeface="B Mitra" panose="00000400000000000000" pitchFamily="2" charset="-78"/>
              </a:rPr>
              <a:t>قبل </a:t>
            </a:r>
            <a:r>
              <a:rPr lang="fa-IR" sz="2400" b="1" dirty="0">
                <a:solidFill>
                  <a:schemeClr val="tx2">
                    <a:lumMod val="10000"/>
                  </a:schemeClr>
                </a:solidFill>
                <a:latin typeface="Calibri"/>
                <a:ea typeface="Calibri"/>
                <a:cs typeface="B Mitra" panose="00000400000000000000" pitchFamily="2" charset="-78"/>
              </a:rPr>
              <a:t>از منتشر کردن تصویر افراد تحت مطالعه در مقاله لازم است </a:t>
            </a:r>
            <a:r>
              <a:rPr lang="fa-IR" sz="2400" b="1" dirty="0">
                <a:solidFill>
                  <a:srgbClr val="FF0000"/>
                </a:solidFill>
                <a:latin typeface="Calibri"/>
                <a:ea typeface="Calibri"/>
                <a:cs typeface="B Mitra" panose="00000400000000000000" pitchFamily="2" charset="-78"/>
              </a:rPr>
              <a:t>رضایت افراد </a:t>
            </a:r>
            <a:r>
              <a:rPr lang="fa-IR" sz="2400" b="1" dirty="0">
                <a:solidFill>
                  <a:schemeClr val="tx2">
                    <a:lumMod val="10000"/>
                  </a:schemeClr>
                </a:solidFill>
                <a:latin typeface="Calibri"/>
                <a:ea typeface="Calibri"/>
                <a:cs typeface="B Mitra" panose="00000400000000000000" pitchFamily="2" charset="-78"/>
              </a:rPr>
              <a:t>وصول شود. </a:t>
            </a:r>
            <a:endParaRPr lang="fa-IR" sz="2400" b="1" dirty="0" smtClean="0">
              <a:solidFill>
                <a:schemeClr val="tx2">
                  <a:lumMod val="10000"/>
                </a:schemeClr>
              </a:solidFill>
              <a:latin typeface="Calibri"/>
              <a:ea typeface="Calibri"/>
              <a:cs typeface="B Mitra" panose="00000400000000000000" pitchFamily="2" charset="-78"/>
            </a:endParaRPr>
          </a:p>
          <a:p>
            <a:pPr marL="342900" indent="-342900" algn="just" rtl="1">
              <a:lnSpc>
                <a:spcPct val="107000"/>
              </a:lnSpc>
              <a:spcAft>
                <a:spcPts val="0"/>
              </a:spcAft>
              <a:buFont typeface="Arial" panose="020B0604020202020204" pitchFamily="34" charset="0"/>
              <a:buChar char="•"/>
            </a:pPr>
            <a:r>
              <a:rPr lang="fa-IR" sz="2400" b="1" dirty="0" smtClean="0">
                <a:solidFill>
                  <a:schemeClr val="tx2">
                    <a:lumMod val="10000"/>
                  </a:schemeClr>
                </a:solidFill>
                <a:latin typeface="Calibri"/>
                <a:ea typeface="Calibri"/>
                <a:cs typeface="B Mitra" panose="00000400000000000000" pitchFamily="2" charset="-78"/>
              </a:rPr>
              <a:t>در </a:t>
            </a:r>
            <a:r>
              <a:rPr lang="fa-IR" sz="2400" b="1" dirty="0">
                <a:solidFill>
                  <a:schemeClr val="tx2">
                    <a:lumMod val="10000"/>
                  </a:schemeClr>
                </a:solidFill>
                <a:latin typeface="Calibri"/>
                <a:ea typeface="Calibri"/>
                <a:cs typeface="B Mitra" panose="00000400000000000000" pitchFamily="2" charset="-78"/>
              </a:rPr>
              <a:t>ارائه تصاویر از نمونه‌های انسانی لازم است </a:t>
            </a:r>
            <a:r>
              <a:rPr lang="fa-IR" sz="2400" b="1" dirty="0">
                <a:solidFill>
                  <a:srgbClr val="FF0000"/>
                </a:solidFill>
                <a:latin typeface="Calibri"/>
                <a:ea typeface="Calibri"/>
                <a:cs typeface="B Mitra" panose="00000400000000000000" pitchFamily="2" charset="-78"/>
              </a:rPr>
              <a:t>کورسازی</a:t>
            </a:r>
            <a:r>
              <a:rPr lang="fa-IR" sz="2400" b="1" dirty="0">
                <a:solidFill>
                  <a:schemeClr val="tx2">
                    <a:lumMod val="10000"/>
                  </a:schemeClr>
                </a:solidFill>
                <a:latin typeface="Calibri"/>
                <a:ea typeface="Calibri"/>
                <a:cs typeface="B Mitra" panose="00000400000000000000" pitchFamily="2" charset="-78"/>
              </a:rPr>
              <a:t> صورت گیرد (پوشش چشم افراد). </a:t>
            </a:r>
            <a:endParaRPr lang="fa-IR" sz="2400" b="1" dirty="0" smtClean="0">
              <a:solidFill>
                <a:schemeClr val="tx2">
                  <a:lumMod val="10000"/>
                </a:schemeClr>
              </a:solidFill>
              <a:latin typeface="Calibri"/>
              <a:ea typeface="Calibri"/>
              <a:cs typeface="B Mitra" panose="00000400000000000000" pitchFamily="2" charset="-78"/>
            </a:endParaRPr>
          </a:p>
          <a:p>
            <a:pPr marL="342900" indent="-342900" algn="just" rtl="1">
              <a:lnSpc>
                <a:spcPct val="107000"/>
              </a:lnSpc>
              <a:spcAft>
                <a:spcPts val="0"/>
              </a:spcAft>
              <a:buFont typeface="Arial" panose="020B0604020202020204" pitchFamily="34" charset="0"/>
              <a:buChar char="•"/>
            </a:pPr>
            <a:r>
              <a:rPr lang="fa-IR" sz="2400" b="1" dirty="0" smtClean="0">
                <a:solidFill>
                  <a:schemeClr val="tx2">
                    <a:lumMod val="10000"/>
                  </a:schemeClr>
                </a:solidFill>
                <a:latin typeface="Calibri"/>
                <a:ea typeface="Calibri"/>
                <a:cs typeface="B Mitra" panose="00000400000000000000" pitchFamily="2" charset="-78"/>
              </a:rPr>
              <a:t>نمودار </a:t>
            </a:r>
            <a:r>
              <a:rPr lang="fa-IR" sz="2400" b="1" dirty="0">
                <a:solidFill>
                  <a:schemeClr val="tx2">
                    <a:lumMod val="10000"/>
                  </a:schemeClr>
                </a:solidFill>
                <a:latin typeface="Calibri"/>
                <a:ea typeface="Calibri"/>
                <a:cs typeface="B Mitra" panose="00000400000000000000" pitchFamily="2" charset="-78"/>
              </a:rPr>
              <a:t>داده ها زمانی کاربرد دارد که بخواهید اطلاعات بیشتری را برای خوانندگان فراهم کنید. </a:t>
            </a:r>
            <a:endParaRPr lang="fa-IR" sz="2400" b="1" dirty="0" smtClean="0">
              <a:solidFill>
                <a:schemeClr val="tx2">
                  <a:lumMod val="10000"/>
                </a:schemeClr>
              </a:solidFill>
              <a:latin typeface="Calibri"/>
              <a:ea typeface="Calibri"/>
              <a:cs typeface="B Mitra" panose="00000400000000000000" pitchFamily="2" charset="-78"/>
            </a:endParaRPr>
          </a:p>
          <a:p>
            <a:pPr marL="342900" indent="-342900" algn="just" rtl="1">
              <a:lnSpc>
                <a:spcPct val="107000"/>
              </a:lnSpc>
              <a:spcAft>
                <a:spcPts val="0"/>
              </a:spcAft>
              <a:buFont typeface="Arial" panose="020B0604020202020204" pitchFamily="34" charset="0"/>
              <a:buChar char="•"/>
            </a:pPr>
            <a:r>
              <a:rPr lang="fa-IR" sz="2400" b="1" dirty="0" smtClean="0">
                <a:solidFill>
                  <a:schemeClr val="tx2">
                    <a:lumMod val="10000"/>
                  </a:schemeClr>
                </a:solidFill>
                <a:latin typeface="Calibri"/>
                <a:ea typeface="Calibri"/>
                <a:cs typeface="B Mitra" panose="00000400000000000000" pitchFamily="2" charset="-78"/>
              </a:rPr>
              <a:t>برای </a:t>
            </a:r>
            <a:r>
              <a:rPr lang="fa-IR" sz="2400" b="1" dirty="0">
                <a:solidFill>
                  <a:schemeClr val="tx2">
                    <a:lumMod val="10000"/>
                  </a:schemeClr>
                </a:solidFill>
                <a:latin typeface="Calibri"/>
                <a:ea typeface="Calibri"/>
                <a:cs typeface="B Mitra" panose="00000400000000000000" pitchFamily="2" charset="-78"/>
              </a:rPr>
              <a:t>نمودار داده </a:t>
            </a:r>
            <a:r>
              <a:rPr lang="fa-IR" sz="2400" b="1" dirty="0" smtClean="0">
                <a:solidFill>
                  <a:schemeClr val="tx2">
                    <a:lumMod val="10000"/>
                  </a:schemeClr>
                </a:solidFill>
                <a:latin typeface="Calibri"/>
                <a:ea typeface="Calibri"/>
                <a:cs typeface="B Mitra" panose="00000400000000000000" pitchFamily="2" charset="-78"/>
              </a:rPr>
              <a:t>ها </a:t>
            </a:r>
            <a:r>
              <a:rPr lang="en-US" sz="2400" b="1" dirty="0" smtClean="0">
                <a:solidFill>
                  <a:schemeClr val="tx2">
                    <a:lumMod val="10000"/>
                  </a:schemeClr>
                </a:solidFill>
                <a:latin typeface="Calibri"/>
                <a:ea typeface="Calibri"/>
                <a:cs typeface="B Mitra" panose="00000400000000000000" pitchFamily="2" charset="-78"/>
              </a:rPr>
              <a:t> data plots</a:t>
            </a:r>
            <a:r>
              <a:rPr lang="fa-IR" sz="2400" b="1" dirty="0" smtClean="0">
                <a:solidFill>
                  <a:schemeClr val="tx2">
                    <a:lumMod val="10000"/>
                  </a:schemeClr>
                </a:solidFill>
                <a:latin typeface="Calibri"/>
                <a:ea typeface="Calibri"/>
                <a:cs typeface="B Mitra" panose="00000400000000000000" pitchFamily="2" charset="-78"/>
              </a:rPr>
              <a:t>  </a:t>
            </a:r>
            <a:r>
              <a:rPr lang="fa-IR" sz="2400" b="1" dirty="0">
                <a:solidFill>
                  <a:schemeClr val="tx2">
                    <a:lumMod val="10000"/>
                  </a:schemeClr>
                </a:solidFill>
                <a:latin typeface="Calibri"/>
                <a:ea typeface="Calibri"/>
                <a:cs typeface="B Mitra" panose="00000400000000000000" pitchFamily="2" charset="-78"/>
              </a:rPr>
              <a:t>بایستی برای همه محورها و داده ها برچسب تعریف شده داشته باشند. اندازه قلم مناسب و خوانا باشد. </a:t>
            </a:r>
            <a:endParaRPr lang="fa-IR" sz="2400" b="1" dirty="0" smtClean="0">
              <a:solidFill>
                <a:schemeClr val="tx2">
                  <a:lumMod val="10000"/>
                </a:schemeClr>
              </a:solidFill>
              <a:latin typeface="Calibri"/>
              <a:ea typeface="Calibri"/>
              <a:cs typeface="B Mitra" panose="00000400000000000000" pitchFamily="2" charset="-78"/>
            </a:endParaRPr>
          </a:p>
          <a:p>
            <a:pPr marL="342900" indent="-342900" algn="just" rtl="1">
              <a:lnSpc>
                <a:spcPct val="107000"/>
              </a:lnSpc>
              <a:spcAft>
                <a:spcPts val="0"/>
              </a:spcAft>
              <a:buFont typeface="Arial" panose="020B0604020202020204" pitchFamily="34" charset="0"/>
              <a:buChar char="•"/>
            </a:pPr>
            <a:r>
              <a:rPr lang="fa-IR" sz="2400" b="1" dirty="0" smtClean="0">
                <a:solidFill>
                  <a:schemeClr val="tx2">
                    <a:lumMod val="10000"/>
                  </a:schemeClr>
                </a:solidFill>
                <a:latin typeface="Calibri"/>
                <a:ea typeface="Calibri"/>
                <a:cs typeface="B Mitra" panose="00000400000000000000" pitchFamily="2" charset="-78"/>
              </a:rPr>
              <a:t>اگر </a:t>
            </a:r>
            <a:r>
              <a:rPr lang="fa-IR" sz="2400" b="1" dirty="0">
                <a:solidFill>
                  <a:schemeClr val="tx2">
                    <a:lumMod val="10000"/>
                  </a:schemeClr>
                </a:solidFill>
                <a:latin typeface="Calibri"/>
                <a:ea typeface="Calibri"/>
                <a:cs typeface="B Mitra" panose="00000400000000000000" pitchFamily="2" charset="-78"/>
              </a:rPr>
              <a:t>لازم است </a:t>
            </a:r>
            <a:r>
              <a:rPr lang="fa-IR" sz="2400" b="1" dirty="0">
                <a:solidFill>
                  <a:srgbClr val="FF0000"/>
                </a:solidFill>
                <a:latin typeface="Calibri"/>
                <a:ea typeface="Calibri"/>
                <a:cs typeface="B Mitra" panose="00000400000000000000" pitchFamily="2" charset="-78"/>
              </a:rPr>
              <a:t>واحد کمیت ها </a:t>
            </a:r>
            <a:r>
              <a:rPr lang="fa-IR" sz="2400" b="1" dirty="0">
                <a:solidFill>
                  <a:schemeClr val="tx2">
                    <a:lumMod val="10000"/>
                  </a:schemeClr>
                </a:solidFill>
                <a:latin typeface="Calibri"/>
                <a:ea typeface="Calibri"/>
                <a:cs typeface="B Mitra" panose="00000400000000000000" pitchFamily="2" charset="-78"/>
              </a:rPr>
              <a:t>را مشخص کنید. </a:t>
            </a:r>
            <a:endParaRPr lang="fa-IR" sz="2400" b="1" dirty="0" smtClean="0">
              <a:solidFill>
                <a:schemeClr val="tx2">
                  <a:lumMod val="10000"/>
                </a:schemeClr>
              </a:solidFill>
              <a:latin typeface="Calibri"/>
              <a:ea typeface="Calibri"/>
              <a:cs typeface="B Mitra" panose="00000400000000000000" pitchFamily="2" charset="-78"/>
            </a:endParaRPr>
          </a:p>
          <a:p>
            <a:pPr marL="342900" indent="-342900" algn="just" rtl="1">
              <a:lnSpc>
                <a:spcPct val="107000"/>
              </a:lnSpc>
              <a:spcAft>
                <a:spcPts val="0"/>
              </a:spcAft>
              <a:buFont typeface="Arial" panose="020B0604020202020204" pitchFamily="34" charset="0"/>
              <a:buChar char="•"/>
            </a:pPr>
            <a:r>
              <a:rPr lang="fa-IR" sz="2400" b="1" dirty="0" smtClean="0">
                <a:solidFill>
                  <a:schemeClr val="tx2">
                    <a:lumMod val="10000"/>
                  </a:schemeClr>
                </a:solidFill>
                <a:latin typeface="Calibri"/>
                <a:ea typeface="Calibri"/>
                <a:cs typeface="B Mitra" panose="00000400000000000000" pitchFamily="2" charset="-78"/>
              </a:rPr>
              <a:t>از </a:t>
            </a:r>
            <a:r>
              <a:rPr lang="fa-IR" sz="2400" b="1" dirty="0">
                <a:solidFill>
                  <a:schemeClr val="tx2">
                    <a:lumMod val="10000"/>
                  </a:schemeClr>
                </a:solidFill>
                <a:latin typeface="Calibri"/>
                <a:ea typeface="Calibri"/>
                <a:cs typeface="B Mitra" panose="00000400000000000000" pitchFamily="2" charset="-78"/>
              </a:rPr>
              <a:t>ارائه نمودارهای </a:t>
            </a:r>
            <a:r>
              <a:rPr lang="fa-IR" sz="2400" b="1" dirty="0">
                <a:solidFill>
                  <a:srgbClr val="FF0000"/>
                </a:solidFill>
                <a:latin typeface="Calibri"/>
                <a:ea typeface="Calibri"/>
                <a:cs typeface="B Mitra" panose="00000400000000000000" pitchFamily="2" charset="-78"/>
              </a:rPr>
              <a:t>سه  بعدی و نمودار دایره ای خودداری کنید. </a:t>
            </a:r>
            <a:endParaRPr lang="fa-IR" sz="2400" b="1" dirty="0" smtClean="0">
              <a:solidFill>
                <a:srgbClr val="FF0000"/>
              </a:solidFill>
              <a:latin typeface="Calibri"/>
              <a:ea typeface="Calibri"/>
              <a:cs typeface="B Mitra" panose="00000400000000000000" pitchFamily="2" charset="-78"/>
            </a:endParaRPr>
          </a:p>
          <a:p>
            <a:pPr marL="342900" indent="-342900" algn="just" rtl="1">
              <a:lnSpc>
                <a:spcPct val="107000"/>
              </a:lnSpc>
              <a:spcAft>
                <a:spcPts val="0"/>
              </a:spcAft>
              <a:buFont typeface="Arial" panose="020B0604020202020204" pitchFamily="34" charset="0"/>
              <a:buChar char="•"/>
            </a:pPr>
            <a:r>
              <a:rPr lang="fa-IR" sz="2400" b="1" dirty="0" smtClean="0">
                <a:solidFill>
                  <a:srgbClr val="FF0000"/>
                </a:solidFill>
                <a:latin typeface="Calibri"/>
                <a:ea typeface="Calibri"/>
                <a:cs typeface="B Mitra" panose="00000400000000000000" pitchFamily="2" charset="-78"/>
              </a:rPr>
              <a:t>شماتیک </a:t>
            </a:r>
            <a:r>
              <a:rPr lang="fa-IR" sz="2400" b="1" dirty="0">
                <a:solidFill>
                  <a:srgbClr val="FF0000"/>
                </a:solidFill>
                <a:latin typeface="Calibri"/>
                <a:ea typeface="Calibri"/>
                <a:cs typeface="B Mitra" panose="00000400000000000000" pitchFamily="2" charset="-78"/>
              </a:rPr>
              <a:t>ها </a:t>
            </a:r>
            <a:r>
              <a:rPr lang="fa-IR" sz="2400" b="1" dirty="0">
                <a:solidFill>
                  <a:schemeClr val="tx2">
                    <a:lumMod val="10000"/>
                  </a:schemeClr>
                </a:solidFill>
                <a:latin typeface="Calibri"/>
                <a:ea typeface="Calibri"/>
                <a:cs typeface="B Mitra" panose="00000400000000000000" pitchFamily="2" charset="-78"/>
              </a:rPr>
              <a:t>برای تشخیص اجزای یک فرایند می توانند کمک کننده باشد. برای مثال در مطالعات کارآزمایی بالینی برای نحوه انتخاب و پیگیری افراد شرکت کننده از یک ارائه شماتیک استفاده می شود. </a:t>
            </a:r>
            <a:endParaRPr lang="en-US" sz="2400" b="1" dirty="0">
              <a:solidFill>
                <a:schemeClr val="tx2">
                  <a:lumMod val="10000"/>
                </a:schemeClr>
              </a:solidFill>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308346889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idx="12"/>
          </p:nvPr>
        </p:nvSpPr>
        <p:spPr/>
        <p:txBody>
          <a:bodyPr/>
          <a:lstStyle/>
          <a:p>
            <a:pPr defTabSz="1219170">
              <a:buClr>
                <a:srgbClr val="000000"/>
              </a:buClr>
            </a:pPr>
            <a:fld id="{00000000-1234-1234-1234-123412341234}" type="slidenum">
              <a:rPr lang="en" kern="0">
                <a:solidFill>
                  <a:srgbClr val="7085AA"/>
                </a:solidFill>
              </a:rPr>
              <a:pPr defTabSz="1219170">
                <a:buClr>
                  <a:srgbClr val="000000"/>
                </a:buClr>
              </a:pPr>
              <a:t>2</a:t>
            </a:fld>
            <a:endParaRPr lang="en" kern="0">
              <a:solidFill>
                <a:srgbClr val="7085AA"/>
              </a:solidFill>
            </a:endParaRPr>
          </a:p>
        </p:txBody>
      </p:sp>
      <p:pic>
        <p:nvPicPr>
          <p:cNvPr id="3" name="Picture 2"/>
          <p:cNvPicPr>
            <a:picLocks noChangeAspect="1"/>
          </p:cNvPicPr>
          <p:nvPr/>
        </p:nvPicPr>
        <p:blipFill>
          <a:blip r:embed="rId2"/>
          <a:stretch>
            <a:fillRect/>
          </a:stretch>
        </p:blipFill>
        <p:spPr>
          <a:xfrm>
            <a:off x="2421280" y="1381858"/>
            <a:ext cx="7766747" cy="4307743"/>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spTree>
    <p:extLst>
      <p:ext uri="{BB962C8B-B14F-4D97-AF65-F5344CB8AC3E}">
        <p14:creationId xmlns:p14="http://schemas.microsoft.com/office/powerpoint/2010/main" val="415731126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262559"/>
            <a:ext cx="9449600" cy="733600"/>
          </a:xfrm>
        </p:spPr>
        <p:txBody>
          <a:bodyPr/>
          <a:lstStyle/>
          <a:p>
            <a:r>
              <a:rPr lang="en-US" dirty="0">
                <a:solidFill>
                  <a:srgbClr val="FFD11D">
                    <a:lumMod val="75000"/>
                  </a:srgbClr>
                </a:solidFill>
              </a:rPr>
              <a:t>Publish or perish: The art of scientific writing</a:t>
            </a:r>
            <a:endParaRPr lang="fa-IR" dirty="0"/>
          </a:p>
        </p:txBody>
      </p:sp>
      <p:sp>
        <p:nvSpPr>
          <p:cNvPr id="3" name="Text Placeholder 2"/>
          <p:cNvSpPr>
            <a:spLocks noGrp="1"/>
          </p:cNvSpPr>
          <p:nvPr>
            <p:ph type="body" idx="1"/>
          </p:nvPr>
        </p:nvSpPr>
        <p:spPr>
          <a:xfrm>
            <a:off x="1577229" y="1778994"/>
            <a:ext cx="10413002" cy="2213458"/>
          </a:xfrm>
        </p:spPr>
        <p:txBody>
          <a:bodyPr/>
          <a:lstStyle/>
          <a:p>
            <a:pPr algn="just" rtl="1"/>
            <a:r>
              <a:rPr lang="fa-IR" b="1" dirty="0" smtClean="0">
                <a:cs typeface="B Mitra" panose="00000400000000000000" pitchFamily="2" charset="-78"/>
              </a:rPr>
              <a:t>شعار "</a:t>
            </a:r>
            <a:r>
              <a:rPr lang="fa-IR" b="1" dirty="0" smtClean="0">
                <a:solidFill>
                  <a:srgbClr val="FF0000"/>
                </a:solidFill>
                <a:cs typeface="B Mitra" panose="00000400000000000000" pitchFamily="2" charset="-78"/>
              </a:rPr>
              <a:t>منتشر کن یا نابودشو</a:t>
            </a:r>
            <a:r>
              <a:rPr lang="fa-IR" b="1" dirty="0" smtClean="0">
                <a:cs typeface="B Mitra" panose="00000400000000000000" pitchFamily="2" charset="-78"/>
              </a:rPr>
              <a:t>" باعث </a:t>
            </a:r>
            <a:r>
              <a:rPr lang="fa-IR" b="1" dirty="0">
                <a:cs typeface="B Mitra" panose="00000400000000000000" pitchFamily="2" charset="-78"/>
              </a:rPr>
              <a:t>افزایش </a:t>
            </a:r>
            <a:r>
              <a:rPr lang="fa-IR" b="1" dirty="0" smtClean="0">
                <a:cs typeface="B Mitra" panose="00000400000000000000" pitchFamily="2" charset="-78"/>
              </a:rPr>
              <a:t>نگرانیهای </a:t>
            </a:r>
            <a:r>
              <a:rPr lang="fa-IR" b="1" dirty="0">
                <a:cs typeface="B Mitra" panose="00000400000000000000" pitchFamily="2" charset="-78"/>
              </a:rPr>
              <a:t>زیادی در بین </a:t>
            </a:r>
            <a:r>
              <a:rPr lang="fa-IR" b="1" dirty="0" smtClean="0">
                <a:cs typeface="B Mitra" panose="00000400000000000000" pitchFamily="2" charset="-78"/>
              </a:rPr>
              <a:t>محققان شده </a:t>
            </a:r>
            <a:r>
              <a:rPr lang="fa-IR" b="1" dirty="0">
                <a:cs typeface="B Mitra" panose="00000400000000000000" pitchFamily="2" charset="-78"/>
              </a:rPr>
              <a:t>است که سؤال های زیادی در رابطه با کمیت یا </a:t>
            </a:r>
            <a:r>
              <a:rPr lang="fa-IR" b="1" dirty="0" smtClean="0">
                <a:cs typeface="B Mitra" panose="00000400000000000000" pitchFamily="2" charset="-78"/>
              </a:rPr>
              <a:t>کیفیت </a:t>
            </a:r>
            <a:r>
              <a:rPr lang="fa-IR" b="1" dirty="0">
                <a:cs typeface="B Mitra" panose="00000400000000000000" pitchFamily="2" charset="-78"/>
              </a:rPr>
              <a:t>آثار </a:t>
            </a:r>
            <a:r>
              <a:rPr lang="fa-IR" b="1" dirty="0" smtClean="0">
                <a:cs typeface="B Mitra" panose="00000400000000000000" pitchFamily="2" charset="-78"/>
              </a:rPr>
              <a:t>منتشر مطرح میکند.</a:t>
            </a:r>
          </a:p>
          <a:p>
            <a:pPr algn="just" rtl="1"/>
            <a:r>
              <a:rPr lang="fa-IR" b="1" dirty="0">
                <a:solidFill>
                  <a:srgbClr val="FF0000"/>
                </a:solidFill>
                <a:cs typeface="B Mitra" panose="00000400000000000000" pitchFamily="2" charset="-78"/>
              </a:rPr>
              <a:t>طمع</a:t>
            </a:r>
            <a:r>
              <a:rPr lang="fa-IR" b="1" dirty="0">
                <a:cs typeface="B Mitra" panose="00000400000000000000" pitchFamily="2" charset="-78"/>
              </a:rPr>
              <a:t> افزایش کمی و آماری مقالات، </a:t>
            </a:r>
            <a:r>
              <a:rPr lang="fa-IR" b="1" dirty="0" smtClean="0">
                <a:cs typeface="B Mitra" panose="00000400000000000000" pitchFamily="2" charset="-78"/>
              </a:rPr>
              <a:t>برخی پژوهشگران و </a:t>
            </a:r>
            <a:r>
              <a:rPr lang="fa-IR" b="1" dirty="0">
                <a:cs typeface="B Mitra" panose="00000400000000000000" pitchFamily="2" charset="-78"/>
              </a:rPr>
              <a:t>دانشمندان را به سمت سرقت علم </a:t>
            </a:r>
            <a:r>
              <a:rPr lang="fa-IR" b="1" dirty="0" smtClean="0">
                <a:cs typeface="B Mitra" panose="00000400000000000000" pitchFamily="2" charset="-78"/>
              </a:rPr>
              <a:t>(</a:t>
            </a:r>
            <a:r>
              <a:rPr lang="en-US" b="1" dirty="0">
                <a:cs typeface="B Mitra" panose="00000400000000000000" pitchFamily="2" charset="-78"/>
              </a:rPr>
              <a:t>Duplicate </a:t>
            </a:r>
            <a:r>
              <a:rPr lang="en-US" b="1" dirty="0" smtClean="0">
                <a:cs typeface="B Mitra" panose="00000400000000000000" pitchFamily="2" charset="-78"/>
              </a:rPr>
              <a:t>publication</a:t>
            </a:r>
            <a:r>
              <a:rPr lang="fa-IR" b="1" dirty="0" smtClean="0">
                <a:cs typeface="B Mitra" panose="00000400000000000000" pitchFamily="2" charset="-78"/>
              </a:rPr>
              <a:t>، </a:t>
            </a:r>
            <a:r>
              <a:rPr lang="en-US" b="1" dirty="0">
                <a:cs typeface="B Mitra" panose="00000400000000000000" pitchFamily="2" charset="-78"/>
              </a:rPr>
              <a:t>Augmented </a:t>
            </a:r>
            <a:r>
              <a:rPr lang="en-US" b="1" dirty="0" smtClean="0">
                <a:cs typeface="B Mitra" panose="00000400000000000000" pitchFamily="2" charset="-78"/>
              </a:rPr>
              <a:t>publication</a:t>
            </a:r>
            <a:r>
              <a:rPr lang="fa-IR" b="1" dirty="0" smtClean="0">
                <a:cs typeface="B Mitra" panose="00000400000000000000" pitchFamily="2" charset="-78"/>
              </a:rPr>
              <a:t>، </a:t>
            </a:r>
            <a:r>
              <a:rPr lang="en-US" b="1" dirty="0">
                <a:cs typeface="B Mitra" panose="00000400000000000000" pitchFamily="2" charset="-78"/>
              </a:rPr>
              <a:t>Data </a:t>
            </a:r>
            <a:r>
              <a:rPr lang="en-US" b="1" dirty="0" smtClean="0">
                <a:cs typeface="B Mitra" panose="00000400000000000000" pitchFamily="2" charset="-78"/>
              </a:rPr>
              <a:t>fragmentation</a:t>
            </a:r>
            <a:r>
              <a:rPr lang="fa-IR" b="1" dirty="0" smtClean="0">
                <a:cs typeface="B Mitra" panose="00000400000000000000" pitchFamily="2" charset="-78"/>
              </a:rPr>
              <a:t>، </a:t>
            </a:r>
            <a:r>
              <a:rPr lang="en-US" b="1" dirty="0">
                <a:cs typeface="B Mitra" panose="00000400000000000000" pitchFamily="2" charset="-78"/>
              </a:rPr>
              <a:t>Salami </a:t>
            </a:r>
            <a:r>
              <a:rPr lang="en-US" b="1" dirty="0" smtClean="0">
                <a:cs typeface="B Mitra" panose="00000400000000000000" pitchFamily="2" charset="-78"/>
              </a:rPr>
              <a:t>slicing</a:t>
            </a:r>
            <a:r>
              <a:rPr lang="fa-IR" b="1" dirty="0" smtClean="0">
                <a:cs typeface="B Mitra" panose="00000400000000000000" pitchFamily="2" charset="-78"/>
              </a:rPr>
              <a:t>، </a:t>
            </a:r>
            <a:r>
              <a:rPr lang="en-US" b="1" dirty="0" smtClean="0">
                <a:cs typeface="B Mitra" panose="00000400000000000000" pitchFamily="2" charset="-78"/>
              </a:rPr>
              <a:t>Data fabrication</a:t>
            </a:r>
            <a:r>
              <a:rPr lang="fa-IR" b="1" dirty="0" smtClean="0">
                <a:cs typeface="B Mitra" panose="00000400000000000000" pitchFamily="2" charset="-78"/>
              </a:rPr>
              <a:t> و...سوق داده است. </a:t>
            </a:r>
          </a:p>
          <a:p>
            <a:pPr algn="just" rtl="1"/>
            <a:r>
              <a:rPr lang="fa-IR" b="1" dirty="0">
                <a:cs typeface="B Mitra" panose="00000400000000000000" pitchFamily="2" charset="-78"/>
              </a:rPr>
              <a:t>منشأ این شکل از </a:t>
            </a:r>
            <a:r>
              <a:rPr lang="fa-IR" b="1" dirty="0">
                <a:solidFill>
                  <a:srgbClr val="FF0000"/>
                </a:solidFill>
                <a:cs typeface="B Mitra" panose="00000400000000000000" pitchFamily="2" charset="-78"/>
              </a:rPr>
              <a:t>طمع</a:t>
            </a:r>
            <a:r>
              <a:rPr lang="fa-IR" b="1" dirty="0">
                <a:cs typeface="B Mitra" panose="00000400000000000000" pitchFamily="2" charset="-78"/>
              </a:rPr>
              <a:t> را می توان فشار ناشی از رقابت </a:t>
            </a:r>
            <a:r>
              <a:rPr lang="fa-IR" b="1" dirty="0" smtClean="0">
                <a:cs typeface="B Mitra" panose="00000400000000000000" pitchFamily="2" charset="-78"/>
              </a:rPr>
              <a:t>های علمی </a:t>
            </a:r>
            <a:r>
              <a:rPr lang="fa-IR" b="1" dirty="0">
                <a:cs typeface="B Mitra" panose="00000400000000000000" pitchFamily="2" charset="-78"/>
              </a:rPr>
              <a:t>برای ارتقاء رتبه علمی</a:t>
            </a:r>
            <a:r>
              <a:rPr lang="fa-IR" b="1" dirty="0" smtClean="0">
                <a:cs typeface="B Mitra" panose="00000400000000000000" pitchFamily="2" charset="-78"/>
              </a:rPr>
              <a:t>، چاپ مقاله، اخذ </a:t>
            </a:r>
            <a:r>
              <a:rPr lang="fa-IR" b="1" dirty="0">
                <a:cs typeface="B Mitra" panose="00000400000000000000" pitchFamily="2" charset="-78"/>
              </a:rPr>
              <a:t>بودجه های تحقیقاتی و تصدی </a:t>
            </a:r>
            <a:r>
              <a:rPr lang="fa-IR" b="1" dirty="0" smtClean="0">
                <a:cs typeface="B Mitra" panose="00000400000000000000" pitchFamily="2" charset="-78"/>
              </a:rPr>
              <a:t>مشاغل دانست. </a:t>
            </a:r>
            <a:endParaRPr lang="fa-IR"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20</a:t>
            </a:fld>
            <a:endParaRPr lang="en" kern="0">
              <a:solidFill>
                <a:srgbClr val="7085AA"/>
              </a:solidFill>
            </a:endParaRPr>
          </a:p>
        </p:txBody>
      </p:sp>
    </p:spTree>
    <p:extLst>
      <p:ext uri="{BB962C8B-B14F-4D97-AF65-F5344CB8AC3E}">
        <p14:creationId xmlns:p14="http://schemas.microsoft.com/office/powerpoint/2010/main" val="2485795081"/>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1292" y="282199"/>
            <a:ext cx="9449600" cy="733600"/>
          </a:xfrm>
        </p:spPr>
        <p:txBody>
          <a:bodyPr/>
          <a:lstStyle/>
          <a:p>
            <a:pPr rtl="1"/>
            <a:r>
              <a:rPr lang="fa-IR" sz="3600" dirty="0" smtClean="0">
                <a:cs typeface="B Mitra" panose="00000400000000000000" pitchFamily="2" charset="-78"/>
              </a:rPr>
              <a:t>بحث</a:t>
            </a:r>
            <a:endParaRPr lang="fa-IR" sz="3600" dirty="0">
              <a:cs typeface="B Mitra" panose="00000400000000000000" pitchFamily="2" charset="-78"/>
            </a:endParaRPr>
          </a:p>
        </p:txBody>
      </p:sp>
      <p:sp>
        <p:nvSpPr>
          <p:cNvPr id="3" name="Text Placeholder 2"/>
          <p:cNvSpPr>
            <a:spLocks noGrp="1"/>
          </p:cNvSpPr>
          <p:nvPr>
            <p:ph type="body" idx="1"/>
          </p:nvPr>
        </p:nvSpPr>
        <p:spPr>
          <a:xfrm>
            <a:off x="1371167" y="1872204"/>
            <a:ext cx="10011066" cy="3567200"/>
          </a:xfrm>
        </p:spPr>
        <p:txBody>
          <a:bodyPr/>
          <a:lstStyle/>
          <a:p>
            <a:pPr algn="just" rtl="1">
              <a:lnSpc>
                <a:spcPct val="107000"/>
              </a:lnSpc>
            </a:pPr>
            <a:r>
              <a:rPr lang="fa-IR" sz="2800" b="1" dirty="0">
                <a:solidFill>
                  <a:srgbClr val="000000"/>
                </a:solidFill>
                <a:latin typeface="Calibri"/>
                <a:ea typeface="Calibri"/>
                <a:cs typeface="B Mitra" panose="00000400000000000000" pitchFamily="2" charset="-78"/>
              </a:rPr>
              <a:t>بحث مقاله جایی است که شما </a:t>
            </a:r>
            <a:r>
              <a:rPr lang="fa-IR" sz="2800" b="1" dirty="0">
                <a:solidFill>
                  <a:srgbClr val="FF0000"/>
                </a:solidFill>
                <a:latin typeface="Calibri"/>
                <a:ea typeface="Calibri"/>
                <a:cs typeface="B Mitra" panose="00000400000000000000" pitchFamily="2" charset="-78"/>
              </a:rPr>
              <a:t>معنی، تفسیر، اهمیت، محدودیت ها و کاربرد نتایج</a:t>
            </a:r>
            <a:r>
              <a:rPr lang="fa-IR" sz="2800" b="1" dirty="0">
                <a:solidFill>
                  <a:srgbClr val="000000"/>
                </a:solidFill>
                <a:latin typeface="Calibri"/>
                <a:ea typeface="Calibri"/>
                <a:cs typeface="B Mitra" panose="00000400000000000000" pitchFamily="2" charset="-78"/>
              </a:rPr>
              <a:t> خود را در مقایسه با شواهد و متون موجود برای خوانندگان بیان می </a:t>
            </a:r>
            <a:r>
              <a:rPr lang="fa-IR" sz="2800" b="1" dirty="0" smtClean="0">
                <a:solidFill>
                  <a:srgbClr val="000000"/>
                </a:solidFill>
                <a:latin typeface="Calibri"/>
                <a:ea typeface="Calibri"/>
                <a:cs typeface="B Mitra" panose="00000400000000000000" pitchFamily="2" charset="-78"/>
              </a:rPr>
              <a:t>کنید</a:t>
            </a:r>
          </a:p>
          <a:p>
            <a:pPr algn="just" rtl="1">
              <a:lnSpc>
                <a:spcPct val="107000"/>
              </a:lnSpc>
            </a:pPr>
            <a:r>
              <a:rPr lang="fa-IR" sz="2800" b="1" dirty="0" smtClean="0">
                <a:solidFill>
                  <a:srgbClr val="000000"/>
                </a:solidFill>
                <a:latin typeface="Calibri"/>
                <a:ea typeface="Calibri"/>
                <a:cs typeface="B Mitra" panose="00000400000000000000" pitchFamily="2" charset="-78"/>
              </a:rPr>
              <a:t> </a:t>
            </a:r>
            <a:r>
              <a:rPr lang="fa-IR" sz="2800" b="1" dirty="0">
                <a:solidFill>
                  <a:srgbClr val="000000"/>
                </a:solidFill>
                <a:latin typeface="Calibri"/>
                <a:ea typeface="Calibri"/>
                <a:cs typeface="B Mitra" panose="00000400000000000000" pitchFamily="2" charset="-78"/>
              </a:rPr>
              <a:t>تمرکز آن بروی توضیح، شفاف سازی و ارزیابی آن یافته ای است که پیدا شده است. </a:t>
            </a:r>
            <a:endParaRPr lang="fa-IR" sz="2800" b="1" dirty="0" smtClean="0">
              <a:solidFill>
                <a:srgbClr val="000000"/>
              </a:solidFill>
              <a:latin typeface="Calibri"/>
              <a:ea typeface="Calibri"/>
              <a:cs typeface="B Mitra" panose="00000400000000000000" pitchFamily="2" charset="-78"/>
            </a:endParaRPr>
          </a:p>
          <a:p>
            <a:pPr algn="just" rtl="1">
              <a:lnSpc>
                <a:spcPct val="107000"/>
              </a:lnSpc>
            </a:pPr>
            <a:r>
              <a:rPr lang="fa-IR" sz="2800" b="1" dirty="0" smtClean="0">
                <a:solidFill>
                  <a:srgbClr val="000000"/>
                </a:solidFill>
                <a:latin typeface="Calibri"/>
                <a:ea typeface="Calibri"/>
                <a:cs typeface="B Mitra" panose="00000400000000000000" pitchFamily="2" charset="-78"/>
              </a:rPr>
              <a:t>بایستی </a:t>
            </a:r>
            <a:r>
              <a:rPr lang="fa-IR" sz="2800" b="1" dirty="0">
                <a:solidFill>
                  <a:srgbClr val="000000"/>
                </a:solidFill>
                <a:latin typeface="Calibri"/>
                <a:ea typeface="Calibri"/>
                <a:cs typeface="B Mitra" panose="00000400000000000000" pitchFamily="2" charset="-78"/>
              </a:rPr>
              <a:t>در بحث بین متون موجود و سوال تحقیق مورد مطالعه یک ارتباط برقرار کنید. در انتها زمینه را برای ایجاد یک نتیجه گیری کلی فراهم کند. </a:t>
            </a:r>
            <a:endParaRPr lang="en-US" sz="2800" b="1" dirty="0">
              <a:latin typeface="Calibri"/>
              <a:ea typeface="Calibri"/>
              <a:cs typeface="B Mitra" panose="00000400000000000000" pitchFamily="2" charset="-78"/>
            </a:endParaRPr>
          </a:p>
          <a:p>
            <a:pPr algn="r" rtl="1"/>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200</a:t>
            </a:fld>
            <a:endParaRPr lang="en" kern="0">
              <a:solidFill>
                <a:srgbClr val="7085AA"/>
              </a:solidFill>
            </a:endParaRPr>
          </a:p>
        </p:txBody>
      </p:sp>
    </p:spTree>
    <p:extLst>
      <p:ext uri="{BB962C8B-B14F-4D97-AF65-F5344CB8AC3E}">
        <p14:creationId xmlns:p14="http://schemas.microsoft.com/office/powerpoint/2010/main" val="2042477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201</a:t>
            </a:fld>
            <a:endParaRPr lang="en" kern="0">
              <a:solidFill>
                <a:srgbClr val="7085AA"/>
              </a:solidFill>
            </a:endParaRPr>
          </a:p>
        </p:txBody>
      </p:sp>
      <p:sp>
        <p:nvSpPr>
          <p:cNvPr id="6" name="Rectangle 5"/>
          <p:cNvSpPr/>
          <p:nvPr/>
        </p:nvSpPr>
        <p:spPr>
          <a:xfrm>
            <a:off x="1651379" y="1107515"/>
            <a:ext cx="9294125" cy="3780522"/>
          </a:xfrm>
          <a:prstGeom prst="rect">
            <a:avLst/>
          </a:prstGeom>
        </p:spPr>
        <p:txBody>
          <a:bodyPr wrap="square">
            <a:spAutoFit/>
          </a:bodyPr>
          <a:lstStyle/>
          <a:p>
            <a:pPr algn="just" rtl="1">
              <a:lnSpc>
                <a:spcPct val="107000"/>
              </a:lnSpc>
              <a:spcAft>
                <a:spcPts val="0"/>
              </a:spcAft>
            </a:pPr>
            <a:r>
              <a:rPr lang="fa-IR" sz="2800" b="1" dirty="0">
                <a:solidFill>
                  <a:srgbClr val="000000"/>
                </a:solidFill>
                <a:latin typeface="Calibri"/>
                <a:ea typeface="Calibri"/>
                <a:cs typeface="B Mitra" panose="00000400000000000000" pitchFamily="2" charset="-78"/>
              </a:rPr>
              <a:t>ساختارهای متفاوتی برای نگارش بحث وجود دارد ولی بایستی بحث 4 سوال اساسی را جواب دهد. </a:t>
            </a:r>
            <a:endParaRPr lang="en-US" sz="2800" b="1" dirty="0">
              <a:latin typeface="Calibri"/>
              <a:ea typeface="Calibri"/>
              <a:cs typeface="B Mitra" panose="00000400000000000000" pitchFamily="2" charset="-78"/>
            </a:endParaRPr>
          </a:p>
          <a:p>
            <a:pPr marL="457200" algn="r" rtl="1">
              <a:lnSpc>
                <a:spcPct val="107000"/>
              </a:lnSpc>
              <a:spcAft>
                <a:spcPts val="0"/>
              </a:spcAft>
            </a:pPr>
            <a:r>
              <a:rPr lang="fa-IR" sz="2800" b="1" dirty="0">
                <a:solidFill>
                  <a:srgbClr val="000000"/>
                </a:solidFill>
                <a:latin typeface="Calibri"/>
                <a:ea typeface="Calibri"/>
                <a:cs typeface="B Mitra" panose="00000400000000000000" pitchFamily="2" charset="-78"/>
              </a:rPr>
              <a:t>- </a:t>
            </a:r>
            <a:r>
              <a:rPr lang="fa-IR" sz="2800" b="1" dirty="0" smtClean="0">
                <a:solidFill>
                  <a:srgbClr val="C00000"/>
                </a:solidFill>
                <a:latin typeface="Calibri"/>
                <a:ea typeface="Calibri"/>
                <a:cs typeface="B Mitra" panose="00000400000000000000" pitchFamily="2" charset="-78"/>
              </a:rPr>
              <a:t>تفسیرها </a:t>
            </a:r>
            <a:r>
              <a:rPr lang="en-US" sz="2800" b="1" dirty="0" smtClean="0">
                <a:solidFill>
                  <a:srgbClr val="000000"/>
                </a:solidFill>
                <a:latin typeface="Calibri"/>
                <a:ea typeface="Calibri"/>
                <a:cs typeface="B Mitra" panose="00000400000000000000" pitchFamily="2" charset="-78"/>
              </a:rPr>
              <a:t>interpretations</a:t>
            </a:r>
            <a:r>
              <a:rPr lang="fa-IR" sz="2800" b="1" dirty="0" smtClean="0">
                <a:solidFill>
                  <a:srgbClr val="000000"/>
                </a:solidFill>
                <a:latin typeface="Calibri"/>
                <a:ea typeface="Calibri"/>
                <a:cs typeface="B Mitra" panose="00000400000000000000" pitchFamily="2" charset="-78"/>
              </a:rPr>
              <a:t> : </a:t>
            </a:r>
            <a:r>
              <a:rPr lang="fa-IR" sz="2800" b="1" dirty="0">
                <a:solidFill>
                  <a:srgbClr val="000000"/>
                </a:solidFill>
                <a:latin typeface="Calibri"/>
                <a:ea typeface="Calibri"/>
                <a:cs typeface="B Mitra" panose="00000400000000000000" pitchFamily="2" charset="-78"/>
              </a:rPr>
              <a:t>نتایج به دست آمده چه معنی را می دهد؟</a:t>
            </a:r>
            <a:endParaRPr lang="en-US" sz="2800" b="1" dirty="0">
              <a:latin typeface="Calibri"/>
              <a:ea typeface="Calibri"/>
              <a:cs typeface="B Mitra" panose="00000400000000000000" pitchFamily="2" charset="-78"/>
            </a:endParaRPr>
          </a:p>
          <a:p>
            <a:pPr marL="457200" algn="r" rtl="1">
              <a:lnSpc>
                <a:spcPct val="107000"/>
              </a:lnSpc>
              <a:spcAft>
                <a:spcPts val="0"/>
              </a:spcAft>
            </a:pPr>
            <a:r>
              <a:rPr lang="fa-IR" sz="2800" b="1" dirty="0">
                <a:solidFill>
                  <a:srgbClr val="000000"/>
                </a:solidFill>
                <a:latin typeface="Calibri"/>
                <a:ea typeface="Calibri"/>
                <a:cs typeface="B Mitra" panose="00000400000000000000" pitchFamily="2" charset="-78"/>
              </a:rPr>
              <a:t>- </a:t>
            </a:r>
            <a:r>
              <a:rPr lang="fa-IR" sz="2800" b="1" dirty="0" smtClean="0">
                <a:solidFill>
                  <a:srgbClr val="C00000"/>
                </a:solidFill>
                <a:latin typeface="Calibri"/>
                <a:ea typeface="Calibri"/>
                <a:cs typeface="B Mitra" panose="00000400000000000000" pitchFamily="2" charset="-78"/>
              </a:rPr>
              <a:t>پیامدها</a:t>
            </a:r>
            <a:r>
              <a:rPr lang="fa-IR" sz="2800" b="1" dirty="0" smtClean="0">
                <a:solidFill>
                  <a:srgbClr val="000000"/>
                </a:solidFill>
                <a:latin typeface="Calibri"/>
                <a:ea typeface="Calibri"/>
                <a:cs typeface="B Mitra" panose="00000400000000000000" pitchFamily="2" charset="-78"/>
              </a:rPr>
              <a:t> </a:t>
            </a:r>
            <a:r>
              <a:rPr lang="en-US" sz="2800" b="1" dirty="0" smtClean="0">
                <a:solidFill>
                  <a:srgbClr val="000000"/>
                </a:solidFill>
                <a:latin typeface="Calibri"/>
                <a:ea typeface="Calibri"/>
                <a:cs typeface="B Mitra" panose="00000400000000000000" pitchFamily="2" charset="-78"/>
              </a:rPr>
              <a:t>implications</a:t>
            </a:r>
            <a:r>
              <a:rPr lang="fa-IR" sz="2800" b="1" dirty="0" smtClean="0">
                <a:solidFill>
                  <a:srgbClr val="000000"/>
                </a:solidFill>
                <a:latin typeface="Calibri"/>
                <a:ea typeface="Calibri"/>
                <a:cs typeface="B Mitra" panose="00000400000000000000" pitchFamily="2" charset="-78"/>
              </a:rPr>
              <a:t>: </a:t>
            </a:r>
            <a:r>
              <a:rPr lang="fa-IR" sz="2800" b="1" dirty="0">
                <a:solidFill>
                  <a:srgbClr val="000000"/>
                </a:solidFill>
                <a:latin typeface="Calibri"/>
                <a:ea typeface="Calibri"/>
                <a:cs typeface="B Mitra" panose="00000400000000000000" pitchFamily="2" charset="-78"/>
              </a:rPr>
              <a:t>چرا نتایج به دست آمده مهم هستند؟</a:t>
            </a:r>
            <a:endParaRPr lang="en-US" sz="2800" b="1" dirty="0">
              <a:latin typeface="Calibri"/>
              <a:ea typeface="Calibri"/>
              <a:cs typeface="B Mitra" panose="00000400000000000000" pitchFamily="2" charset="-78"/>
            </a:endParaRPr>
          </a:p>
          <a:p>
            <a:pPr marL="457200" algn="r" rtl="1">
              <a:lnSpc>
                <a:spcPct val="107000"/>
              </a:lnSpc>
              <a:spcAft>
                <a:spcPts val="0"/>
              </a:spcAft>
            </a:pPr>
            <a:r>
              <a:rPr lang="fa-IR" sz="2800" b="1" dirty="0">
                <a:solidFill>
                  <a:srgbClr val="000000"/>
                </a:solidFill>
                <a:latin typeface="Calibri"/>
                <a:ea typeface="Calibri"/>
                <a:cs typeface="B Mitra" panose="00000400000000000000" pitchFamily="2" charset="-78"/>
              </a:rPr>
              <a:t>- </a:t>
            </a:r>
            <a:r>
              <a:rPr lang="fa-IR" sz="2800" b="1" dirty="0">
                <a:solidFill>
                  <a:srgbClr val="C00000"/>
                </a:solidFill>
                <a:latin typeface="Calibri"/>
                <a:ea typeface="Calibri"/>
                <a:cs typeface="B Mitra" panose="00000400000000000000" pitchFamily="2" charset="-78"/>
              </a:rPr>
              <a:t>محدودیت </a:t>
            </a:r>
            <a:r>
              <a:rPr lang="fa-IR" sz="2800" b="1" dirty="0" smtClean="0">
                <a:solidFill>
                  <a:srgbClr val="C00000"/>
                </a:solidFill>
                <a:latin typeface="Calibri"/>
                <a:ea typeface="Calibri"/>
                <a:cs typeface="B Mitra" panose="00000400000000000000" pitchFamily="2" charset="-78"/>
              </a:rPr>
              <a:t>ها </a:t>
            </a:r>
            <a:r>
              <a:rPr lang="en-US" sz="2800" b="1" dirty="0" smtClean="0">
                <a:solidFill>
                  <a:srgbClr val="000000"/>
                </a:solidFill>
                <a:latin typeface="Calibri"/>
                <a:ea typeface="Calibri"/>
                <a:cs typeface="B Mitra" panose="00000400000000000000" pitchFamily="2" charset="-78"/>
              </a:rPr>
              <a:t>limitations</a:t>
            </a:r>
            <a:r>
              <a:rPr lang="fa-IR" sz="2800" b="1" dirty="0" smtClean="0">
                <a:solidFill>
                  <a:srgbClr val="000000"/>
                </a:solidFill>
                <a:latin typeface="Calibri"/>
                <a:ea typeface="Calibri"/>
                <a:cs typeface="B Mitra" panose="00000400000000000000" pitchFamily="2" charset="-78"/>
              </a:rPr>
              <a:t>: </a:t>
            </a:r>
            <a:r>
              <a:rPr lang="fa-IR" sz="2800" b="1" dirty="0">
                <a:solidFill>
                  <a:srgbClr val="000000"/>
                </a:solidFill>
                <a:latin typeface="Calibri"/>
                <a:ea typeface="Calibri"/>
                <a:cs typeface="B Mitra" panose="00000400000000000000" pitchFamily="2" charset="-78"/>
              </a:rPr>
              <a:t>نتایج به دست آمده با چه محدودیت های همراه است؟</a:t>
            </a:r>
            <a:endParaRPr lang="en-US" sz="2800" b="1" dirty="0">
              <a:latin typeface="Calibri"/>
              <a:ea typeface="Calibri"/>
              <a:cs typeface="B Mitra" panose="00000400000000000000" pitchFamily="2" charset="-78"/>
            </a:endParaRPr>
          </a:p>
          <a:p>
            <a:pPr marL="457200" algn="r" rtl="1">
              <a:lnSpc>
                <a:spcPct val="107000"/>
              </a:lnSpc>
              <a:spcAft>
                <a:spcPts val="0"/>
              </a:spcAft>
            </a:pPr>
            <a:r>
              <a:rPr lang="fa-IR" sz="2800" b="1" dirty="0">
                <a:solidFill>
                  <a:srgbClr val="000000"/>
                </a:solidFill>
                <a:latin typeface="Calibri"/>
                <a:ea typeface="Calibri"/>
                <a:cs typeface="B Mitra" panose="00000400000000000000" pitchFamily="2" charset="-78"/>
              </a:rPr>
              <a:t>- </a:t>
            </a:r>
            <a:r>
              <a:rPr lang="fa-IR" sz="2800" b="1" dirty="0">
                <a:solidFill>
                  <a:srgbClr val="C00000"/>
                </a:solidFill>
                <a:latin typeface="Calibri"/>
                <a:ea typeface="Calibri"/>
                <a:cs typeface="B Mitra" panose="00000400000000000000" pitchFamily="2" charset="-78"/>
              </a:rPr>
              <a:t>توصیه </a:t>
            </a:r>
            <a:r>
              <a:rPr lang="fa-IR" sz="2800" b="1" dirty="0" smtClean="0">
                <a:solidFill>
                  <a:srgbClr val="C00000"/>
                </a:solidFill>
                <a:latin typeface="Calibri"/>
                <a:ea typeface="Calibri"/>
                <a:cs typeface="B Mitra" panose="00000400000000000000" pitchFamily="2" charset="-78"/>
              </a:rPr>
              <a:t>ها </a:t>
            </a:r>
            <a:r>
              <a:rPr lang="en-US" sz="2800" b="1" dirty="0" smtClean="0">
                <a:solidFill>
                  <a:srgbClr val="000000"/>
                </a:solidFill>
                <a:latin typeface="Calibri"/>
                <a:ea typeface="Calibri"/>
                <a:cs typeface="B Mitra" panose="00000400000000000000" pitchFamily="2" charset="-78"/>
              </a:rPr>
              <a:t>recommendations</a:t>
            </a:r>
            <a:r>
              <a:rPr lang="fa-IR" sz="2800" b="1" dirty="0" smtClean="0">
                <a:solidFill>
                  <a:srgbClr val="000000"/>
                </a:solidFill>
                <a:latin typeface="Calibri"/>
                <a:ea typeface="Calibri"/>
                <a:cs typeface="B Mitra" panose="00000400000000000000" pitchFamily="2" charset="-78"/>
              </a:rPr>
              <a:t>: </a:t>
            </a:r>
            <a:r>
              <a:rPr lang="fa-IR" sz="2800" b="1" dirty="0">
                <a:solidFill>
                  <a:srgbClr val="000000"/>
                </a:solidFill>
                <a:latin typeface="Calibri"/>
                <a:ea typeface="Calibri"/>
                <a:cs typeface="B Mitra" panose="00000400000000000000" pitchFamily="2" charset="-78"/>
              </a:rPr>
              <a:t>چه نوع اقدامات عملی یا مطالعات علمی بایستی در ادامه انجام شود</a:t>
            </a:r>
            <a:r>
              <a:rPr lang="fa-IR" sz="2800" b="1" dirty="0" smtClean="0">
                <a:solidFill>
                  <a:srgbClr val="000000"/>
                </a:solidFill>
                <a:latin typeface="Calibri"/>
                <a:ea typeface="Calibri"/>
                <a:cs typeface="B Mitra" panose="00000400000000000000" pitchFamily="2" charset="-78"/>
              </a:rPr>
              <a:t>؟</a:t>
            </a:r>
            <a:endParaRPr lang="en-US" sz="2800" b="1" dirty="0">
              <a:latin typeface="Calibri"/>
              <a:ea typeface="Calibri"/>
              <a:cs typeface="B Mitra" panose="00000400000000000000" pitchFamily="2" charset="-78"/>
            </a:endParaRPr>
          </a:p>
        </p:txBody>
      </p:sp>
    </p:spTree>
    <p:extLst>
      <p:ext uri="{BB962C8B-B14F-4D97-AF65-F5344CB8AC3E}">
        <p14:creationId xmlns:p14="http://schemas.microsoft.com/office/powerpoint/2010/main" val="3448337231"/>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t>Discussion includes the </a:t>
            </a:r>
            <a:r>
              <a:rPr lang="en-US" dirty="0"/>
              <a:t>following</a:t>
            </a:r>
            <a:endParaRPr lang="fa-IR" dirty="0"/>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202</a:t>
            </a:fld>
            <a:endParaRPr lang="en" kern="0">
              <a:solidFill>
                <a:srgbClr val="7085AA"/>
              </a:solidFill>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2089" y="2114550"/>
            <a:ext cx="9985190" cy="33445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644810551"/>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dirty="0" smtClean="0">
                <a:cs typeface="B Mitra" panose="00000400000000000000" pitchFamily="2" charset="-78"/>
              </a:rPr>
              <a:t>پاراگراف اول بحث</a:t>
            </a:r>
            <a:endParaRPr lang="fa-IR"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203</a:t>
            </a:fld>
            <a:endParaRPr lang="en" kern="0">
              <a:solidFill>
                <a:srgbClr val="7085AA"/>
              </a:solidFill>
            </a:endParaRPr>
          </a:p>
        </p:txBody>
      </p:sp>
      <p:sp>
        <p:nvSpPr>
          <p:cNvPr id="6" name="Rectangle 5"/>
          <p:cNvSpPr/>
          <p:nvPr/>
        </p:nvSpPr>
        <p:spPr>
          <a:xfrm>
            <a:off x="1310185" y="2049199"/>
            <a:ext cx="9444251" cy="4026552"/>
          </a:xfrm>
          <a:prstGeom prst="rect">
            <a:avLst/>
          </a:prstGeom>
        </p:spPr>
        <p:txBody>
          <a:bodyPr wrap="square">
            <a:spAutoFit/>
          </a:bodyPr>
          <a:lstStyle/>
          <a:p>
            <a:pPr algn="just" rtl="1">
              <a:lnSpc>
                <a:spcPct val="107000"/>
              </a:lnSpc>
              <a:spcAft>
                <a:spcPts val="0"/>
              </a:spcAft>
            </a:pPr>
            <a:r>
              <a:rPr lang="fa-IR" sz="2400" b="1" dirty="0">
                <a:solidFill>
                  <a:srgbClr val="000000"/>
                </a:solidFill>
                <a:latin typeface="Calibri"/>
                <a:ea typeface="Calibri"/>
                <a:cs typeface="B Mitra" panose="00000400000000000000" pitchFamily="2" charset="-78"/>
              </a:rPr>
              <a:t>بحث با بازگوکردن هدف یا سوال تحقیق مطالعه و ذکر یافته های اصلی مطالعه شروع می شود</a:t>
            </a:r>
            <a:r>
              <a:rPr lang="fa-IR" sz="2400" b="1" dirty="0">
                <a:solidFill>
                  <a:srgbClr val="FF0000"/>
                </a:solidFill>
                <a:latin typeface="Calibri"/>
                <a:ea typeface="Calibri"/>
                <a:cs typeface="B Mitra" panose="00000400000000000000" pitchFamily="2" charset="-78"/>
              </a:rPr>
              <a:t>. نیازی به ذکر نتایج عددی و تکرار داده هایی که قبلا گزارش کرده اید نمی باشد</a:t>
            </a:r>
            <a:r>
              <a:rPr lang="fa-IR" sz="2400" b="1" dirty="0">
                <a:solidFill>
                  <a:srgbClr val="000000"/>
                </a:solidFill>
                <a:latin typeface="Calibri"/>
                <a:ea typeface="Calibri"/>
                <a:cs typeface="B Mitra" panose="00000400000000000000" pitchFamily="2" charset="-78"/>
              </a:rPr>
              <a:t>. هدف جواب کلی به سوال اصلی تحقیق است و نباید بیشتر از یک پاراگراف باشد. پاراگراف اول از جمله جاهای بحث یک مقاله است که خوانندگان علاقه دارند و یا حوصله دارند که مطالعه کنند. این پاراگراف می تواند با چنین جملاتی شروع شود</a:t>
            </a:r>
            <a:r>
              <a:rPr lang="fa-IR" sz="2400" b="1" dirty="0" smtClean="0">
                <a:solidFill>
                  <a:srgbClr val="000000"/>
                </a:solidFill>
                <a:latin typeface="Calibri"/>
                <a:ea typeface="Calibri"/>
                <a:cs typeface="B Mitra" panose="00000400000000000000" pitchFamily="2" charset="-78"/>
              </a:rPr>
              <a:t>:</a:t>
            </a:r>
          </a:p>
          <a:p>
            <a:pPr algn="just" rtl="1">
              <a:lnSpc>
                <a:spcPct val="107000"/>
              </a:lnSpc>
              <a:spcAft>
                <a:spcPts val="0"/>
              </a:spcAft>
            </a:pP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The results indicate that…</a:t>
            </a: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The study demonstrates an association between…</a:t>
            </a: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This analysis supports the theory that…</a:t>
            </a:r>
            <a:endParaRPr lang="en-US" sz="2400" b="1" dirty="0">
              <a:latin typeface="Calibri"/>
              <a:ea typeface="Calibri"/>
              <a:cs typeface="B Mitra" panose="00000400000000000000" pitchFamily="2" charset="-78"/>
            </a:endParaRPr>
          </a:p>
          <a:p>
            <a:pPr algn="just">
              <a:lnSpc>
                <a:spcPct val="107000"/>
              </a:lnSpc>
            </a:pPr>
            <a:r>
              <a:rPr lang="en-US" sz="2400" b="1" dirty="0">
                <a:solidFill>
                  <a:srgbClr val="000000"/>
                </a:solidFill>
                <a:latin typeface="Calibri"/>
                <a:ea typeface="Calibri"/>
                <a:cs typeface="B Mitra" panose="00000400000000000000" pitchFamily="2" charset="-78"/>
              </a:rPr>
              <a:t>The data suggests that…</a:t>
            </a:r>
            <a:endParaRPr lang="en-US" sz="2400" b="1" dirty="0">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663875207"/>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204</a:t>
            </a:fld>
            <a:endParaRPr lang="en" kern="0">
              <a:solidFill>
                <a:srgbClr val="7085AA"/>
              </a:solidFill>
            </a:endParaRPr>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33018" y="2047164"/>
            <a:ext cx="9214967" cy="26203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55353940"/>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rtl="1">
              <a:lnSpc>
                <a:spcPct val="107000"/>
              </a:lnSpc>
              <a:spcBef>
                <a:spcPts val="200"/>
              </a:spcBef>
            </a:pPr>
            <a:r>
              <a:rPr lang="fa-IR" sz="3200" dirty="0">
                <a:solidFill>
                  <a:srgbClr val="000000"/>
                </a:solidFill>
                <a:latin typeface="Calibri Light"/>
                <a:ea typeface="Times New Roman"/>
                <a:cs typeface="B Mitra" panose="00000400000000000000" pitchFamily="2" charset="-78"/>
              </a:rPr>
              <a:t>تفسیر نتایج</a:t>
            </a:r>
            <a:r>
              <a:rPr lang="en-US" sz="3200" dirty="0">
                <a:solidFill>
                  <a:srgbClr val="1F4D78"/>
                </a:solidFill>
                <a:latin typeface="Calibri Light"/>
                <a:ea typeface="Times New Roman"/>
                <a:cs typeface="B Mitra" panose="00000400000000000000" pitchFamily="2" charset="-78"/>
              </a:rPr>
              <a:t/>
            </a:r>
            <a:br>
              <a:rPr lang="en-US" sz="3200" dirty="0">
                <a:solidFill>
                  <a:srgbClr val="1F4D78"/>
                </a:solidFill>
                <a:latin typeface="Calibri Light"/>
                <a:ea typeface="Times New Roman"/>
                <a:cs typeface="B Mitra" panose="00000400000000000000" pitchFamily="2" charset="-78"/>
              </a:rPr>
            </a:br>
            <a:endParaRPr lang="fa-IR" sz="3200" dirty="0">
              <a:cs typeface="B Mitra" panose="00000400000000000000" pitchFamily="2" charset="-78"/>
            </a:endParaRPr>
          </a:p>
        </p:txBody>
      </p:sp>
      <p:sp>
        <p:nvSpPr>
          <p:cNvPr id="3" name="Text Placeholder 2"/>
          <p:cNvSpPr>
            <a:spLocks noGrp="1"/>
          </p:cNvSpPr>
          <p:nvPr>
            <p:ph type="body" idx="1"/>
          </p:nvPr>
        </p:nvSpPr>
        <p:spPr>
          <a:xfrm>
            <a:off x="1371167" y="1872204"/>
            <a:ext cx="9533394" cy="3567200"/>
          </a:xfrm>
        </p:spPr>
        <p:txBody>
          <a:bodyPr/>
          <a:lstStyle/>
          <a:p>
            <a:pPr algn="just" rtl="1"/>
            <a:r>
              <a:rPr lang="fa-IR" sz="2800" b="1" dirty="0">
                <a:solidFill>
                  <a:srgbClr val="000000"/>
                </a:solidFill>
                <a:latin typeface="Calibri"/>
                <a:ea typeface="Calibri"/>
                <a:cs typeface="B Mitra" panose="00000400000000000000" pitchFamily="2" charset="-78"/>
              </a:rPr>
              <a:t>طبیعتا معنی نتایج برای نویسندگان قابل فهم است و آنها بایستی نتایج را به گونه ای تفسیر و بیان کنند که برای خوانندگان نیز قابل فهم باشند. </a:t>
            </a:r>
            <a:r>
              <a:rPr lang="fa-IR" sz="2800" b="1" dirty="0">
                <a:solidFill>
                  <a:srgbClr val="FF0000"/>
                </a:solidFill>
                <a:latin typeface="Calibri"/>
                <a:ea typeface="Calibri"/>
                <a:cs typeface="B Mitra" panose="00000400000000000000" pitchFamily="2" charset="-78"/>
              </a:rPr>
              <a:t>بایستی خود را جای خواننده گذاشت که نتایج را به چه صورتی تفسیر می کنند.  </a:t>
            </a:r>
            <a:r>
              <a:rPr lang="fa-IR" sz="2800" b="1" dirty="0">
                <a:solidFill>
                  <a:srgbClr val="000000"/>
                </a:solidFill>
                <a:latin typeface="Calibri"/>
                <a:ea typeface="Calibri"/>
                <a:cs typeface="B Mitra" panose="00000400000000000000" pitchFamily="2" charset="-78"/>
              </a:rPr>
              <a:t>نحوه تفسیر نتایج بستگی به فاکتورهای متعددی دارد مانند نوع طراحی مطالعه با توجه به محدودیت ها و نقاط قوت، تعداد متغیرهای مستقل و وابسته مورد بررسی و مسیر ارتباطی بین آنها و غیره. </a:t>
            </a:r>
            <a:endParaRPr lang="fa-IR" sz="2800" b="1" dirty="0" smtClean="0">
              <a:solidFill>
                <a:srgbClr val="000000"/>
              </a:solidFill>
              <a:latin typeface="Calibri"/>
              <a:ea typeface="Calibri"/>
              <a:cs typeface="B Mitra" panose="00000400000000000000" pitchFamily="2" charset="-78"/>
            </a:endParaRPr>
          </a:p>
          <a:p>
            <a:pPr algn="just" rtl="1"/>
            <a:r>
              <a:rPr lang="fa-IR" sz="2800" b="1" dirty="0" smtClean="0">
                <a:solidFill>
                  <a:srgbClr val="000000"/>
                </a:solidFill>
                <a:latin typeface="Calibri"/>
                <a:ea typeface="Calibri"/>
                <a:cs typeface="B Mitra" panose="00000400000000000000" pitchFamily="2" charset="-78"/>
              </a:rPr>
              <a:t>سعی </a:t>
            </a:r>
            <a:r>
              <a:rPr lang="fa-IR" sz="2800" b="1" dirty="0">
                <a:solidFill>
                  <a:srgbClr val="000000"/>
                </a:solidFill>
                <a:latin typeface="Calibri"/>
                <a:ea typeface="Calibri"/>
                <a:cs typeface="B Mitra" panose="00000400000000000000" pitchFamily="2" charset="-78"/>
              </a:rPr>
              <a:t>کنید نگارش تفسیر نتایج همسو با بخش نتایج مقاله باشد. </a:t>
            </a:r>
            <a:endParaRPr lang="fa-IR" sz="2800" b="1" dirty="0">
              <a:cs typeface="B Mitra"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205</a:t>
            </a:fld>
            <a:endParaRPr lang="en" kern="0">
              <a:solidFill>
                <a:srgbClr val="7085AA"/>
              </a:solidFill>
            </a:endParaRPr>
          </a:p>
        </p:txBody>
      </p:sp>
    </p:spTree>
    <p:extLst>
      <p:ext uri="{BB962C8B-B14F-4D97-AF65-F5344CB8AC3E}">
        <p14:creationId xmlns:p14="http://schemas.microsoft.com/office/powerpoint/2010/main" val="295306799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206</a:t>
            </a:fld>
            <a:endParaRPr lang="en" kern="0">
              <a:solidFill>
                <a:srgbClr val="7085AA"/>
              </a:solidFill>
            </a:endParaRPr>
          </a:p>
        </p:txBody>
      </p:sp>
      <p:sp>
        <p:nvSpPr>
          <p:cNvPr id="6" name="Rectangle 5"/>
          <p:cNvSpPr/>
          <p:nvPr/>
        </p:nvSpPr>
        <p:spPr>
          <a:xfrm>
            <a:off x="1405718" y="830619"/>
            <a:ext cx="9648967" cy="5624745"/>
          </a:xfrm>
          <a:prstGeom prst="rect">
            <a:avLst/>
          </a:prstGeom>
        </p:spPr>
        <p:txBody>
          <a:bodyPr wrap="square">
            <a:spAutoFit/>
          </a:bodyPr>
          <a:lstStyle/>
          <a:p>
            <a:pPr algn="just" rtl="1">
              <a:lnSpc>
                <a:spcPct val="107000"/>
              </a:lnSpc>
              <a:spcAft>
                <a:spcPts val="0"/>
              </a:spcAft>
            </a:pPr>
            <a:r>
              <a:rPr lang="fa-IR" sz="2400" b="1" dirty="0">
                <a:solidFill>
                  <a:srgbClr val="000000"/>
                </a:solidFill>
                <a:latin typeface="Calibri"/>
                <a:ea typeface="Calibri"/>
                <a:cs typeface="B Mitra" panose="00000400000000000000" pitchFamily="2" charset="-78"/>
              </a:rPr>
              <a:t>رویکردهای معمول برای تفسیر نتایج می تواند بصورت زیر باشد</a:t>
            </a:r>
            <a:r>
              <a:rPr lang="fa-IR" sz="2400" b="1" dirty="0" smtClean="0">
                <a:solidFill>
                  <a:srgbClr val="000000"/>
                </a:solidFill>
                <a:latin typeface="Calibri"/>
                <a:ea typeface="Calibri"/>
                <a:cs typeface="B Mitra" panose="00000400000000000000" pitchFamily="2" charset="-78"/>
              </a:rPr>
              <a:t>:</a:t>
            </a:r>
          </a:p>
          <a:p>
            <a:pPr algn="just" rtl="1">
              <a:lnSpc>
                <a:spcPct val="107000"/>
              </a:lnSpc>
              <a:spcAft>
                <a:spcPts val="0"/>
              </a:spcAft>
            </a:pPr>
            <a:endParaRPr lang="en-US" sz="2400" b="1" dirty="0">
              <a:latin typeface="Calibri"/>
              <a:ea typeface="Calibri"/>
              <a:cs typeface="B Mitra" panose="00000400000000000000" pitchFamily="2" charset="-78"/>
            </a:endParaRPr>
          </a:p>
          <a:p>
            <a:pPr marL="457200" algn="just" rtl="1">
              <a:lnSpc>
                <a:spcPct val="107000"/>
              </a:lnSpc>
              <a:spcAft>
                <a:spcPts val="0"/>
              </a:spcAft>
            </a:pPr>
            <a:r>
              <a:rPr lang="fa-IR" sz="2400" b="1" dirty="0">
                <a:solidFill>
                  <a:srgbClr val="000000"/>
                </a:solidFill>
                <a:latin typeface="Calibri"/>
                <a:ea typeface="Calibri"/>
                <a:cs typeface="B Mitra" panose="00000400000000000000" pitchFamily="2" charset="-78"/>
              </a:rPr>
              <a:t>- تشخیص نحوه ارتباط بین متغیرهای مورد مطالعه با همدیگر</a:t>
            </a:r>
            <a:endParaRPr lang="en-US" sz="2400" b="1" dirty="0">
              <a:latin typeface="Calibri"/>
              <a:ea typeface="Calibri"/>
              <a:cs typeface="B Mitra" panose="00000400000000000000" pitchFamily="2" charset="-78"/>
            </a:endParaRPr>
          </a:p>
          <a:p>
            <a:pPr marL="457200" algn="just" rtl="1">
              <a:lnSpc>
                <a:spcPct val="107000"/>
              </a:lnSpc>
              <a:spcAft>
                <a:spcPts val="0"/>
              </a:spcAft>
            </a:pPr>
            <a:r>
              <a:rPr lang="fa-IR" sz="2400" b="1" dirty="0">
                <a:solidFill>
                  <a:srgbClr val="000000"/>
                </a:solidFill>
                <a:latin typeface="Calibri"/>
                <a:ea typeface="Calibri"/>
                <a:cs typeface="B Mitra" panose="00000400000000000000" pitchFamily="2" charset="-78"/>
              </a:rPr>
              <a:t>- توضیح درباره اینکه نتایج با فرضیه ها یا سوالهای تحقیق همسو می باشد یا نه؟</a:t>
            </a:r>
            <a:endParaRPr lang="en-US" sz="2400" b="1" dirty="0">
              <a:latin typeface="Calibri"/>
              <a:ea typeface="Calibri"/>
              <a:cs typeface="B Mitra" panose="00000400000000000000" pitchFamily="2" charset="-78"/>
            </a:endParaRPr>
          </a:p>
          <a:p>
            <a:pPr marL="457200" algn="just" rtl="1">
              <a:lnSpc>
                <a:spcPct val="107000"/>
              </a:lnSpc>
              <a:spcAft>
                <a:spcPts val="0"/>
              </a:spcAft>
            </a:pPr>
            <a:r>
              <a:rPr lang="fa-IR" sz="2400" b="1" dirty="0">
                <a:solidFill>
                  <a:srgbClr val="000000"/>
                </a:solidFill>
                <a:latin typeface="Calibri"/>
                <a:ea typeface="Calibri"/>
                <a:cs typeface="B Mitra" panose="00000400000000000000" pitchFamily="2" charset="-78"/>
              </a:rPr>
              <a:t>- معنا بخشیدن به نتایج مطالعه با توجه تئوری، شواهد و مطالعات قبلی </a:t>
            </a:r>
            <a:endParaRPr lang="en-US" sz="2400" b="1" dirty="0">
              <a:latin typeface="Calibri"/>
              <a:ea typeface="Calibri"/>
              <a:cs typeface="B Mitra" panose="00000400000000000000" pitchFamily="2" charset="-78"/>
            </a:endParaRPr>
          </a:p>
          <a:p>
            <a:pPr marL="457200" algn="just" rtl="1">
              <a:lnSpc>
                <a:spcPct val="107000"/>
              </a:lnSpc>
              <a:spcAft>
                <a:spcPts val="0"/>
              </a:spcAft>
            </a:pPr>
            <a:r>
              <a:rPr lang="fa-IR" sz="2400" b="1" dirty="0">
                <a:solidFill>
                  <a:srgbClr val="000000"/>
                </a:solidFill>
                <a:latin typeface="Calibri"/>
                <a:ea typeface="Calibri"/>
                <a:cs typeface="B Mitra" panose="00000400000000000000" pitchFamily="2" charset="-78"/>
              </a:rPr>
              <a:t>- توضیح درباره نتایج غیرقابل انتظار و اهمیت آنها</a:t>
            </a:r>
            <a:endParaRPr lang="en-US" sz="2400" b="1" dirty="0">
              <a:latin typeface="Calibri"/>
              <a:ea typeface="Calibri"/>
              <a:cs typeface="B Mitra" panose="00000400000000000000" pitchFamily="2" charset="-78"/>
            </a:endParaRPr>
          </a:p>
          <a:p>
            <a:pPr marL="457200" algn="just" rtl="1">
              <a:lnSpc>
                <a:spcPct val="107000"/>
              </a:lnSpc>
              <a:spcAft>
                <a:spcPts val="0"/>
              </a:spcAft>
            </a:pPr>
            <a:r>
              <a:rPr lang="fa-IR" sz="2400" b="1" dirty="0">
                <a:solidFill>
                  <a:srgbClr val="000000"/>
                </a:solidFill>
                <a:latin typeface="Calibri"/>
                <a:ea typeface="Calibri"/>
                <a:cs typeface="B Mitra" panose="00000400000000000000" pitchFamily="2" charset="-78"/>
              </a:rPr>
              <a:t>-  درنظر گرفتن توضیحات احتمالی برای نتایج و زمینه سازی برای استدلال ها</a:t>
            </a:r>
            <a:endParaRPr lang="en-US" sz="2400" b="1" dirty="0">
              <a:latin typeface="Calibri"/>
              <a:ea typeface="Calibri"/>
              <a:cs typeface="B Mitra" panose="00000400000000000000" pitchFamily="2" charset="-78"/>
            </a:endParaRPr>
          </a:p>
          <a:p>
            <a:pPr algn="just" rtl="1">
              <a:lnSpc>
                <a:spcPct val="107000"/>
              </a:lnSpc>
              <a:spcAft>
                <a:spcPts val="0"/>
              </a:spcAft>
            </a:pPr>
            <a:r>
              <a:rPr lang="fa-IR" sz="2400" b="1" dirty="0">
                <a:solidFill>
                  <a:srgbClr val="000000"/>
                </a:solidFill>
                <a:latin typeface="Calibri"/>
                <a:ea typeface="Calibri"/>
                <a:cs typeface="B Mitra" panose="00000400000000000000" pitchFamily="2" charset="-78"/>
              </a:rPr>
              <a:t>شروع جملات برای هر یک از حالت های تفسیر نتایج در بالا می تواند بصورت زیر باشد: </a:t>
            </a:r>
            <a:endParaRPr lang="fa-IR" sz="2400" b="1" dirty="0" smtClean="0">
              <a:solidFill>
                <a:srgbClr val="000000"/>
              </a:solidFill>
              <a:latin typeface="Calibri"/>
              <a:ea typeface="Calibri"/>
              <a:cs typeface="B Mitra" panose="00000400000000000000" pitchFamily="2" charset="-78"/>
            </a:endParaRPr>
          </a:p>
          <a:p>
            <a:pPr algn="just" rtl="1">
              <a:lnSpc>
                <a:spcPct val="107000"/>
              </a:lnSpc>
              <a:spcAft>
                <a:spcPts val="0"/>
              </a:spcAft>
            </a:pP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 In line with the hypothesis or the research question</a:t>
            </a: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 Contrary to the hypothesized association…</a:t>
            </a: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 The results contradict the claims of </a:t>
            </a:r>
            <a:r>
              <a:rPr lang="en-US" sz="2400" b="1" dirty="0" err="1">
                <a:solidFill>
                  <a:srgbClr val="000000"/>
                </a:solidFill>
                <a:latin typeface="Calibri"/>
                <a:ea typeface="Calibri"/>
                <a:cs typeface="B Mitra" panose="00000400000000000000" pitchFamily="2" charset="-78"/>
              </a:rPr>
              <a:t>Ayubi</a:t>
            </a:r>
            <a:r>
              <a:rPr lang="en-US" sz="2400" b="1" dirty="0">
                <a:solidFill>
                  <a:srgbClr val="000000"/>
                </a:solidFill>
                <a:latin typeface="Calibri"/>
                <a:ea typeface="Calibri"/>
                <a:cs typeface="B Mitra" panose="00000400000000000000" pitchFamily="2" charset="-78"/>
              </a:rPr>
              <a:t> et al. (2007) that…</a:t>
            </a:r>
            <a:endParaRPr lang="en-US" sz="2400" b="1" dirty="0">
              <a:latin typeface="Calibri"/>
              <a:ea typeface="Calibri"/>
              <a:cs typeface="B Mitra" panose="00000400000000000000" pitchFamily="2" charset="-78"/>
            </a:endParaRPr>
          </a:p>
          <a:p>
            <a:pPr algn="just">
              <a:lnSpc>
                <a:spcPct val="107000"/>
              </a:lnSpc>
            </a:pPr>
            <a:r>
              <a:rPr lang="en-US" sz="2400" b="1" dirty="0">
                <a:solidFill>
                  <a:srgbClr val="000000"/>
                </a:solidFill>
                <a:latin typeface="Calibri"/>
                <a:ea typeface="Calibri"/>
                <a:cs typeface="B Mitra" panose="00000400000000000000" pitchFamily="2" charset="-78"/>
              </a:rPr>
              <a:t>- The results might suggest that X to Y. However, based on the findings of similar   studies, a more plausible explanation is Z-Y, X-Z-Y, etc...</a:t>
            </a:r>
            <a:endParaRPr lang="en-US" sz="2400" b="1" dirty="0">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21526159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207</a:t>
            </a:fld>
            <a:endParaRPr lang="en" kern="0">
              <a:solidFill>
                <a:srgbClr val="7085AA"/>
              </a:solidFill>
            </a:endParaRPr>
          </a:p>
        </p:txBody>
      </p:sp>
      <p:sp>
        <p:nvSpPr>
          <p:cNvPr id="6" name="Rectangle 5"/>
          <p:cNvSpPr/>
          <p:nvPr/>
        </p:nvSpPr>
        <p:spPr>
          <a:xfrm>
            <a:off x="1323833" y="532262"/>
            <a:ext cx="9608023" cy="4834400"/>
          </a:xfrm>
          <a:prstGeom prst="rect">
            <a:avLst/>
          </a:prstGeom>
        </p:spPr>
        <p:txBody>
          <a:bodyPr wrap="square">
            <a:spAutoFit/>
          </a:bodyPr>
          <a:lstStyle/>
          <a:p>
            <a:pPr algn="r" rtl="1">
              <a:lnSpc>
                <a:spcPct val="107000"/>
              </a:lnSpc>
              <a:spcBef>
                <a:spcPts val="200"/>
              </a:spcBef>
              <a:spcAft>
                <a:spcPts val="0"/>
              </a:spcAft>
            </a:pPr>
            <a:r>
              <a:rPr lang="fa-IR" sz="2400" b="1" dirty="0">
                <a:solidFill>
                  <a:srgbClr val="FF0000"/>
                </a:solidFill>
                <a:latin typeface="Calibri Light"/>
                <a:ea typeface="Times New Roman"/>
                <a:cs typeface="B Mitra" panose="00000400000000000000" pitchFamily="2" charset="-78"/>
              </a:rPr>
              <a:t>پیامدهای نتایج مطالعه</a:t>
            </a:r>
            <a:endParaRPr lang="en-US" sz="2400" b="1" dirty="0">
              <a:solidFill>
                <a:srgbClr val="FF0000"/>
              </a:solidFill>
              <a:latin typeface="Calibri Light"/>
              <a:ea typeface="Times New Roman"/>
              <a:cs typeface="B Mitra" panose="00000400000000000000" pitchFamily="2" charset="-78"/>
            </a:endParaRPr>
          </a:p>
          <a:p>
            <a:pPr algn="just" rtl="1">
              <a:lnSpc>
                <a:spcPct val="107000"/>
              </a:lnSpc>
              <a:spcAft>
                <a:spcPts val="0"/>
              </a:spcAft>
            </a:pPr>
            <a:r>
              <a:rPr lang="fa-IR" sz="2400" b="1" dirty="0">
                <a:solidFill>
                  <a:srgbClr val="000000"/>
                </a:solidFill>
                <a:latin typeface="Calibri"/>
                <a:ea typeface="Calibri"/>
                <a:cs typeface="B Mitra" panose="00000400000000000000" pitchFamily="2" charset="-78"/>
              </a:rPr>
              <a:t>بعد از ارائه تفسیرها، نتایج مطالعه خود را با کارهای که در بررسی متون (مرور نظام مند) که قبلا انجام داده اید مقایسه کنید. در بحث بایستی سازگاری نتایج خود با دانش موجود را نشان دهید و نشان دهید که </a:t>
            </a:r>
            <a:r>
              <a:rPr lang="fa-IR" sz="2400" b="1" dirty="0">
                <a:solidFill>
                  <a:srgbClr val="FF0000"/>
                </a:solidFill>
                <a:latin typeface="Calibri"/>
                <a:ea typeface="Calibri"/>
                <a:cs typeface="B Mitra" panose="00000400000000000000" pitchFamily="2" charset="-78"/>
              </a:rPr>
              <a:t>پیامد های حاصل از نتایج مطالعه شما برای ارتقا دانش و تئوری شناخته شده و موجود چه چیزی می تواند باشد</a:t>
            </a:r>
            <a:r>
              <a:rPr lang="fa-IR" sz="2400" b="1" dirty="0">
                <a:solidFill>
                  <a:srgbClr val="000000"/>
                </a:solidFill>
                <a:latin typeface="Calibri"/>
                <a:ea typeface="Calibri"/>
                <a:cs typeface="B Mitra" panose="00000400000000000000" pitchFamily="2" charset="-78"/>
              </a:rPr>
              <a:t>. در این قسمت از بحث بایستی سوالات زیر را پاسخ دهید:</a:t>
            </a:r>
            <a:endParaRPr lang="en-US" sz="2400" b="1" dirty="0">
              <a:latin typeface="Calibri"/>
              <a:ea typeface="Calibri"/>
              <a:cs typeface="B Mitra" panose="00000400000000000000" pitchFamily="2" charset="-78"/>
            </a:endParaRPr>
          </a:p>
          <a:p>
            <a:pPr marL="457200" algn="just" rtl="1">
              <a:lnSpc>
                <a:spcPct val="107000"/>
              </a:lnSpc>
              <a:spcAft>
                <a:spcPts val="0"/>
              </a:spcAft>
            </a:pPr>
            <a:r>
              <a:rPr lang="fa-IR" sz="2400" b="1" dirty="0">
                <a:solidFill>
                  <a:srgbClr val="000000"/>
                </a:solidFill>
                <a:latin typeface="Calibri"/>
                <a:ea typeface="Calibri"/>
                <a:cs typeface="B Mitra" panose="00000400000000000000" pitchFamily="2" charset="-78"/>
              </a:rPr>
              <a:t>- آیا نتایج مطالعه شما مشابه با کارهای قبلی است؟ اگر بلی، پس مطالعه شما چه چیزی را اضافه می کند؟</a:t>
            </a:r>
            <a:endParaRPr lang="en-US" sz="2400" b="1" dirty="0">
              <a:latin typeface="Calibri"/>
              <a:ea typeface="Calibri"/>
              <a:cs typeface="B Mitra" panose="00000400000000000000" pitchFamily="2" charset="-78"/>
            </a:endParaRPr>
          </a:p>
          <a:p>
            <a:pPr marL="457200" algn="just" rtl="1">
              <a:lnSpc>
                <a:spcPct val="107000"/>
              </a:lnSpc>
              <a:spcAft>
                <a:spcPts val="0"/>
              </a:spcAft>
            </a:pPr>
            <a:r>
              <a:rPr lang="fa-IR" sz="2400" b="1" dirty="0">
                <a:solidFill>
                  <a:srgbClr val="000000"/>
                </a:solidFill>
                <a:latin typeface="Calibri"/>
                <a:ea typeface="Calibri"/>
                <a:cs typeface="B Mitra" panose="00000400000000000000" pitchFamily="2" charset="-78"/>
              </a:rPr>
              <a:t>- آیا نتایج مطالعه شما با مطالعات بلی متفاوت است؟ اگر بلی، پس این تفاوت احتمالا ناشی از چه چیزهایی است؟</a:t>
            </a:r>
            <a:endParaRPr lang="en-US" sz="2400" b="1" dirty="0">
              <a:latin typeface="Calibri"/>
              <a:ea typeface="Calibri"/>
              <a:cs typeface="B Mitra" panose="00000400000000000000" pitchFamily="2" charset="-78"/>
            </a:endParaRPr>
          </a:p>
          <a:p>
            <a:pPr marL="457200" algn="just" rtl="1">
              <a:lnSpc>
                <a:spcPct val="107000"/>
              </a:lnSpc>
              <a:spcAft>
                <a:spcPts val="0"/>
              </a:spcAft>
            </a:pPr>
            <a:r>
              <a:rPr lang="fa-IR" sz="2400" b="1" dirty="0">
                <a:solidFill>
                  <a:srgbClr val="000000"/>
                </a:solidFill>
                <a:latin typeface="Calibri"/>
                <a:ea typeface="Calibri"/>
                <a:cs typeface="B Mitra" panose="00000400000000000000" pitchFamily="2" charset="-78"/>
              </a:rPr>
              <a:t>- آیا نتایج دانش یا تئوری های موجود را حمایت می کند یا آنها را به چالش می کشد؟</a:t>
            </a:r>
            <a:endParaRPr lang="en-US" sz="2400" b="1" dirty="0">
              <a:latin typeface="Calibri"/>
              <a:ea typeface="Calibri"/>
              <a:cs typeface="B Mitra" panose="00000400000000000000" pitchFamily="2" charset="-78"/>
            </a:endParaRPr>
          </a:p>
          <a:p>
            <a:pPr marL="457200" algn="just" rtl="1">
              <a:lnSpc>
                <a:spcPct val="107000"/>
              </a:lnSpc>
              <a:spcAft>
                <a:spcPts val="0"/>
              </a:spcAft>
            </a:pPr>
            <a:r>
              <a:rPr lang="fa-IR" sz="2400" b="1" dirty="0">
                <a:solidFill>
                  <a:srgbClr val="000000"/>
                </a:solidFill>
                <a:latin typeface="Calibri"/>
                <a:ea typeface="Calibri"/>
                <a:cs typeface="B Mitra" panose="00000400000000000000" pitchFamily="2" charset="-78"/>
              </a:rPr>
              <a:t>- آیا پیامدهای عملی دیگری از مطالعه شما استتناج می شود؟</a:t>
            </a:r>
            <a:endParaRPr lang="en-US" sz="2400" b="1" dirty="0">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894573732"/>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208</a:t>
            </a:fld>
            <a:endParaRPr lang="en" kern="0">
              <a:solidFill>
                <a:srgbClr val="7085AA"/>
              </a:solidFill>
            </a:endParaRPr>
          </a:p>
        </p:txBody>
      </p:sp>
      <p:sp>
        <p:nvSpPr>
          <p:cNvPr id="6" name="Rectangle 5"/>
          <p:cNvSpPr/>
          <p:nvPr/>
        </p:nvSpPr>
        <p:spPr>
          <a:xfrm>
            <a:off x="777922" y="1456473"/>
            <a:ext cx="10426890" cy="4026552"/>
          </a:xfrm>
          <a:prstGeom prst="rect">
            <a:avLst/>
          </a:prstGeom>
        </p:spPr>
        <p:txBody>
          <a:bodyPr wrap="square">
            <a:spAutoFit/>
          </a:bodyPr>
          <a:lstStyle/>
          <a:p>
            <a:pPr algn="just" rtl="1">
              <a:lnSpc>
                <a:spcPct val="107000"/>
              </a:lnSpc>
              <a:spcAft>
                <a:spcPts val="0"/>
              </a:spcAft>
            </a:pPr>
            <a:r>
              <a:rPr lang="fa-IR" sz="2400" b="1" dirty="0">
                <a:solidFill>
                  <a:srgbClr val="000000"/>
                </a:solidFill>
                <a:latin typeface="Calibri"/>
                <a:ea typeface="Calibri"/>
                <a:cs typeface="B Mitra" panose="00000400000000000000" pitchFamily="2" charset="-78"/>
              </a:rPr>
              <a:t>نهایتا هدف از این </a:t>
            </a:r>
            <a:r>
              <a:rPr lang="fa-IR" sz="2400" b="1" dirty="0" smtClean="0">
                <a:solidFill>
                  <a:srgbClr val="000000"/>
                </a:solidFill>
                <a:latin typeface="Calibri"/>
                <a:ea typeface="Calibri"/>
                <a:cs typeface="B Mitra" panose="00000400000000000000" pitchFamily="2" charset="-78"/>
              </a:rPr>
              <a:t>ارائه پیامدها در بحث </a:t>
            </a:r>
            <a:r>
              <a:rPr lang="fa-IR" sz="2400" b="1" dirty="0">
                <a:solidFill>
                  <a:srgbClr val="000000"/>
                </a:solidFill>
                <a:latin typeface="Calibri"/>
                <a:ea typeface="Calibri"/>
                <a:cs typeface="B Mitra" panose="00000400000000000000" pitchFamily="2" charset="-78"/>
              </a:rPr>
              <a:t>این است که برای خوانندگان بیان کنیم که نقش و پیامد مطالعه شما دقیقا بروی دانش موجود چه چیزی است و </a:t>
            </a:r>
            <a:r>
              <a:rPr lang="fa-IR" sz="2400" b="1" dirty="0">
                <a:solidFill>
                  <a:srgbClr val="FF0000"/>
                </a:solidFill>
                <a:latin typeface="Calibri"/>
                <a:ea typeface="Calibri"/>
                <a:cs typeface="B Mitra" panose="00000400000000000000" pitchFamily="2" charset="-78"/>
              </a:rPr>
              <a:t>چرا بایستی به این نتایج توجه کنیم</a:t>
            </a:r>
            <a:r>
              <a:rPr lang="fa-IR" sz="2400" b="1" dirty="0">
                <a:solidFill>
                  <a:srgbClr val="000000"/>
                </a:solidFill>
                <a:latin typeface="Calibri"/>
                <a:ea typeface="Calibri"/>
                <a:cs typeface="B Mitra" panose="00000400000000000000" pitchFamily="2" charset="-78"/>
              </a:rPr>
              <a:t>. </a:t>
            </a:r>
            <a:endParaRPr lang="en-US" sz="2400" b="1" dirty="0">
              <a:latin typeface="Calibri"/>
              <a:ea typeface="Calibri"/>
              <a:cs typeface="B Mitra" panose="00000400000000000000" pitchFamily="2" charset="-78"/>
            </a:endParaRPr>
          </a:p>
          <a:p>
            <a:pPr algn="just" rtl="1">
              <a:lnSpc>
                <a:spcPct val="107000"/>
              </a:lnSpc>
              <a:spcAft>
                <a:spcPts val="0"/>
              </a:spcAft>
            </a:pPr>
            <a:r>
              <a:rPr lang="fa-IR" sz="2400" b="1" dirty="0">
                <a:solidFill>
                  <a:srgbClr val="000000"/>
                </a:solidFill>
                <a:latin typeface="Calibri"/>
                <a:ea typeface="Calibri"/>
                <a:cs typeface="B Mitra" panose="00000400000000000000" pitchFamily="2" charset="-78"/>
              </a:rPr>
              <a:t>معمولا جملات این قسمت از بحث با مثال های زیر می تواند شروع </a:t>
            </a:r>
            <a:r>
              <a:rPr lang="fa-IR" sz="2400" b="1" dirty="0" smtClean="0">
                <a:solidFill>
                  <a:srgbClr val="000000"/>
                </a:solidFill>
                <a:latin typeface="Calibri"/>
                <a:ea typeface="Calibri"/>
                <a:cs typeface="B Mitra" panose="00000400000000000000" pitchFamily="2" charset="-78"/>
              </a:rPr>
              <a:t>شود</a:t>
            </a:r>
          </a:p>
          <a:p>
            <a:pPr algn="just" rtl="1">
              <a:lnSpc>
                <a:spcPct val="107000"/>
              </a:lnSpc>
              <a:spcAft>
                <a:spcPts val="0"/>
              </a:spcAft>
            </a:pP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 These results build on existing evidence of…</a:t>
            </a: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 The results do not fit with the theory that…</a:t>
            </a: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 Our study provides a new insight into the relationship between…</a:t>
            </a: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 These results should be taken into account when considering how to…</a:t>
            </a: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 The data contributes a clearer understanding of…</a:t>
            </a:r>
            <a:endParaRPr lang="en-US" sz="2400" b="1" dirty="0">
              <a:latin typeface="Calibri"/>
              <a:ea typeface="Calibri"/>
              <a:cs typeface="B Mitra" panose="00000400000000000000" pitchFamily="2" charset="-78"/>
            </a:endParaRPr>
          </a:p>
          <a:p>
            <a:pPr algn="just">
              <a:lnSpc>
                <a:spcPct val="107000"/>
              </a:lnSpc>
            </a:pPr>
            <a:r>
              <a:rPr lang="en-US" sz="2400" b="1" dirty="0">
                <a:solidFill>
                  <a:srgbClr val="000000"/>
                </a:solidFill>
                <a:latin typeface="Calibri"/>
                <a:ea typeface="Calibri"/>
                <a:cs typeface="B Mitra" panose="00000400000000000000" pitchFamily="2" charset="-78"/>
              </a:rPr>
              <a:t>-While previous research has focused on X, these results demonstrate that Y.</a:t>
            </a:r>
            <a:endParaRPr lang="en-US" sz="2400" b="1" dirty="0">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166268724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209</a:t>
            </a:fld>
            <a:endParaRPr lang="en" kern="0">
              <a:solidFill>
                <a:srgbClr val="7085AA"/>
              </a:solidFill>
            </a:endParaRPr>
          </a:p>
        </p:txBody>
      </p:sp>
      <p:sp>
        <p:nvSpPr>
          <p:cNvPr id="6" name="Rectangle 5"/>
          <p:cNvSpPr/>
          <p:nvPr/>
        </p:nvSpPr>
        <p:spPr>
          <a:xfrm>
            <a:off x="1173707" y="491822"/>
            <a:ext cx="9703559" cy="5361468"/>
          </a:xfrm>
          <a:prstGeom prst="rect">
            <a:avLst/>
          </a:prstGeom>
        </p:spPr>
        <p:txBody>
          <a:bodyPr wrap="square">
            <a:spAutoFit/>
          </a:bodyPr>
          <a:lstStyle/>
          <a:p>
            <a:pPr algn="r" rtl="1">
              <a:lnSpc>
                <a:spcPct val="107000"/>
              </a:lnSpc>
              <a:spcBef>
                <a:spcPts val="200"/>
              </a:spcBef>
              <a:spcAft>
                <a:spcPts val="0"/>
              </a:spcAft>
            </a:pPr>
            <a:r>
              <a:rPr lang="fa-IR" sz="2000" b="1" dirty="0">
                <a:solidFill>
                  <a:srgbClr val="FF0000"/>
                </a:solidFill>
                <a:latin typeface="Calibri Light"/>
                <a:ea typeface="Times New Roman"/>
                <a:cs typeface="B Mitra" panose="00000400000000000000" pitchFamily="2" charset="-78"/>
              </a:rPr>
              <a:t>بیان محدودیت ها</a:t>
            </a:r>
            <a:endParaRPr lang="en-US" sz="2000" b="1" dirty="0">
              <a:solidFill>
                <a:srgbClr val="FF0000"/>
              </a:solidFill>
              <a:latin typeface="Calibri Light"/>
              <a:ea typeface="Times New Roman"/>
              <a:cs typeface="B Mitra" panose="00000400000000000000" pitchFamily="2" charset="-78"/>
            </a:endParaRPr>
          </a:p>
          <a:p>
            <a:pPr algn="just" rtl="1">
              <a:lnSpc>
                <a:spcPct val="107000"/>
              </a:lnSpc>
              <a:spcAft>
                <a:spcPts val="0"/>
              </a:spcAft>
            </a:pPr>
            <a:r>
              <a:rPr lang="fa-IR" sz="2000" b="1" dirty="0">
                <a:solidFill>
                  <a:srgbClr val="000000"/>
                </a:solidFill>
                <a:latin typeface="Calibri"/>
                <a:ea typeface="Calibri"/>
                <a:cs typeface="B Mitra" panose="00000400000000000000" pitchFamily="2" charset="-78"/>
              </a:rPr>
              <a:t>برخی از نویسندگان فکر می کنند که اگر محدودیت های خود را در مطالعه بیان کنند باعث بررسی نشدن یا رد شدن مقاله می شود. ویراستاران، داوران و خوانندگان براحتی می توانند مطالعه را ارزیابی کنند و محدودیت های آن را شناسایی می کنند پس بهتر است </a:t>
            </a:r>
            <a:r>
              <a:rPr lang="fa-IR" sz="2000" b="1" dirty="0">
                <a:solidFill>
                  <a:srgbClr val="FF0000"/>
                </a:solidFill>
                <a:latin typeface="Calibri"/>
                <a:ea typeface="Calibri"/>
                <a:cs typeface="B Mitra" panose="00000400000000000000" pitchFamily="2" charset="-78"/>
              </a:rPr>
              <a:t>صادقانه</a:t>
            </a:r>
            <a:r>
              <a:rPr lang="fa-IR" sz="2000" b="1" dirty="0">
                <a:solidFill>
                  <a:srgbClr val="000000"/>
                </a:solidFill>
                <a:latin typeface="Calibri"/>
                <a:ea typeface="Calibri"/>
                <a:cs typeface="B Mitra" panose="00000400000000000000" pitchFamily="2" charset="-78"/>
              </a:rPr>
              <a:t> در بحث محدودیت های مطالعه خود را ذکر کنید. حتی بهترین تحقیقات نیز محدودیت هایی دارند پس اعتراف و بیان محدودیت ها برای </a:t>
            </a:r>
            <a:r>
              <a:rPr lang="fa-IR" sz="2000" b="1" dirty="0">
                <a:solidFill>
                  <a:srgbClr val="FF0000"/>
                </a:solidFill>
                <a:latin typeface="Calibri"/>
                <a:ea typeface="Calibri"/>
                <a:cs typeface="B Mitra" panose="00000400000000000000" pitchFamily="2" charset="-78"/>
              </a:rPr>
              <a:t>نشان دادن اعتبار و باورپذیری </a:t>
            </a:r>
            <a:r>
              <a:rPr lang="fa-IR" sz="2000" b="1" dirty="0">
                <a:solidFill>
                  <a:srgbClr val="000000"/>
                </a:solidFill>
                <a:latin typeface="Calibri"/>
                <a:ea typeface="Calibri"/>
                <a:cs typeface="B Mitra" panose="00000400000000000000" pitchFamily="2" charset="-78"/>
              </a:rPr>
              <a:t>بسیار مهم است. </a:t>
            </a:r>
            <a:endParaRPr lang="fa-IR" sz="2000" b="1" dirty="0" smtClean="0">
              <a:solidFill>
                <a:srgbClr val="000000"/>
              </a:solidFill>
              <a:latin typeface="Calibri"/>
              <a:ea typeface="Calibri"/>
              <a:cs typeface="B Mitra" panose="00000400000000000000" pitchFamily="2" charset="-78"/>
            </a:endParaRPr>
          </a:p>
          <a:p>
            <a:pPr algn="just" rtl="1">
              <a:lnSpc>
                <a:spcPct val="107000"/>
              </a:lnSpc>
              <a:spcAft>
                <a:spcPts val="0"/>
              </a:spcAft>
            </a:pPr>
            <a:r>
              <a:rPr lang="fa-IR" sz="2000" b="1" dirty="0" smtClean="0">
                <a:solidFill>
                  <a:srgbClr val="000000"/>
                </a:solidFill>
                <a:latin typeface="Calibri"/>
                <a:ea typeface="Calibri"/>
                <a:cs typeface="B Mitra" panose="00000400000000000000" pitchFamily="2" charset="-78"/>
              </a:rPr>
              <a:t>بیان </a:t>
            </a:r>
            <a:r>
              <a:rPr lang="fa-IR" sz="2000" b="1" dirty="0">
                <a:solidFill>
                  <a:srgbClr val="000000"/>
                </a:solidFill>
                <a:latin typeface="Calibri"/>
                <a:ea typeface="Calibri"/>
                <a:cs typeface="B Mitra" panose="00000400000000000000" pitchFamily="2" charset="-78"/>
              </a:rPr>
              <a:t>محدودیت ها لیست کردن اشتباه ها نیست فقط بیان کردن این است که چه چیزهایی را می توان و یا نمی توان از مطالعه نتیجه گیری کرد. به خوانندگان کمک می کنیم برای تفسیر نتایج چه ملاحظاتی را بایستی در نظر بگیرند. </a:t>
            </a:r>
            <a:endParaRPr lang="en-US" sz="2000" b="1" dirty="0">
              <a:latin typeface="Calibri"/>
              <a:ea typeface="Calibri"/>
              <a:cs typeface="B Mitra" panose="00000400000000000000" pitchFamily="2" charset="-78"/>
            </a:endParaRPr>
          </a:p>
          <a:p>
            <a:pPr algn="just" rtl="1">
              <a:lnSpc>
                <a:spcPct val="107000"/>
              </a:lnSpc>
              <a:spcAft>
                <a:spcPts val="0"/>
              </a:spcAft>
            </a:pPr>
            <a:r>
              <a:rPr lang="fa-IR" sz="2000" b="1" dirty="0">
                <a:solidFill>
                  <a:srgbClr val="000000"/>
                </a:solidFill>
                <a:latin typeface="Calibri"/>
                <a:ea typeface="Calibri"/>
                <a:cs typeface="B Mitra" panose="00000400000000000000" pitchFamily="2" charset="-78"/>
              </a:rPr>
              <a:t>محدودیت های مطالعه می تواند ناشی از موارد زیر باشد</a:t>
            </a:r>
            <a:endParaRPr lang="en-US" sz="2000" b="1" dirty="0">
              <a:latin typeface="Calibri"/>
              <a:ea typeface="Calibri"/>
              <a:cs typeface="B Mitra" panose="00000400000000000000" pitchFamily="2" charset="-78"/>
            </a:endParaRPr>
          </a:p>
          <a:p>
            <a:pPr marL="457200" algn="just" rtl="1">
              <a:lnSpc>
                <a:spcPct val="107000"/>
              </a:lnSpc>
              <a:spcAft>
                <a:spcPts val="0"/>
              </a:spcAft>
            </a:pPr>
            <a:r>
              <a:rPr lang="fa-IR" sz="2000" b="1" dirty="0">
                <a:solidFill>
                  <a:srgbClr val="000000"/>
                </a:solidFill>
                <a:latin typeface="Calibri"/>
                <a:ea typeface="Calibri"/>
                <a:cs typeface="B Mitra" panose="00000400000000000000" pitchFamily="2" charset="-78"/>
              </a:rPr>
              <a:t>- طراحی مطالعه برای مثال انجام یک مطالعه مقطعی و ناتوانی در نشان دادن توالی زمانی </a:t>
            </a:r>
            <a:endParaRPr lang="en-US" sz="2000" b="1" dirty="0">
              <a:latin typeface="Calibri"/>
              <a:ea typeface="Calibri"/>
              <a:cs typeface="B Mitra" panose="00000400000000000000" pitchFamily="2" charset="-78"/>
            </a:endParaRPr>
          </a:p>
          <a:p>
            <a:pPr marL="457200" algn="just" rtl="1">
              <a:lnSpc>
                <a:spcPct val="107000"/>
              </a:lnSpc>
              <a:spcAft>
                <a:spcPts val="0"/>
              </a:spcAft>
            </a:pPr>
            <a:r>
              <a:rPr lang="fa-IR" sz="2000" b="1" dirty="0">
                <a:solidFill>
                  <a:srgbClr val="000000"/>
                </a:solidFill>
                <a:latin typeface="Calibri"/>
                <a:ea typeface="Calibri"/>
                <a:cs typeface="B Mitra" panose="00000400000000000000" pitchFamily="2" charset="-78"/>
              </a:rPr>
              <a:t>- انتخاب شرکت کنندگان مانند نمونه غیرتصادفی از جمعیت آماری و یا حدودیت حجم نمونه</a:t>
            </a:r>
            <a:endParaRPr lang="en-US" sz="2000" b="1" dirty="0">
              <a:latin typeface="Calibri"/>
              <a:ea typeface="Calibri"/>
              <a:cs typeface="B Mitra" panose="00000400000000000000" pitchFamily="2" charset="-78"/>
            </a:endParaRPr>
          </a:p>
          <a:p>
            <a:pPr marL="457200" algn="just" rtl="1">
              <a:lnSpc>
                <a:spcPct val="107000"/>
              </a:lnSpc>
              <a:spcAft>
                <a:spcPts val="0"/>
              </a:spcAft>
            </a:pPr>
            <a:r>
              <a:rPr lang="fa-IR" sz="2000" b="1" dirty="0">
                <a:solidFill>
                  <a:srgbClr val="000000"/>
                </a:solidFill>
                <a:latin typeface="Calibri"/>
                <a:ea typeface="Calibri"/>
                <a:cs typeface="B Mitra" panose="00000400000000000000" pitchFamily="2" charset="-78"/>
              </a:rPr>
              <a:t>- فرایند جمع آوری اطلاعات مانند تورش مصاحبه گر یا اندازه گیری متغیر با حساسیت و ویژگی پایین، </a:t>
            </a:r>
            <a:endParaRPr lang="en-US" sz="2000" b="1" dirty="0">
              <a:latin typeface="Calibri"/>
              <a:ea typeface="Calibri"/>
              <a:cs typeface="B Mitra" panose="00000400000000000000" pitchFamily="2" charset="-78"/>
            </a:endParaRPr>
          </a:p>
          <a:p>
            <a:pPr marL="457200" algn="just" rtl="1">
              <a:lnSpc>
                <a:spcPct val="107000"/>
              </a:lnSpc>
              <a:spcAft>
                <a:spcPts val="0"/>
              </a:spcAft>
            </a:pPr>
            <a:r>
              <a:rPr lang="fa-IR" sz="2000" b="1" dirty="0">
                <a:solidFill>
                  <a:srgbClr val="000000"/>
                </a:solidFill>
                <a:latin typeface="Calibri"/>
                <a:ea typeface="Calibri"/>
                <a:cs typeface="B Mitra" panose="00000400000000000000" pitchFamily="2" charset="-78"/>
              </a:rPr>
              <a:t>- ناتوانی در اندازه گیری برخی متغیرها مانند مخدوشگرهای مهم در مسیر ارتباطی متغیر مستقل و وابسته </a:t>
            </a:r>
            <a:endParaRPr lang="en-US" sz="2000" b="1" dirty="0">
              <a:latin typeface="Calibri"/>
              <a:ea typeface="Calibri"/>
              <a:cs typeface="B Mitra" panose="00000400000000000000" pitchFamily="2" charset="-78"/>
            </a:endParaRPr>
          </a:p>
          <a:p>
            <a:pPr marL="457200" algn="just" rtl="1">
              <a:lnSpc>
                <a:spcPct val="107000"/>
              </a:lnSpc>
              <a:spcAft>
                <a:spcPts val="0"/>
              </a:spcAft>
            </a:pPr>
            <a:r>
              <a:rPr lang="fa-IR" sz="2000" b="1" dirty="0">
                <a:solidFill>
                  <a:srgbClr val="000000"/>
                </a:solidFill>
                <a:latin typeface="Calibri"/>
                <a:ea typeface="Calibri"/>
                <a:cs typeface="B Mitra" panose="00000400000000000000" pitchFamily="2" charset="-78"/>
              </a:rPr>
              <a:t>- مشکلات پیش بینی نشده ای باشد که حین فرایند تحقیق رخ داده است مانند عدم همراهی یا عدم تبعیت افراد شرکت کننده در طول </a:t>
            </a:r>
            <a:r>
              <a:rPr lang="fa-IR" sz="2000" b="1" dirty="0" smtClean="0">
                <a:solidFill>
                  <a:srgbClr val="000000"/>
                </a:solidFill>
                <a:latin typeface="Calibri"/>
                <a:ea typeface="Calibri"/>
                <a:cs typeface="B Mitra" panose="00000400000000000000" pitchFamily="2" charset="-78"/>
              </a:rPr>
              <a:t>مطالعه</a:t>
            </a:r>
            <a:endParaRPr lang="en-US" sz="2000" b="1" dirty="0">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10367830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21</a:t>
            </a:fld>
            <a:endParaRPr lang="en" kern="0">
              <a:solidFill>
                <a:srgbClr val="7085AA"/>
              </a:solidFill>
            </a:endParaRPr>
          </a:p>
        </p:txBody>
      </p:sp>
      <p:sp>
        <p:nvSpPr>
          <p:cNvPr id="4" name="Text Placeholder 3"/>
          <p:cNvSpPr>
            <a:spLocks noGrp="1"/>
          </p:cNvSpPr>
          <p:nvPr>
            <p:ph type="body" idx="1"/>
          </p:nvPr>
        </p:nvSpPr>
        <p:spPr/>
        <p:txBody>
          <a:bodyPr/>
          <a:lstStyle/>
          <a:p>
            <a:endParaRPr lang="fa-IR"/>
          </a:p>
        </p:txBody>
      </p:sp>
      <p:pic>
        <p:nvPicPr>
          <p:cNvPr id="1027" name="Picture 3" descr="C:\Users\Erfan\Desktop\ab.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Placeholder 2"/>
          <p:cNvSpPr txBox="1">
            <a:spLocks/>
          </p:cNvSpPr>
          <p:nvPr/>
        </p:nvSpPr>
        <p:spPr>
          <a:xfrm>
            <a:off x="6764215" y="899292"/>
            <a:ext cx="4507066" cy="17836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609585" marR="0" lvl="0" indent="-457189" algn="l" rtl="0">
              <a:lnSpc>
                <a:spcPct val="115000"/>
              </a:lnSpc>
              <a:spcBef>
                <a:spcPts val="80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1pPr>
            <a:lvl2pPr marL="1219170" marR="0" lvl="1"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2pPr>
            <a:lvl3pPr marL="1828754" marR="0" lvl="2"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3pPr>
            <a:lvl4pPr marL="2438339" marR="0" lvl="3"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4pPr>
            <a:lvl5pPr marL="3047924" marR="0" lvl="4"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5pPr>
            <a:lvl6pPr marL="3657509" marR="0" lvl="5"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6pPr>
            <a:lvl7pPr marL="4267093" marR="0" lvl="6"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7pPr>
            <a:lvl8pPr marL="4876678" marR="0" lvl="7"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8pPr>
            <a:lvl9pPr marL="5486263" marR="0" lvl="8"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9pPr>
          </a:lstStyle>
          <a:p>
            <a:pPr marL="152396" indent="0" algn="just" rtl="1">
              <a:buClr>
                <a:srgbClr val="7085AA"/>
              </a:buClr>
              <a:buNone/>
            </a:pPr>
            <a:r>
              <a:rPr lang="fa-IR" sz="3600" b="1" kern="0" dirty="0" smtClean="0">
                <a:solidFill>
                  <a:schemeClr val="tx2">
                    <a:lumMod val="10000"/>
                  </a:schemeClr>
                </a:solidFill>
                <a:cs typeface="B Mitra" panose="00000400000000000000" pitchFamily="2" charset="-78"/>
              </a:rPr>
              <a:t>نتایج یک تحقیق علمی بایستی به شیوه ای مناسب منتشر شوند تا همگان آن را بخوانند و مورد ارزیابی نقادانه قرار دهند و امیدوار باشیم که یک تکه از پازل علم را تکمیل کنیم</a:t>
            </a:r>
          </a:p>
          <a:p>
            <a:pPr algn="r" rtl="1"/>
            <a:endParaRPr lang="fa-IR" b="1" kern="0" dirty="0">
              <a:cs typeface="B Mitra" panose="00000400000000000000" pitchFamily="2" charset="-78"/>
            </a:endParaRPr>
          </a:p>
        </p:txBody>
      </p:sp>
    </p:spTree>
    <p:extLst>
      <p:ext uri="{BB962C8B-B14F-4D97-AF65-F5344CB8AC3E}">
        <p14:creationId xmlns:p14="http://schemas.microsoft.com/office/powerpoint/2010/main" val="1866843280"/>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210</a:t>
            </a:fld>
            <a:endParaRPr lang="en" kern="0">
              <a:solidFill>
                <a:srgbClr val="7085AA"/>
              </a:solidFill>
            </a:endParaRPr>
          </a:p>
        </p:txBody>
      </p:sp>
      <p:sp>
        <p:nvSpPr>
          <p:cNvPr id="6" name="Rectangle 5"/>
          <p:cNvSpPr/>
          <p:nvPr/>
        </p:nvSpPr>
        <p:spPr>
          <a:xfrm>
            <a:off x="1419367" y="709684"/>
            <a:ext cx="8857397" cy="3623043"/>
          </a:xfrm>
          <a:prstGeom prst="rect">
            <a:avLst/>
          </a:prstGeom>
        </p:spPr>
        <p:txBody>
          <a:bodyPr wrap="square">
            <a:spAutoFit/>
          </a:bodyPr>
          <a:lstStyle/>
          <a:p>
            <a:pPr algn="just" rtl="1">
              <a:lnSpc>
                <a:spcPct val="107000"/>
              </a:lnSpc>
              <a:spcAft>
                <a:spcPts val="0"/>
              </a:spcAft>
            </a:pPr>
            <a:r>
              <a:rPr lang="fa-IR" sz="2400" b="1" dirty="0">
                <a:solidFill>
                  <a:srgbClr val="000000"/>
                </a:solidFill>
                <a:latin typeface="Calibri"/>
                <a:ea typeface="Calibri"/>
                <a:cs typeface="B Mitra" panose="00000400000000000000" pitchFamily="2" charset="-78"/>
              </a:rPr>
              <a:t>فقط بایستی محدودیت هایی را که با اهداف تحقیق مرتبط است بیان کنید و نشان دهید که تا چه اندازه روی نتایج مطالعه تاثیر گذار است. چنین جملاتی در مقالات بیان کننده محدودیت ها می باشد: </a:t>
            </a:r>
            <a:endParaRPr lang="fa-IR" sz="2400" b="1" dirty="0" smtClean="0">
              <a:solidFill>
                <a:srgbClr val="000000"/>
              </a:solidFill>
              <a:latin typeface="Calibri"/>
              <a:ea typeface="Calibri"/>
              <a:cs typeface="B Mitra" panose="00000400000000000000" pitchFamily="2" charset="-78"/>
            </a:endParaRPr>
          </a:p>
          <a:p>
            <a:pPr algn="just" rtl="1">
              <a:lnSpc>
                <a:spcPct val="107000"/>
              </a:lnSpc>
              <a:spcAft>
                <a:spcPts val="0"/>
              </a:spcAft>
            </a:pPr>
            <a:endParaRPr lang="en-US" sz="2400" b="1" dirty="0">
              <a:latin typeface="Calibri"/>
              <a:ea typeface="Calibri"/>
              <a:cs typeface="B Mitra" panose="00000400000000000000" pitchFamily="2" charset="-78"/>
            </a:endParaRPr>
          </a:p>
          <a:p>
            <a:pPr>
              <a:lnSpc>
                <a:spcPct val="107000"/>
              </a:lnSpc>
            </a:pPr>
            <a:r>
              <a:rPr lang="fa-IR" sz="2400" b="1" dirty="0">
                <a:solidFill>
                  <a:srgbClr val="000000"/>
                </a:solidFill>
                <a:latin typeface="Calibri"/>
                <a:ea typeface="Calibri"/>
                <a:cs typeface="B Mitra" panose="00000400000000000000" pitchFamily="2" charset="-78"/>
              </a:rPr>
              <a:t>-  </a:t>
            </a:r>
            <a:r>
              <a:rPr lang="en-US" sz="2400" b="1" dirty="0">
                <a:solidFill>
                  <a:srgbClr val="000000"/>
                </a:solidFill>
                <a:latin typeface="Calibri"/>
                <a:ea typeface="Calibri"/>
                <a:cs typeface="B Mitra" panose="00000400000000000000" pitchFamily="2" charset="-78"/>
              </a:rPr>
              <a:t>The generalizability of the results is limited by…</a:t>
            </a: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 The validity and reliability of this data is impacted by…</a:t>
            </a: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 Due to the lack of data on X, the results cannot confirm…</a:t>
            </a:r>
            <a:endParaRPr lang="en-US" sz="2400" b="1" dirty="0">
              <a:latin typeface="Calibri"/>
              <a:ea typeface="Calibri"/>
              <a:cs typeface="B Mitra" panose="00000400000000000000" pitchFamily="2" charset="-78"/>
            </a:endParaRPr>
          </a:p>
          <a:p>
            <a:pPr>
              <a:lnSpc>
                <a:spcPct val="107000"/>
              </a:lnSpc>
            </a:pPr>
            <a:r>
              <a:rPr lang="en-US" sz="2400" b="1" dirty="0">
                <a:solidFill>
                  <a:srgbClr val="000000"/>
                </a:solidFill>
                <a:latin typeface="Calibri"/>
                <a:ea typeface="Calibri"/>
                <a:cs typeface="B Mitra" panose="00000400000000000000" pitchFamily="2" charset="-78"/>
              </a:rPr>
              <a:t>- The methodological choices were constrained by…</a:t>
            </a:r>
            <a:endParaRPr lang="en-US" sz="2400" b="1" dirty="0">
              <a:latin typeface="Calibri"/>
              <a:ea typeface="Calibri"/>
              <a:cs typeface="B Mitra" panose="00000400000000000000" pitchFamily="2" charset="-78"/>
            </a:endParaRPr>
          </a:p>
          <a:p>
            <a:r>
              <a:rPr lang="en-US" sz="2400" b="1" dirty="0">
                <a:solidFill>
                  <a:srgbClr val="000000"/>
                </a:solidFill>
                <a:latin typeface="Calibri"/>
                <a:ea typeface="Calibri"/>
                <a:cs typeface="B Mitra" panose="00000400000000000000" pitchFamily="2" charset="-78"/>
              </a:rPr>
              <a:t>- It is beyond the scope of this study to…</a:t>
            </a:r>
            <a:endParaRPr lang="fa-IR" sz="2400" b="1" dirty="0">
              <a:cs typeface="B Mitra" panose="00000400000000000000" pitchFamily="2" charset="-78"/>
            </a:endParaRPr>
          </a:p>
        </p:txBody>
      </p:sp>
    </p:spTree>
    <p:extLst>
      <p:ext uri="{BB962C8B-B14F-4D97-AF65-F5344CB8AC3E}">
        <p14:creationId xmlns:p14="http://schemas.microsoft.com/office/powerpoint/2010/main" val="187455501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211</a:t>
            </a:fld>
            <a:endParaRPr lang="en" kern="0">
              <a:solidFill>
                <a:srgbClr val="7085AA"/>
              </a:solidFill>
            </a:endParaRPr>
          </a:p>
        </p:txBody>
      </p:sp>
      <p:sp>
        <p:nvSpPr>
          <p:cNvPr id="6" name="Rectangle 5"/>
          <p:cNvSpPr/>
          <p:nvPr/>
        </p:nvSpPr>
        <p:spPr>
          <a:xfrm>
            <a:off x="1569493" y="538185"/>
            <a:ext cx="9157647" cy="6085640"/>
          </a:xfrm>
          <a:prstGeom prst="rect">
            <a:avLst/>
          </a:prstGeom>
        </p:spPr>
        <p:txBody>
          <a:bodyPr wrap="square">
            <a:spAutoFit/>
          </a:bodyPr>
          <a:lstStyle/>
          <a:p>
            <a:pPr algn="r" rtl="1">
              <a:lnSpc>
                <a:spcPct val="107000"/>
              </a:lnSpc>
              <a:spcBef>
                <a:spcPts val="200"/>
              </a:spcBef>
              <a:spcAft>
                <a:spcPts val="0"/>
              </a:spcAft>
            </a:pPr>
            <a:r>
              <a:rPr lang="fa-IR" sz="2800" b="1" dirty="0">
                <a:solidFill>
                  <a:srgbClr val="FF0000"/>
                </a:solidFill>
                <a:latin typeface="Calibri Light"/>
                <a:ea typeface="Times New Roman"/>
                <a:cs typeface="B Mitra" panose="00000400000000000000" pitchFamily="2" charset="-78"/>
              </a:rPr>
              <a:t>ارائه توصیه ها</a:t>
            </a:r>
            <a:endParaRPr lang="en-US" sz="2800" b="1" dirty="0">
              <a:solidFill>
                <a:srgbClr val="FF0000"/>
              </a:solidFill>
              <a:latin typeface="Calibri Light"/>
              <a:ea typeface="Times New Roman"/>
              <a:cs typeface="B Mitra" panose="00000400000000000000" pitchFamily="2" charset="-78"/>
            </a:endParaRPr>
          </a:p>
          <a:p>
            <a:pPr algn="r" rtl="1">
              <a:lnSpc>
                <a:spcPct val="107000"/>
              </a:lnSpc>
              <a:spcAft>
                <a:spcPts val="0"/>
              </a:spcAft>
            </a:pPr>
            <a:r>
              <a:rPr lang="fa-IR" sz="2800" b="1" dirty="0">
                <a:solidFill>
                  <a:srgbClr val="000000"/>
                </a:solidFill>
                <a:latin typeface="Calibri"/>
                <a:ea typeface="Calibri"/>
                <a:cs typeface="B Mitra" panose="00000400000000000000" pitchFamily="2" charset="-78"/>
              </a:rPr>
              <a:t> </a:t>
            </a:r>
            <a:endParaRPr lang="en-US" sz="2800" b="1" dirty="0">
              <a:latin typeface="Calibri"/>
              <a:ea typeface="Calibri"/>
              <a:cs typeface="B Mitra" panose="00000400000000000000" pitchFamily="2" charset="-78"/>
            </a:endParaRPr>
          </a:p>
          <a:p>
            <a:pPr algn="just" rtl="1">
              <a:lnSpc>
                <a:spcPct val="107000"/>
              </a:lnSpc>
              <a:spcAft>
                <a:spcPts val="0"/>
              </a:spcAft>
            </a:pPr>
            <a:r>
              <a:rPr lang="fa-IR" sz="2800" b="1" dirty="0">
                <a:solidFill>
                  <a:srgbClr val="000000"/>
                </a:solidFill>
                <a:latin typeface="Calibri"/>
                <a:ea typeface="Calibri"/>
                <a:cs typeface="B Mitra" panose="00000400000000000000" pitchFamily="2" charset="-78"/>
              </a:rPr>
              <a:t>بر اساس بحث های صورت گرفته روی نتایج مطالعه می توانید پیشنهاداتی را برای تحقیقات آتی و یا اقدامات عملی که می تواند صورت بگیرد ارائه دهید. بعضی اوقات توصیه ها همراه با نتیجه گیری ارائه می شود. </a:t>
            </a:r>
            <a:r>
              <a:rPr lang="fa-IR" sz="2800" b="1" dirty="0">
                <a:solidFill>
                  <a:srgbClr val="FF0000"/>
                </a:solidFill>
                <a:latin typeface="Calibri"/>
                <a:ea typeface="Calibri"/>
                <a:cs typeface="B Mitra" panose="00000400000000000000" pitchFamily="2" charset="-78"/>
              </a:rPr>
              <a:t>پیشنهاد برای کارهای آتی مستقیما براساس محدودیت های مطالعه می تواند باشد. </a:t>
            </a:r>
            <a:r>
              <a:rPr lang="fa-IR" sz="2800" b="1" dirty="0">
                <a:solidFill>
                  <a:srgbClr val="000000"/>
                </a:solidFill>
                <a:latin typeface="Calibri"/>
                <a:ea typeface="Calibri"/>
                <a:cs typeface="B Mitra" panose="00000400000000000000" pitchFamily="2" charset="-78"/>
              </a:rPr>
              <a:t>فقط اشاره نکنید که مطالعه بیشتر و بزرگتری احتیاج است، بلکه دقیقا بیان کنید که نتایج مطالعات آتی چگونه خواهد بود اگر محدودیت های مطالعه شما را برطرف کنند. می توانید چنین جملاتی را </a:t>
            </a:r>
            <a:r>
              <a:rPr lang="fa-IR" sz="2800" b="1" dirty="0" smtClean="0">
                <a:solidFill>
                  <a:srgbClr val="000000"/>
                </a:solidFill>
                <a:latin typeface="Calibri"/>
                <a:ea typeface="Calibri"/>
                <a:cs typeface="B Mitra" panose="00000400000000000000" pitchFamily="2" charset="-78"/>
              </a:rPr>
              <a:t>بنویسید</a:t>
            </a:r>
          </a:p>
          <a:p>
            <a:pPr algn="just" rtl="1">
              <a:lnSpc>
                <a:spcPct val="107000"/>
              </a:lnSpc>
              <a:spcAft>
                <a:spcPts val="0"/>
              </a:spcAft>
            </a:pPr>
            <a:endParaRPr lang="en-US" sz="2800" b="1" dirty="0">
              <a:latin typeface="Calibri"/>
              <a:ea typeface="Calibri"/>
              <a:cs typeface="B Mitra" panose="00000400000000000000" pitchFamily="2" charset="-78"/>
            </a:endParaRPr>
          </a:p>
          <a:p>
            <a:pPr>
              <a:lnSpc>
                <a:spcPct val="107000"/>
              </a:lnSpc>
            </a:pPr>
            <a:r>
              <a:rPr lang="en-US" sz="2800" b="1" dirty="0">
                <a:solidFill>
                  <a:srgbClr val="000000"/>
                </a:solidFill>
                <a:latin typeface="Calibri"/>
                <a:ea typeface="Calibri"/>
                <a:cs typeface="B Mitra" panose="00000400000000000000" pitchFamily="2" charset="-78"/>
              </a:rPr>
              <a:t>Further research is needed to establish…</a:t>
            </a:r>
            <a:endParaRPr lang="en-US" sz="2800" b="1" dirty="0">
              <a:latin typeface="Calibri"/>
              <a:ea typeface="Calibri"/>
              <a:cs typeface="B Mitra" panose="00000400000000000000" pitchFamily="2" charset="-78"/>
            </a:endParaRPr>
          </a:p>
          <a:p>
            <a:pPr>
              <a:lnSpc>
                <a:spcPct val="107000"/>
              </a:lnSpc>
            </a:pPr>
            <a:r>
              <a:rPr lang="en-US" sz="2800" b="1" dirty="0">
                <a:solidFill>
                  <a:srgbClr val="000000"/>
                </a:solidFill>
                <a:latin typeface="Calibri"/>
                <a:ea typeface="Calibri"/>
                <a:cs typeface="B Mitra" panose="00000400000000000000" pitchFamily="2" charset="-78"/>
              </a:rPr>
              <a:t>Future studies should take into account…</a:t>
            </a:r>
            <a:endParaRPr lang="en-US" sz="2800" b="1" dirty="0">
              <a:latin typeface="Calibri"/>
              <a:ea typeface="Calibri"/>
              <a:cs typeface="B Mitra" panose="00000400000000000000" pitchFamily="2" charset="-78"/>
            </a:endParaRPr>
          </a:p>
          <a:p>
            <a:pPr algn="r" rtl="1">
              <a:lnSpc>
                <a:spcPct val="107000"/>
              </a:lnSpc>
              <a:spcAft>
                <a:spcPts val="0"/>
              </a:spcAft>
            </a:pPr>
            <a:r>
              <a:rPr lang="en-US" sz="2800" b="1" dirty="0">
                <a:solidFill>
                  <a:srgbClr val="000000"/>
                </a:solidFill>
                <a:latin typeface="B Zar"/>
                <a:ea typeface="Calibri"/>
                <a:cs typeface="B Mitra" panose="00000400000000000000" pitchFamily="2" charset="-78"/>
              </a:rPr>
              <a:t> </a:t>
            </a:r>
            <a:endParaRPr lang="en-US" sz="2800" b="1" dirty="0">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3478970358"/>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212</a:t>
            </a:fld>
            <a:endParaRPr lang="en" kern="0">
              <a:solidFill>
                <a:srgbClr val="7085AA"/>
              </a:solidFill>
            </a:endParaRPr>
          </a:p>
        </p:txBody>
      </p:sp>
      <p:sp>
        <p:nvSpPr>
          <p:cNvPr id="6" name="Rectangle 5"/>
          <p:cNvSpPr/>
          <p:nvPr/>
        </p:nvSpPr>
        <p:spPr>
          <a:xfrm>
            <a:off x="1665027" y="813127"/>
            <a:ext cx="9376012" cy="5262979"/>
          </a:xfrm>
          <a:prstGeom prst="rect">
            <a:avLst/>
          </a:prstGeom>
        </p:spPr>
        <p:txBody>
          <a:bodyPr wrap="square">
            <a:spAutoFit/>
          </a:bodyPr>
          <a:lstStyle/>
          <a:p>
            <a:pPr algn="r" rtl="1">
              <a:lnSpc>
                <a:spcPct val="200000"/>
              </a:lnSpc>
              <a:spcBef>
                <a:spcPts val="200"/>
              </a:spcBef>
              <a:spcAft>
                <a:spcPts val="0"/>
              </a:spcAft>
            </a:pPr>
            <a:r>
              <a:rPr lang="fa-IR" sz="2800" b="1" dirty="0">
                <a:solidFill>
                  <a:srgbClr val="FF0000"/>
                </a:solidFill>
                <a:latin typeface="Calibri Light"/>
                <a:ea typeface="Times New Roman"/>
                <a:cs typeface="B Mitra" panose="00000400000000000000" pitchFamily="2" charset="-78"/>
              </a:rPr>
              <a:t>نتیجه گیری</a:t>
            </a:r>
            <a:endParaRPr lang="en-US" sz="2800" b="1" dirty="0">
              <a:solidFill>
                <a:srgbClr val="FF0000"/>
              </a:solidFill>
              <a:latin typeface="Calibri Light"/>
              <a:ea typeface="Times New Roman"/>
              <a:cs typeface="B Mitra" panose="00000400000000000000" pitchFamily="2" charset="-78"/>
            </a:endParaRPr>
          </a:p>
          <a:p>
            <a:pPr algn="just" rtl="1">
              <a:lnSpc>
                <a:spcPct val="200000"/>
              </a:lnSpc>
              <a:spcAft>
                <a:spcPts val="0"/>
              </a:spcAft>
            </a:pPr>
            <a:r>
              <a:rPr lang="fa-IR" sz="2800" b="1" dirty="0">
                <a:solidFill>
                  <a:srgbClr val="000000"/>
                </a:solidFill>
                <a:latin typeface="Calibri"/>
                <a:ea typeface="Calibri"/>
                <a:cs typeface="B Mitra" panose="00000400000000000000" pitchFamily="2" charset="-78"/>
              </a:rPr>
              <a:t>معمولا در پایان بحث برخی نویسندگان در یک پاراگراف مجددا نتایج مهم مطالعه خود و تفسیر آنها را ارائه می کند و به نوعی به هدفی که در پایان مقدمه ارائه شده است پاسخ می دهند. برخی اوقات این بخش دلبخواهی است به عبارتی برخی نویسندگان، ویراستاران و مجلات از آن صرف نظر می کنند. </a:t>
            </a:r>
            <a:endParaRPr lang="en-US" sz="2800" b="1" dirty="0">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350092609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rtl="1">
              <a:lnSpc>
                <a:spcPct val="107000"/>
              </a:lnSpc>
              <a:spcBef>
                <a:spcPts val="200"/>
              </a:spcBef>
            </a:pPr>
            <a:r>
              <a:rPr lang="fa-IR" sz="3200" dirty="0">
                <a:solidFill>
                  <a:srgbClr val="FF0000"/>
                </a:solidFill>
                <a:latin typeface="Calibri Light"/>
                <a:ea typeface="Times New Roman"/>
                <a:cs typeface="B Mitra" panose="00000400000000000000" pitchFamily="2" charset="-78"/>
              </a:rPr>
              <a:t>منابع</a:t>
            </a:r>
            <a:r>
              <a:rPr lang="en-US" sz="2800" dirty="0">
                <a:solidFill>
                  <a:srgbClr val="2E74B5"/>
                </a:solidFill>
                <a:latin typeface="Calibri Light"/>
                <a:ea typeface="Times New Roman"/>
                <a:cs typeface="Times New Roman"/>
              </a:rPr>
              <a:t/>
            </a:r>
            <a:br>
              <a:rPr lang="en-US" sz="2800" dirty="0">
                <a:solidFill>
                  <a:srgbClr val="2E74B5"/>
                </a:solidFill>
                <a:latin typeface="Calibri Light"/>
                <a:ea typeface="Times New Roman"/>
                <a:cs typeface="Times New Roman"/>
              </a:rPr>
            </a:b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213</a:t>
            </a:fld>
            <a:endParaRPr lang="en" kern="0">
              <a:solidFill>
                <a:srgbClr val="7085AA"/>
              </a:solidFill>
            </a:endParaRPr>
          </a:p>
        </p:txBody>
      </p:sp>
      <p:sp>
        <p:nvSpPr>
          <p:cNvPr id="6" name="Rectangle 5"/>
          <p:cNvSpPr/>
          <p:nvPr/>
        </p:nvSpPr>
        <p:spPr>
          <a:xfrm>
            <a:off x="1610435" y="1503473"/>
            <a:ext cx="9648967" cy="4808368"/>
          </a:xfrm>
          <a:prstGeom prst="rect">
            <a:avLst/>
          </a:prstGeom>
        </p:spPr>
        <p:txBody>
          <a:bodyPr wrap="square">
            <a:spAutoFit/>
          </a:bodyPr>
          <a:lstStyle/>
          <a:p>
            <a:pPr algn="just" rtl="1">
              <a:lnSpc>
                <a:spcPct val="107000"/>
              </a:lnSpc>
              <a:spcAft>
                <a:spcPts val="0"/>
              </a:spcAft>
            </a:pPr>
            <a:r>
              <a:rPr lang="fa-IR" sz="2400" b="1" dirty="0">
                <a:solidFill>
                  <a:srgbClr val="000000"/>
                </a:solidFill>
                <a:latin typeface="Calibri"/>
                <a:ea typeface="Calibri"/>
                <a:cs typeface="B Mitra" panose="00000400000000000000" pitchFamily="2" charset="-78"/>
              </a:rPr>
              <a:t>پس لازم است نویسندگان هنگام نگارش مقاله جواب دو سوال مهم را برای خودشان مشخص کنند: </a:t>
            </a:r>
            <a:r>
              <a:rPr lang="fa-IR" sz="2400" b="1" dirty="0">
                <a:solidFill>
                  <a:srgbClr val="FF0000"/>
                </a:solidFill>
                <a:latin typeface="Calibri"/>
                <a:ea typeface="Calibri"/>
                <a:cs typeface="B Mitra" panose="00000400000000000000" pitchFamily="2" charset="-78"/>
              </a:rPr>
              <a:t>چرا بایستی کارها و متون قبلی استناد کنیم؟ روش ارجاع دهی به کارها و متون قبلی چگونه است؟</a:t>
            </a:r>
            <a:endParaRPr lang="en-US" sz="2400" b="1" dirty="0">
              <a:solidFill>
                <a:srgbClr val="FF0000"/>
              </a:solidFill>
              <a:latin typeface="Calibri"/>
              <a:ea typeface="Calibri"/>
              <a:cs typeface="B Mitra" panose="00000400000000000000" pitchFamily="2" charset="-78"/>
            </a:endParaRPr>
          </a:p>
          <a:p>
            <a:pPr algn="r" rtl="1">
              <a:lnSpc>
                <a:spcPct val="107000"/>
              </a:lnSpc>
              <a:spcBef>
                <a:spcPts val="200"/>
              </a:spcBef>
              <a:spcAft>
                <a:spcPts val="0"/>
              </a:spcAft>
            </a:pPr>
            <a:r>
              <a:rPr lang="fa-IR" sz="2400" b="1" dirty="0">
                <a:solidFill>
                  <a:srgbClr val="000000"/>
                </a:solidFill>
                <a:latin typeface="Calibri Light"/>
                <a:ea typeface="Times New Roman"/>
                <a:cs typeface="B Mitra" panose="00000400000000000000" pitchFamily="2" charset="-78"/>
              </a:rPr>
              <a:t>چرا بایستی کارها و متون قبلی استناد کنیم؟</a:t>
            </a:r>
            <a:endParaRPr lang="en-US" sz="2400" b="1" dirty="0">
              <a:solidFill>
                <a:srgbClr val="1F4D78"/>
              </a:solidFill>
              <a:latin typeface="Calibri Light"/>
              <a:ea typeface="Times New Roman"/>
              <a:cs typeface="B Mitra" panose="00000400000000000000" pitchFamily="2" charset="-78"/>
            </a:endParaRPr>
          </a:p>
          <a:p>
            <a:pPr algn="just" rtl="1">
              <a:lnSpc>
                <a:spcPct val="107000"/>
              </a:lnSpc>
              <a:spcAft>
                <a:spcPts val="0"/>
              </a:spcAft>
            </a:pPr>
            <a:r>
              <a:rPr lang="fa-IR" sz="2400" b="1" dirty="0">
                <a:solidFill>
                  <a:srgbClr val="000000"/>
                </a:solidFill>
                <a:latin typeface="Calibri"/>
                <a:ea typeface="Calibri"/>
                <a:cs typeface="B Mitra" panose="00000400000000000000" pitchFamily="2" charset="-78"/>
              </a:rPr>
              <a:t>اهداف استناد و ارجاع دهی شامل موارد زیر است:</a:t>
            </a:r>
            <a:endParaRPr lang="en-US" sz="2400" b="1" dirty="0">
              <a:latin typeface="Calibri"/>
              <a:ea typeface="Calibri"/>
              <a:cs typeface="B Mitra" panose="00000400000000000000" pitchFamily="2" charset="-78"/>
            </a:endParaRPr>
          </a:p>
          <a:p>
            <a:pPr marL="342900" lvl="0" indent="-342900" algn="just" rtl="1">
              <a:lnSpc>
                <a:spcPct val="107000"/>
              </a:lnSpc>
              <a:spcAft>
                <a:spcPts val="0"/>
              </a:spcAft>
              <a:buFont typeface="Times New Roman"/>
              <a:buChar char="-"/>
            </a:pPr>
            <a:r>
              <a:rPr lang="fa-IR" sz="2400" b="1" dirty="0">
                <a:solidFill>
                  <a:srgbClr val="000000"/>
                </a:solidFill>
                <a:latin typeface="Calibri"/>
                <a:ea typeface="Calibri"/>
                <a:cs typeface="B Mitra" panose="00000400000000000000" pitchFamily="2" charset="-78"/>
              </a:rPr>
              <a:t>اعتبار بخشیدن به کارها، ایده ها، تفکرات و نقل قول های دیگران</a:t>
            </a:r>
            <a:endParaRPr lang="en-US" sz="2400" b="1" dirty="0">
              <a:latin typeface="Calibri"/>
              <a:ea typeface="Calibri"/>
              <a:cs typeface="B Mitra" panose="00000400000000000000" pitchFamily="2" charset="-78"/>
            </a:endParaRPr>
          </a:p>
          <a:p>
            <a:pPr marL="342900" lvl="0" indent="-342900" algn="just" rtl="1">
              <a:lnSpc>
                <a:spcPct val="107000"/>
              </a:lnSpc>
              <a:spcAft>
                <a:spcPts val="0"/>
              </a:spcAft>
              <a:buFont typeface="Times New Roman"/>
              <a:buChar char="-"/>
            </a:pPr>
            <a:r>
              <a:rPr lang="fa-IR" sz="2400" b="1" dirty="0">
                <a:solidFill>
                  <a:srgbClr val="000000"/>
                </a:solidFill>
                <a:latin typeface="Calibri"/>
                <a:ea typeface="Calibri"/>
                <a:cs typeface="B Mitra" panose="00000400000000000000" pitchFamily="2" charset="-78"/>
              </a:rPr>
              <a:t>نشان دادن آشنایی کامل از متون قبلی</a:t>
            </a:r>
            <a:endParaRPr lang="en-US" sz="2400" b="1" dirty="0">
              <a:latin typeface="Calibri"/>
              <a:ea typeface="Calibri"/>
              <a:cs typeface="B Mitra" panose="00000400000000000000" pitchFamily="2" charset="-78"/>
            </a:endParaRPr>
          </a:p>
          <a:p>
            <a:pPr marL="342900" lvl="0" indent="-342900" algn="just" rtl="1">
              <a:lnSpc>
                <a:spcPct val="107000"/>
              </a:lnSpc>
              <a:spcAft>
                <a:spcPts val="0"/>
              </a:spcAft>
              <a:buFont typeface="Times New Roman"/>
              <a:buChar char="-"/>
            </a:pPr>
            <a:r>
              <a:rPr lang="fa-IR" sz="2400" b="1" dirty="0">
                <a:solidFill>
                  <a:srgbClr val="000000"/>
                </a:solidFill>
                <a:latin typeface="Calibri"/>
                <a:ea typeface="Calibri"/>
                <a:cs typeface="B Mitra" panose="00000400000000000000" pitchFamily="2" charset="-78"/>
              </a:rPr>
              <a:t>متمایزساختن کارخود از کارهای دیگران</a:t>
            </a:r>
            <a:endParaRPr lang="en-US" sz="2400" b="1" dirty="0">
              <a:latin typeface="Calibri"/>
              <a:ea typeface="Calibri"/>
              <a:cs typeface="B Mitra" panose="00000400000000000000" pitchFamily="2" charset="-78"/>
            </a:endParaRPr>
          </a:p>
          <a:p>
            <a:pPr marL="342900" lvl="0" indent="-342900" algn="just" rtl="1">
              <a:lnSpc>
                <a:spcPct val="107000"/>
              </a:lnSpc>
              <a:spcAft>
                <a:spcPts val="0"/>
              </a:spcAft>
              <a:buFont typeface="Times New Roman"/>
              <a:buChar char="-"/>
            </a:pPr>
            <a:r>
              <a:rPr lang="fa-IR" sz="2400" b="1" dirty="0">
                <a:solidFill>
                  <a:srgbClr val="000000"/>
                </a:solidFill>
                <a:latin typeface="Calibri"/>
                <a:ea typeface="Calibri"/>
                <a:cs typeface="B Mitra" panose="00000400000000000000" pitchFamily="2" charset="-78"/>
              </a:rPr>
              <a:t>جلوگیری از سرقت ادبی</a:t>
            </a:r>
            <a:endParaRPr lang="en-US" sz="2400" b="1" dirty="0">
              <a:latin typeface="Calibri"/>
              <a:ea typeface="Calibri"/>
              <a:cs typeface="B Mitra" panose="00000400000000000000" pitchFamily="2" charset="-78"/>
            </a:endParaRPr>
          </a:p>
          <a:p>
            <a:pPr marL="342900" lvl="0" indent="-342900" algn="just" rtl="1">
              <a:lnSpc>
                <a:spcPct val="107000"/>
              </a:lnSpc>
              <a:spcAft>
                <a:spcPts val="0"/>
              </a:spcAft>
              <a:buFont typeface="Times New Roman"/>
              <a:buChar char="-"/>
            </a:pPr>
            <a:r>
              <a:rPr lang="fa-IR" sz="2400" b="1" dirty="0">
                <a:solidFill>
                  <a:srgbClr val="000000"/>
                </a:solidFill>
                <a:latin typeface="Calibri"/>
                <a:ea typeface="Calibri"/>
                <a:cs typeface="B Mitra" panose="00000400000000000000" pitchFamily="2" charset="-78"/>
              </a:rPr>
              <a:t>اعتبار و قدرت بخشیدن به جملات مقاله که از دیگران وام گرفته شده </a:t>
            </a:r>
            <a:endParaRPr lang="en-US" sz="2400" b="1" dirty="0">
              <a:latin typeface="Calibri"/>
              <a:ea typeface="Calibri"/>
              <a:cs typeface="B Mitra" panose="00000400000000000000" pitchFamily="2" charset="-78"/>
            </a:endParaRPr>
          </a:p>
          <a:p>
            <a:pPr marL="342900" indent="-342900" algn="r" rtl="1">
              <a:buFont typeface="Arial" panose="020B0604020202020204" pitchFamily="34" charset="0"/>
              <a:buChar char="•"/>
            </a:pPr>
            <a:r>
              <a:rPr lang="fa-IR" sz="2400" b="1" dirty="0">
                <a:solidFill>
                  <a:srgbClr val="000000"/>
                </a:solidFill>
                <a:latin typeface="Calibri"/>
                <a:ea typeface="Calibri"/>
                <a:cs typeface="B Mitra" panose="00000400000000000000" pitchFamily="2" charset="-78"/>
              </a:rPr>
              <a:t>تعداد 20 الی 50 منبع (</a:t>
            </a:r>
            <a:r>
              <a:rPr lang="fa-IR" sz="2400" b="1" dirty="0">
                <a:solidFill>
                  <a:srgbClr val="FF0000"/>
                </a:solidFill>
                <a:latin typeface="Calibri"/>
                <a:ea typeface="Calibri"/>
                <a:cs typeface="B Mitra" panose="00000400000000000000" pitchFamily="2" charset="-78"/>
              </a:rPr>
              <a:t>متوسط 35 الی 40 منبع</a:t>
            </a:r>
            <a:r>
              <a:rPr lang="fa-IR" sz="2400" b="1" dirty="0">
                <a:solidFill>
                  <a:srgbClr val="000000"/>
                </a:solidFill>
                <a:latin typeface="Calibri"/>
                <a:ea typeface="Calibri"/>
                <a:cs typeface="B Mitra" panose="00000400000000000000" pitchFamily="2" charset="-78"/>
              </a:rPr>
              <a:t>) برای نگارش یک مقاله اصیل پژوهشی نیاز است. </a:t>
            </a:r>
            <a:endParaRPr lang="en-US" sz="2400" b="1" dirty="0">
              <a:effectLst/>
              <a:latin typeface="Calibri"/>
              <a:ea typeface="Calibri"/>
              <a:cs typeface="B Mitra" panose="00000400000000000000" pitchFamily="2" charset="-78"/>
            </a:endParaRPr>
          </a:p>
        </p:txBody>
      </p:sp>
    </p:spTree>
    <p:extLst>
      <p:ext uri="{BB962C8B-B14F-4D97-AF65-F5344CB8AC3E}">
        <p14:creationId xmlns:p14="http://schemas.microsoft.com/office/powerpoint/2010/main" val="41649999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extLst>
              <p:ext uri="{D42A27DB-BD31-4B8C-83A1-F6EECF244321}">
                <p14:modId xmlns:p14="http://schemas.microsoft.com/office/powerpoint/2010/main" val="1697628953"/>
              </p:ext>
            </p:extLst>
          </p:nvPr>
        </p:nvGraphicFramePr>
        <p:xfrm>
          <a:off x="600501" y="532264"/>
          <a:ext cx="11177517" cy="5887508"/>
        </p:xfrm>
        <a:graphic>
          <a:graphicData uri="http://schemas.openxmlformats.org/drawingml/2006/table">
            <a:tbl>
              <a:tblPr rtl="1" firstRow="1" firstCol="1" bandRow="1"/>
              <a:tblGrid>
                <a:gridCol w="2707194">
                  <a:extLst>
                    <a:ext uri="{9D8B030D-6E8A-4147-A177-3AD203B41FA5}">
                      <a16:colId xmlns:a16="http://schemas.microsoft.com/office/drawing/2014/main" xmlns="" val="20000"/>
                    </a:ext>
                  </a:extLst>
                </a:gridCol>
                <a:gridCol w="2568594">
                  <a:extLst>
                    <a:ext uri="{9D8B030D-6E8A-4147-A177-3AD203B41FA5}">
                      <a16:colId xmlns:a16="http://schemas.microsoft.com/office/drawing/2014/main" xmlns="" val="20001"/>
                    </a:ext>
                  </a:extLst>
                </a:gridCol>
                <a:gridCol w="5901729">
                  <a:extLst>
                    <a:ext uri="{9D8B030D-6E8A-4147-A177-3AD203B41FA5}">
                      <a16:colId xmlns:a16="http://schemas.microsoft.com/office/drawing/2014/main" xmlns="" val="20002"/>
                    </a:ext>
                  </a:extLst>
                </a:gridCol>
              </a:tblGrid>
              <a:tr h="291380">
                <a:tc>
                  <a:txBody>
                    <a:bodyPr/>
                    <a:lstStyle/>
                    <a:p>
                      <a:pPr algn="ctr" rtl="1">
                        <a:lnSpc>
                          <a:spcPct val="85000"/>
                        </a:lnSpc>
                        <a:spcAft>
                          <a:spcPts val="0"/>
                        </a:spcAft>
                      </a:pPr>
                      <a:r>
                        <a:rPr lang="fa-IR" sz="1800" b="1" dirty="0">
                          <a:solidFill>
                            <a:srgbClr val="000000"/>
                          </a:solidFill>
                          <a:effectLst/>
                          <a:latin typeface="Calibri"/>
                          <a:ea typeface="Calibri"/>
                          <a:cs typeface="B Mitra" panose="00000400000000000000" pitchFamily="2" charset="-78"/>
                        </a:rPr>
                        <a:t>شیوه استناددهی</a:t>
                      </a:r>
                      <a:endParaRPr lang="en-US" sz="1800" b="1" dirty="0">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1">
                        <a:lnSpc>
                          <a:spcPct val="85000"/>
                        </a:lnSpc>
                        <a:spcAft>
                          <a:spcPts val="0"/>
                        </a:spcAft>
                      </a:pPr>
                      <a:r>
                        <a:rPr lang="fa-IR" sz="1800" b="1">
                          <a:solidFill>
                            <a:srgbClr val="000000"/>
                          </a:solidFill>
                          <a:effectLst/>
                          <a:latin typeface="Calibri"/>
                          <a:ea typeface="Calibri"/>
                          <a:cs typeface="B Mitra" panose="00000400000000000000" pitchFamily="2" charset="-78"/>
                        </a:rPr>
                        <a:t>روش استناد در متن</a:t>
                      </a:r>
                      <a:endParaRPr lang="en-US" sz="1800" b="1">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1">
                        <a:lnSpc>
                          <a:spcPct val="85000"/>
                        </a:lnSpc>
                        <a:spcAft>
                          <a:spcPts val="0"/>
                        </a:spcAft>
                      </a:pPr>
                      <a:r>
                        <a:rPr lang="fa-IR" sz="1800" b="1">
                          <a:solidFill>
                            <a:srgbClr val="000000"/>
                          </a:solidFill>
                          <a:effectLst/>
                          <a:latin typeface="Calibri"/>
                          <a:ea typeface="Calibri"/>
                          <a:cs typeface="B Mitra" panose="00000400000000000000" pitchFamily="2" charset="-78"/>
                        </a:rPr>
                        <a:t>مثال استناد به یک مقاله</a:t>
                      </a:r>
                      <a:endParaRPr lang="en-US" sz="1800" b="1">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1165518">
                <a:tc>
                  <a:txBody>
                    <a:bodyPr/>
                    <a:lstStyle/>
                    <a:p>
                      <a:pPr algn="ctr" rtl="0">
                        <a:lnSpc>
                          <a:spcPct val="85000"/>
                        </a:lnSpc>
                        <a:spcAft>
                          <a:spcPts val="0"/>
                        </a:spcAft>
                      </a:pPr>
                      <a:r>
                        <a:rPr lang="en-US" sz="1800" b="1" dirty="0">
                          <a:solidFill>
                            <a:srgbClr val="000000"/>
                          </a:solidFill>
                          <a:effectLst/>
                          <a:latin typeface="Calibri"/>
                          <a:ea typeface="Calibri"/>
                          <a:cs typeface="B Mitra" panose="00000400000000000000" pitchFamily="2" charset="-78"/>
                        </a:rPr>
                        <a:t>Vancouver</a:t>
                      </a:r>
                      <a:endParaRPr lang="en-US" sz="1800" b="1" dirty="0">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1">
                        <a:lnSpc>
                          <a:spcPct val="85000"/>
                        </a:lnSpc>
                        <a:spcAft>
                          <a:spcPts val="0"/>
                        </a:spcAft>
                      </a:pPr>
                      <a:r>
                        <a:rPr lang="fa-IR" sz="1800" b="1" dirty="0">
                          <a:solidFill>
                            <a:srgbClr val="000000"/>
                          </a:solidFill>
                          <a:effectLst/>
                          <a:latin typeface="Calibri"/>
                          <a:ea typeface="Calibri"/>
                          <a:cs typeface="B Mitra" panose="00000400000000000000" pitchFamily="2" charset="-78"/>
                        </a:rPr>
                        <a:t>عددی</a:t>
                      </a:r>
                      <a:endParaRPr lang="en-US" sz="1800" b="1" dirty="0">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a:lnSpc>
                          <a:spcPct val="85000"/>
                        </a:lnSpc>
                        <a:spcAft>
                          <a:spcPts val="0"/>
                        </a:spcAft>
                      </a:pPr>
                      <a:r>
                        <a:rPr lang="en-US" sz="1800" b="1">
                          <a:solidFill>
                            <a:srgbClr val="000000"/>
                          </a:solidFill>
                          <a:effectLst/>
                          <a:latin typeface="Calibri"/>
                          <a:ea typeface="Calibri"/>
                          <a:cs typeface="B Mitra" panose="00000400000000000000" pitchFamily="2" charset="-78"/>
                        </a:rPr>
                        <a:t>McGough JJ, Smalley SL, McCracken JT, Yang M, Del'Homme M, Lynn DE, et al. Psychiatric comorbidity in adult attention deficit hyperactivity disorder: findings from multiplex families. The American journal of psychiatry. 2005;162(9):1621-7.</a:t>
                      </a:r>
                      <a:endParaRPr lang="en-US" sz="1800" b="1">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165518">
                <a:tc>
                  <a:txBody>
                    <a:bodyPr/>
                    <a:lstStyle/>
                    <a:p>
                      <a:pPr algn="ctr" rtl="0">
                        <a:lnSpc>
                          <a:spcPct val="85000"/>
                        </a:lnSpc>
                        <a:spcAft>
                          <a:spcPts val="0"/>
                        </a:spcAft>
                      </a:pPr>
                      <a:r>
                        <a:rPr lang="en-US" sz="1800" b="1">
                          <a:solidFill>
                            <a:srgbClr val="000000"/>
                          </a:solidFill>
                          <a:effectLst/>
                          <a:latin typeface="Calibri"/>
                          <a:ea typeface="Calibri"/>
                          <a:cs typeface="B Mitra" panose="00000400000000000000" pitchFamily="2" charset="-78"/>
                        </a:rPr>
                        <a:t>Harvard</a:t>
                      </a:r>
                      <a:endParaRPr lang="en-US" sz="1800" b="1">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1">
                        <a:lnSpc>
                          <a:spcPct val="85000"/>
                        </a:lnSpc>
                        <a:spcAft>
                          <a:spcPts val="0"/>
                        </a:spcAft>
                      </a:pPr>
                      <a:r>
                        <a:rPr lang="fa-IR" sz="1800" b="1" dirty="0">
                          <a:solidFill>
                            <a:srgbClr val="000000"/>
                          </a:solidFill>
                          <a:effectLst/>
                          <a:latin typeface="Calibri"/>
                          <a:ea typeface="Calibri"/>
                          <a:cs typeface="B Mitra" panose="00000400000000000000" pitchFamily="2" charset="-78"/>
                        </a:rPr>
                        <a:t>نویسنده-تاریخ</a:t>
                      </a:r>
                      <a:endParaRPr lang="en-US" sz="1800" b="1" dirty="0">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a:lnSpc>
                          <a:spcPct val="85000"/>
                        </a:lnSpc>
                        <a:spcAft>
                          <a:spcPts val="0"/>
                        </a:spcAft>
                      </a:pPr>
                      <a:r>
                        <a:rPr lang="en-US" sz="1800" b="1" dirty="0">
                          <a:solidFill>
                            <a:srgbClr val="000000"/>
                          </a:solidFill>
                          <a:effectLst/>
                          <a:latin typeface="Calibri"/>
                          <a:ea typeface="Calibri"/>
                          <a:cs typeface="B Mitra" panose="00000400000000000000" pitchFamily="2" charset="-78"/>
                        </a:rPr>
                        <a:t>MCGOUGH, J. J., SMALLEY, S. L., MCCRACKEN, J. T., YANG, M., DEL'HOMME, M., LYNN, D. E. &amp; LOO, S. 2005. Psychiatric comorbidity in adult attention deficit hyperactivity disorder: findings from multiplex families. </a:t>
                      </a:r>
                      <a:r>
                        <a:rPr lang="en-US" sz="1800" b="1" i="1" dirty="0">
                          <a:solidFill>
                            <a:srgbClr val="000000"/>
                          </a:solidFill>
                          <a:effectLst/>
                          <a:latin typeface="Calibri"/>
                          <a:ea typeface="Calibri"/>
                          <a:cs typeface="B Mitra" panose="00000400000000000000" pitchFamily="2" charset="-78"/>
                        </a:rPr>
                        <a:t>Am J Psychiatry,</a:t>
                      </a:r>
                      <a:r>
                        <a:rPr lang="en-US" sz="1800" b="1" dirty="0">
                          <a:solidFill>
                            <a:srgbClr val="000000"/>
                          </a:solidFill>
                          <a:effectLst/>
                          <a:latin typeface="Calibri"/>
                          <a:ea typeface="Calibri"/>
                          <a:cs typeface="B Mitra" panose="00000400000000000000" pitchFamily="2" charset="-78"/>
                        </a:rPr>
                        <a:t> 162, 1621-7.</a:t>
                      </a:r>
                      <a:endParaRPr lang="en-US" sz="1800" b="1" dirty="0">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165518">
                <a:tc>
                  <a:txBody>
                    <a:bodyPr/>
                    <a:lstStyle/>
                    <a:p>
                      <a:pPr algn="ctr" rtl="0">
                        <a:lnSpc>
                          <a:spcPct val="85000"/>
                        </a:lnSpc>
                        <a:spcAft>
                          <a:spcPts val="0"/>
                        </a:spcAft>
                      </a:pPr>
                      <a:r>
                        <a:rPr lang="en-US" sz="1800" b="1">
                          <a:solidFill>
                            <a:srgbClr val="000000"/>
                          </a:solidFill>
                          <a:effectLst/>
                          <a:latin typeface="Calibri"/>
                          <a:ea typeface="Calibri"/>
                          <a:cs typeface="B Mitra" panose="00000400000000000000" pitchFamily="2" charset="-78"/>
                        </a:rPr>
                        <a:t>American Psychological Association (APA)</a:t>
                      </a:r>
                      <a:endParaRPr lang="en-US" sz="1800" b="1">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1">
                        <a:lnSpc>
                          <a:spcPct val="85000"/>
                        </a:lnSpc>
                        <a:spcAft>
                          <a:spcPts val="0"/>
                        </a:spcAft>
                      </a:pPr>
                      <a:r>
                        <a:rPr lang="fa-IR" sz="1800" b="1">
                          <a:solidFill>
                            <a:srgbClr val="000000"/>
                          </a:solidFill>
                          <a:effectLst/>
                          <a:latin typeface="Calibri"/>
                          <a:ea typeface="Calibri"/>
                          <a:cs typeface="B Mitra" panose="00000400000000000000" pitchFamily="2" charset="-78"/>
                        </a:rPr>
                        <a:t>نویسنده-تاریخ</a:t>
                      </a:r>
                      <a:endParaRPr lang="en-US" sz="1800" b="1">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a:lnSpc>
                          <a:spcPct val="85000"/>
                        </a:lnSpc>
                        <a:spcAft>
                          <a:spcPts val="0"/>
                        </a:spcAft>
                      </a:pPr>
                      <a:r>
                        <a:rPr lang="en-US" sz="1800" b="1" dirty="0" err="1">
                          <a:solidFill>
                            <a:srgbClr val="000000"/>
                          </a:solidFill>
                          <a:effectLst/>
                          <a:latin typeface="Calibri"/>
                          <a:ea typeface="Calibri"/>
                          <a:cs typeface="B Mitra" panose="00000400000000000000" pitchFamily="2" charset="-78"/>
                        </a:rPr>
                        <a:t>McGough</a:t>
                      </a:r>
                      <a:r>
                        <a:rPr lang="en-US" sz="1800" b="1" dirty="0">
                          <a:solidFill>
                            <a:srgbClr val="000000"/>
                          </a:solidFill>
                          <a:effectLst/>
                          <a:latin typeface="Calibri"/>
                          <a:ea typeface="Calibri"/>
                          <a:cs typeface="B Mitra" panose="00000400000000000000" pitchFamily="2" charset="-78"/>
                        </a:rPr>
                        <a:t>, J. J., Smalley, S. L., McCracken, J. T., Yang, M., </a:t>
                      </a:r>
                      <a:r>
                        <a:rPr lang="en-US" sz="1800" b="1" dirty="0" err="1">
                          <a:solidFill>
                            <a:srgbClr val="000000"/>
                          </a:solidFill>
                          <a:effectLst/>
                          <a:latin typeface="Calibri"/>
                          <a:ea typeface="Calibri"/>
                          <a:cs typeface="B Mitra" panose="00000400000000000000" pitchFamily="2" charset="-78"/>
                        </a:rPr>
                        <a:t>Del'Homme</a:t>
                      </a:r>
                      <a:r>
                        <a:rPr lang="en-US" sz="1800" b="1" dirty="0">
                          <a:solidFill>
                            <a:srgbClr val="000000"/>
                          </a:solidFill>
                          <a:effectLst/>
                          <a:latin typeface="Calibri"/>
                          <a:ea typeface="Calibri"/>
                          <a:cs typeface="B Mitra" panose="00000400000000000000" pitchFamily="2" charset="-78"/>
                        </a:rPr>
                        <a:t>, M., Lynn, D. E., &amp; Loo, S. (2005). Psychiatric comorbidity in adult attention deficit hyperactivity disorder: findings from multiplex families. </a:t>
                      </a:r>
                      <a:r>
                        <a:rPr lang="en-US" sz="1800" b="1" i="1" dirty="0">
                          <a:solidFill>
                            <a:srgbClr val="000000"/>
                          </a:solidFill>
                          <a:effectLst/>
                          <a:latin typeface="Calibri"/>
                          <a:ea typeface="Calibri"/>
                          <a:cs typeface="B Mitra" panose="00000400000000000000" pitchFamily="2" charset="-78"/>
                        </a:rPr>
                        <a:t>Am J Psychiatry, 162</a:t>
                      </a:r>
                      <a:r>
                        <a:rPr lang="en-US" sz="1800" b="1" dirty="0">
                          <a:solidFill>
                            <a:srgbClr val="000000"/>
                          </a:solidFill>
                          <a:effectLst/>
                          <a:latin typeface="Calibri"/>
                          <a:ea typeface="Calibri"/>
                          <a:cs typeface="B Mitra" panose="00000400000000000000" pitchFamily="2" charset="-78"/>
                        </a:rPr>
                        <a:t>(9), 1621-1627.</a:t>
                      </a:r>
                      <a:endParaRPr lang="en-US" sz="1800" b="1" dirty="0">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165518">
                <a:tc>
                  <a:txBody>
                    <a:bodyPr/>
                    <a:lstStyle/>
                    <a:p>
                      <a:pPr algn="ctr" rtl="0">
                        <a:lnSpc>
                          <a:spcPct val="85000"/>
                        </a:lnSpc>
                        <a:spcAft>
                          <a:spcPts val="0"/>
                        </a:spcAft>
                      </a:pPr>
                      <a:r>
                        <a:rPr lang="en-US" sz="1800" b="1">
                          <a:solidFill>
                            <a:srgbClr val="000000"/>
                          </a:solidFill>
                          <a:effectLst/>
                          <a:latin typeface="Calibri"/>
                          <a:ea typeface="Calibri"/>
                          <a:cs typeface="B Mitra" panose="00000400000000000000" pitchFamily="2" charset="-78"/>
                        </a:rPr>
                        <a:t>National Library of Medicine</a:t>
                      </a:r>
                      <a:r>
                        <a:rPr lang="en-US" sz="1800" b="1">
                          <a:solidFill>
                            <a:srgbClr val="000000"/>
                          </a:solidFill>
                          <a:effectLst/>
                          <a:latin typeface="B Zar"/>
                          <a:ea typeface="Calibri"/>
                          <a:cs typeface="B Mitra" panose="00000400000000000000" pitchFamily="2" charset="-78"/>
                        </a:rPr>
                        <a:t> </a:t>
                      </a:r>
                      <a:r>
                        <a:rPr lang="en-US" sz="1800" b="1">
                          <a:solidFill>
                            <a:srgbClr val="000000"/>
                          </a:solidFill>
                          <a:effectLst/>
                          <a:latin typeface="Calibri"/>
                          <a:ea typeface="Calibri"/>
                          <a:cs typeface="B Mitra" panose="00000400000000000000" pitchFamily="2" charset="-78"/>
                        </a:rPr>
                        <a:t>(NLM)</a:t>
                      </a:r>
                      <a:endParaRPr lang="en-US" sz="1800" b="1">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1">
                        <a:lnSpc>
                          <a:spcPct val="85000"/>
                        </a:lnSpc>
                        <a:spcAft>
                          <a:spcPts val="0"/>
                        </a:spcAft>
                      </a:pPr>
                      <a:r>
                        <a:rPr lang="fa-IR" sz="1800" b="1">
                          <a:solidFill>
                            <a:srgbClr val="000000"/>
                          </a:solidFill>
                          <a:effectLst/>
                          <a:latin typeface="Calibri"/>
                          <a:ea typeface="Calibri"/>
                          <a:cs typeface="B Mitra" panose="00000400000000000000" pitchFamily="2" charset="-78"/>
                        </a:rPr>
                        <a:t>عددی</a:t>
                      </a:r>
                      <a:endParaRPr lang="en-US" sz="1800" b="1">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a:lnSpc>
                          <a:spcPct val="85000"/>
                        </a:lnSpc>
                        <a:spcAft>
                          <a:spcPts val="0"/>
                        </a:spcAft>
                      </a:pPr>
                      <a:r>
                        <a:rPr lang="en-US" sz="1800" b="1" dirty="0" err="1">
                          <a:solidFill>
                            <a:srgbClr val="000000"/>
                          </a:solidFill>
                          <a:effectLst/>
                          <a:latin typeface="Calibri"/>
                          <a:ea typeface="Calibri"/>
                          <a:cs typeface="B Mitra" panose="00000400000000000000" pitchFamily="2" charset="-78"/>
                        </a:rPr>
                        <a:t>McGough</a:t>
                      </a:r>
                      <a:r>
                        <a:rPr lang="en-US" sz="1800" b="1" dirty="0">
                          <a:solidFill>
                            <a:srgbClr val="000000"/>
                          </a:solidFill>
                          <a:effectLst/>
                          <a:latin typeface="Calibri"/>
                          <a:ea typeface="Calibri"/>
                          <a:cs typeface="B Mitra" panose="00000400000000000000" pitchFamily="2" charset="-78"/>
                        </a:rPr>
                        <a:t> JJ, Smalley SL, McCracken JT, Yang M, </a:t>
                      </a:r>
                      <a:r>
                        <a:rPr lang="en-US" sz="1800" b="1" dirty="0" err="1">
                          <a:solidFill>
                            <a:srgbClr val="000000"/>
                          </a:solidFill>
                          <a:effectLst/>
                          <a:latin typeface="Calibri"/>
                          <a:ea typeface="Calibri"/>
                          <a:cs typeface="B Mitra" panose="00000400000000000000" pitchFamily="2" charset="-78"/>
                        </a:rPr>
                        <a:t>Del'Homme</a:t>
                      </a:r>
                      <a:r>
                        <a:rPr lang="en-US" sz="1800" b="1" dirty="0">
                          <a:solidFill>
                            <a:srgbClr val="000000"/>
                          </a:solidFill>
                          <a:effectLst/>
                          <a:latin typeface="Calibri"/>
                          <a:ea typeface="Calibri"/>
                          <a:cs typeface="B Mitra" panose="00000400000000000000" pitchFamily="2" charset="-78"/>
                        </a:rPr>
                        <a:t> M, Lynn DE, et al. Psychiatric comorbidity in adult attention deficit hyperactivity disorder: findings from multiplex families. The American journal of psychiatry. 2005;162(9):1621-7.</a:t>
                      </a:r>
                      <a:endParaRPr lang="en-US" sz="1800" b="1" dirty="0">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874139">
                <a:tc>
                  <a:txBody>
                    <a:bodyPr/>
                    <a:lstStyle/>
                    <a:p>
                      <a:pPr algn="ctr" rtl="0">
                        <a:lnSpc>
                          <a:spcPct val="85000"/>
                        </a:lnSpc>
                        <a:spcAft>
                          <a:spcPts val="0"/>
                        </a:spcAft>
                      </a:pPr>
                      <a:r>
                        <a:rPr lang="en-US" sz="1800" b="1">
                          <a:solidFill>
                            <a:srgbClr val="000000"/>
                          </a:solidFill>
                          <a:effectLst/>
                          <a:latin typeface="Calibri"/>
                          <a:ea typeface="Calibri"/>
                          <a:cs typeface="B Mitra" panose="00000400000000000000" pitchFamily="2" charset="-78"/>
                        </a:rPr>
                        <a:t>American Medical Association (AMA)</a:t>
                      </a:r>
                      <a:endParaRPr lang="en-US" sz="1800" b="1">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lnSpc>
                          <a:spcPct val="85000"/>
                        </a:lnSpc>
                        <a:spcAft>
                          <a:spcPts val="0"/>
                        </a:spcAft>
                      </a:pPr>
                      <a:r>
                        <a:rPr lang="fa-IR" sz="1800" b="1">
                          <a:solidFill>
                            <a:srgbClr val="000000"/>
                          </a:solidFill>
                          <a:effectLst/>
                          <a:latin typeface="Calibri"/>
                          <a:ea typeface="Calibri"/>
                          <a:cs typeface="B Mitra" panose="00000400000000000000" pitchFamily="2" charset="-78"/>
                        </a:rPr>
                        <a:t>عددی</a:t>
                      </a:r>
                      <a:endParaRPr lang="en-US" sz="1800" b="1">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a:lnSpc>
                          <a:spcPct val="85000"/>
                        </a:lnSpc>
                        <a:spcAft>
                          <a:spcPts val="0"/>
                        </a:spcAft>
                      </a:pPr>
                      <a:r>
                        <a:rPr lang="en-US" sz="1800" b="1" dirty="0" err="1">
                          <a:solidFill>
                            <a:srgbClr val="000000"/>
                          </a:solidFill>
                          <a:effectLst/>
                          <a:latin typeface="Calibri"/>
                          <a:ea typeface="Calibri"/>
                          <a:cs typeface="B Mitra" panose="00000400000000000000" pitchFamily="2" charset="-78"/>
                        </a:rPr>
                        <a:t>McGough</a:t>
                      </a:r>
                      <a:r>
                        <a:rPr lang="en-US" sz="1800" b="1" dirty="0">
                          <a:solidFill>
                            <a:srgbClr val="000000"/>
                          </a:solidFill>
                          <a:effectLst/>
                          <a:latin typeface="Calibri"/>
                          <a:ea typeface="Calibri"/>
                          <a:cs typeface="B Mitra" panose="00000400000000000000" pitchFamily="2" charset="-78"/>
                        </a:rPr>
                        <a:t> JJ, Smalley SL, McCracken JT, et al. Psychiatric comorbidity in adult attention deficit hyperactivity disorder: findings from multiplex families. </a:t>
                      </a:r>
                      <a:r>
                        <a:rPr lang="en-US" sz="1800" b="1" i="1" dirty="0">
                          <a:solidFill>
                            <a:srgbClr val="000000"/>
                          </a:solidFill>
                          <a:effectLst/>
                          <a:latin typeface="Calibri"/>
                          <a:ea typeface="Calibri"/>
                          <a:cs typeface="B Mitra" panose="00000400000000000000" pitchFamily="2" charset="-78"/>
                        </a:rPr>
                        <a:t>The American journal of psychiatry. </a:t>
                      </a:r>
                      <a:r>
                        <a:rPr lang="en-US" sz="1800" b="1" dirty="0">
                          <a:solidFill>
                            <a:srgbClr val="000000"/>
                          </a:solidFill>
                          <a:effectLst/>
                          <a:latin typeface="Calibri"/>
                          <a:ea typeface="Calibri"/>
                          <a:cs typeface="B Mitra" panose="00000400000000000000" pitchFamily="2" charset="-78"/>
                        </a:rPr>
                        <a:t>2005;162(9):1621-1627.</a:t>
                      </a:r>
                      <a:endParaRPr lang="en-US" sz="1800" b="1" dirty="0">
                        <a:effectLst/>
                        <a:latin typeface="Calibri"/>
                        <a:ea typeface="Calibri"/>
                        <a:cs typeface="B Mitra" panose="00000400000000000000" pitchFamily="2" charset="-78"/>
                      </a:endParaRPr>
                    </a:p>
                  </a:txBody>
                  <a:tcPr marL="66133" marR="661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bl>
          </a:graphicData>
        </a:graphic>
      </p:graphicFrame>
    </p:spTree>
    <p:extLst>
      <p:ext uri="{BB962C8B-B14F-4D97-AF65-F5344CB8AC3E}">
        <p14:creationId xmlns:p14="http://schemas.microsoft.com/office/powerpoint/2010/main" val="412308240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691740"/>
            <a:ext cx="9449600" cy="733600"/>
          </a:xfrm>
        </p:spPr>
        <p:txBody>
          <a:bodyPr/>
          <a:lstStyle/>
          <a:p>
            <a:pPr algn="r" rtl="1"/>
            <a:r>
              <a:rPr lang="fa-IR" dirty="0" smtClean="0">
                <a:cs typeface="B Titr" panose="00000700000000000000" pitchFamily="2" charset="-78"/>
              </a:rPr>
              <a:t>بعد از اتمام نگارش مقاله حتما و حتما توجه داشته باشید !!!</a:t>
            </a:r>
            <a:endParaRPr lang="fa-IR" dirty="0">
              <a:cs typeface="B Titr" panose="00000700000000000000" pitchFamily="2" charset="-78"/>
            </a:endParaRPr>
          </a:p>
        </p:txBody>
      </p:sp>
      <p:sp>
        <p:nvSpPr>
          <p:cNvPr id="3" name="Text Placeholder 2"/>
          <p:cNvSpPr>
            <a:spLocks noGrp="1"/>
          </p:cNvSpPr>
          <p:nvPr>
            <p:ph type="body" idx="1"/>
          </p:nvPr>
        </p:nvSpPr>
        <p:spPr>
          <a:xfrm>
            <a:off x="1371167" y="1872204"/>
            <a:ext cx="9292540" cy="3567200"/>
          </a:xfrm>
        </p:spPr>
        <p:txBody>
          <a:bodyPr/>
          <a:lstStyle/>
          <a:p>
            <a:pPr marL="342900" lvl="0" indent="-342900" algn="just" fontAlgn="base">
              <a:lnSpc>
                <a:spcPct val="100000"/>
              </a:lnSpc>
              <a:spcBef>
                <a:spcPct val="20000"/>
              </a:spcBef>
              <a:spcAft>
                <a:spcPct val="0"/>
              </a:spcAft>
              <a:buClrTx/>
              <a:buSzTx/>
              <a:buFontTx/>
              <a:buChar char="•"/>
            </a:pPr>
            <a:r>
              <a:rPr lang="en-GB" altLang="de-DE" dirty="0">
                <a:solidFill>
                  <a:srgbClr val="000000"/>
                </a:solidFill>
                <a:latin typeface="Arial"/>
              </a:rPr>
              <a:t>Ever! Most people's first drafts are terrible. "</a:t>
            </a:r>
            <a:r>
              <a:rPr lang="en-GB" altLang="de-DE" dirty="0">
                <a:solidFill>
                  <a:srgbClr val="FF0000"/>
                </a:solidFill>
                <a:latin typeface="Arial"/>
              </a:rPr>
              <a:t>Good writing is rewriting</a:t>
            </a:r>
            <a:r>
              <a:rPr lang="en-GB" altLang="de-DE" dirty="0">
                <a:solidFill>
                  <a:srgbClr val="000000"/>
                </a:solidFill>
                <a:latin typeface="Arial"/>
              </a:rPr>
              <a:t>," and you should make a serious effort at editing, rewriting, and fine-tuning before you give the manuscript to anyone else to read. If you need to </a:t>
            </a:r>
            <a:r>
              <a:rPr lang="en-GB" altLang="de-DE" dirty="0">
                <a:solidFill>
                  <a:srgbClr val="FF0000"/>
                </a:solidFill>
                <a:latin typeface="Arial"/>
              </a:rPr>
              <a:t>put a piece of writing away for a few days before you can approach it dispassionately enough to rework it</a:t>
            </a:r>
            <a:r>
              <a:rPr lang="en-GB" altLang="de-DE" dirty="0">
                <a:solidFill>
                  <a:srgbClr val="000000"/>
                </a:solidFill>
                <a:latin typeface="Arial"/>
              </a:rPr>
              <a:t>, do so.</a:t>
            </a:r>
            <a:endParaRPr lang="de-DE" altLang="de-DE" dirty="0">
              <a:solidFill>
                <a:srgbClr val="000000"/>
              </a:solidFill>
              <a:latin typeface="Arial"/>
            </a:endParaRPr>
          </a:p>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215</a:t>
            </a:fld>
            <a:endParaRPr lang="en" kern="0">
              <a:solidFill>
                <a:srgbClr val="7085AA"/>
              </a:solidFill>
            </a:endParaRPr>
          </a:p>
        </p:txBody>
      </p:sp>
    </p:spTree>
    <p:extLst>
      <p:ext uri="{BB962C8B-B14F-4D97-AF65-F5344CB8AC3E}">
        <p14:creationId xmlns:p14="http://schemas.microsoft.com/office/powerpoint/2010/main" val="1417488405"/>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FF0000"/>
                </a:solidFill>
              </a:rPr>
              <a:t>References</a:t>
            </a:r>
            <a:r>
              <a:rPr lang="en-US" dirty="0" smtClean="0"/>
              <a:t> </a:t>
            </a:r>
            <a:endParaRPr lang="fa-IR" dirty="0"/>
          </a:p>
        </p:txBody>
      </p:sp>
      <p:sp>
        <p:nvSpPr>
          <p:cNvPr id="3" name="Text Placeholder 2"/>
          <p:cNvSpPr>
            <a:spLocks noGrp="1"/>
          </p:cNvSpPr>
          <p:nvPr>
            <p:ph type="body" idx="1"/>
          </p:nvPr>
        </p:nvSpPr>
        <p:spPr>
          <a:xfrm>
            <a:off x="1371167" y="1872204"/>
            <a:ext cx="9449600" cy="3567200"/>
          </a:xfrm>
        </p:spPr>
        <p:txBody>
          <a:bodyPr/>
          <a:lstStyle/>
          <a:p>
            <a:r>
              <a:rPr lang="en-US" dirty="0"/>
              <a:t>Hall GM, ed. How to write a paper. London: BMJ Publishing Group. </a:t>
            </a:r>
          </a:p>
          <a:p>
            <a:r>
              <a:rPr lang="en-US" dirty="0"/>
              <a:t>Advanced Writing, </a:t>
            </a:r>
            <a:r>
              <a:rPr lang="en-US" dirty="0" err="1"/>
              <a:t>Floresita</a:t>
            </a:r>
            <a:r>
              <a:rPr lang="en-US" dirty="0"/>
              <a:t> </a:t>
            </a:r>
            <a:r>
              <a:rPr lang="en-US" dirty="0" err="1"/>
              <a:t>V.Bustamante</a:t>
            </a:r>
            <a:r>
              <a:rPr lang="en-US" dirty="0"/>
              <a:t>, SAMT</a:t>
            </a:r>
          </a:p>
          <a:p>
            <a:r>
              <a:rPr lang="en-US" dirty="0"/>
              <a:t>Essentials of Writing Biomedical Research Papers, </a:t>
            </a:r>
            <a:r>
              <a:rPr lang="en-US" dirty="0" err="1"/>
              <a:t>Zeiger</a:t>
            </a:r>
            <a:endParaRPr lang="en-US" dirty="0"/>
          </a:p>
          <a:p>
            <a:r>
              <a:rPr lang="en-US" dirty="0"/>
              <a:t>Scientific Writing Easy when you know how. Peat J. BMJ Publishing Group. 2002.</a:t>
            </a:r>
          </a:p>
          <a:p>
            <a:r>
              <a:rPr lang="en-US" dirty="0"/>
              <a:t>The Vancouver Group. Uniform requirements for manuscripts submitted to </a:t>
            </a:r>
            <a:r>
              <a:rPr lang="en-US" dirty="0" err="1"/>
              <a:t>biomedial</a:t>
            </a:r>
            <a:r>
              <a:rPr lang="en-US" dirty="0"/>
              <a:t> journals. www.icmje.org</a:t>
            </a:r>
          </a:p>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216</a:t>
            </a:fld>
            <a:endParaRPr lang="en" kern="0">
              <a:solidFill>
                <a:srgbClr val="7085AA"/>
              </a:solidFill>
            </a:endParaRPr>
          </a:p>
        </p:txBody>
      </p:sp>
    </p:spTree>
    <p:extLst>
      <p:ext uri="{BB962C8B-B14F-4D97-AF65-F5344CB8AC3E}">
        <p14:creationId xmlns:p14="http://schemas.microsoft.com/office/powerpoint/2010/main" val="3699474145"/>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Content Placeholder 2"/>
          <p:cNvSpPr>
            <a:spLocks noGrp="1"/>
          </p:cNvSpPr>
          <p:nvPr>
            <p:ph idx="1"/>
          </p:nvPr>
        </p:nvSpPr>
        <p:spPr/>
        <p:txBody>
          <a:bodyPr/>
          <a:lstStyle/>
          <a:p>
            <a:pPr eaLnBrk="1" hangingPunct="1">
              <a:buFont typeface="Arial" pitchFamily="34" charset="0"/>
              <a:buNone/>
            </a:pPr>
            <a:endParaRPr lang="fa-IR" altLang="fa-IR" smtClean="0"/>
          </a:p>
        </p:txBody>
      </p:sp>
      <p:sp>
        <p:nvSpPr>
          <p:cNvPr id="49155"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r" rtl="1">
              <a:spcBef>
                <a:spcPct val="20000"/>
              </a:spcBef>
              <a:buFont typeface="Arial" pitchFamily="34" charset="0"/>
              <a:buChar char="•"/>
              <a:defRPr sz="3200">
                <a:solidFill>
                  <a:schemeClr val="tx1"/>
                </a:solidFill>
                <a:latin typeface="Calibri" pitchFamily="34" charset="0"/>
                <a:cs typeface="Arial" pitchFamily="34" charset="0"/>
              </a:defRPr>
            </a:lvl1pPr>
            <a:lvl2pPr marL="742950" indent="-285750" algn="r" rtl="1">
              <a:spcBef>
                <a:spcPct val="20000"/>
              </a:spcBef>
              <a:buFont typeface="Arial" pitchFamily="34" charset="0"/>
              <a:buChar char="–"/>
              <a:defRPr sz="2800">
                <a:solidFill>
                  <a:schemeClr val="tx1"/>
                </a:solidFill>
                <a:latin typeface="Calibri" pitchFamily="34" charset="0"/>
                <a:cs typeface="Arial" pitchFamily="34" charset="0"/>
              </a:defRPr>
            </a:lvl2pPr>
            <a:lvl3pPr marL="1143000" indent="-228600" algn="r" rtl="1">
              <a:spcBef>
                <a:spcPct val="20000"/>
              </a:spcBef>
              <a:buFont typeface="Arial" pitchFamily="34" charset="0"/>
              <a:buChar char="•"/>
              <a:defRPr sz="2400">
                <a:solidFill>
                  <a:schemeClr val="tx1"/>
                </a:solidFill>
                <a:latin typeface="Calibri" pitchFamily="34" charset="0"/>
                <a:cs typeface="Arial" pitchFamily="34" charset="0"/>
              </a:defRPr>
            </a:lvl3pPr>
            <a:lvl4pPr marL="1600200" indent="-228600" algn="r" rtl="1">
              <a:spcBef>
                <a:spcPct val="20000"/>
              </a:spcBef>
              <a:buFont typeface="Arial" pitchFamily="34" charset="0"/>
              <a:buChar char="–"/>
              <a:defRPr sz="2000">
                <a:solidFill>
                  <a:schemeClr val="tx1"/>
                </a:solidFill>
                <a:latin typeface="Calibri" pitchFamily="34" charset="0"/>
                <a:cs typeface="Arial" pitchFamily="34" charset="0"/>
              </a:defRPr>
            </a:lvl4pPr>
            <a:lvl5pPr marL="2057400" indent="-228600" algn="r" rtl="1">
              <a:spcBef>
                <a:spcPct val="20000"/>
              </a:spcBef>
              <a:buFont typeface="Arial" pitchFamily="34" charset="0"/>
              <a:buChar char="»"/>
              <a:defRPr sz="2000">
                <a:solidFill>
                  <a:schemeClr val="tx1"/>
                </a:solidFill>
                <a:latin typeface="Calibri" pitchFamily="34" charset="0"/>
                <a:cs typeface="Arial"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cs typeface="Arial"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cs typeface="Arial"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cs typeface="Arial"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cs typeface="Arial" pitchFamily="34" charset="0"/>
              </a:defRPr>
            </a:lvl9pPr>
          </a:lstStyle>
          <a:p>
            <a:pPr algn="l">
              <a:spcBef>
                <a:spcPct val="0"/>
              </a:spcBef>
              <a:buFontTx/>
              <a:buNone/>
            </a:pPr>
            <a:fld id="{C3380F3F-2211-42AD-A2C7-471E9CF1963A}" type="slidenum">
              <a:rPr lang="fa-IR" altLang="fa-IR" sz="1200">
                <a:solidFill>
                  <a:srgbClr val="898989"/>
                </a:solidFill>
              </a:rPr>
              <a:pPr algn="l">
                <a:spcBef>
                  <a:spcPct val="0"/>
                </a:spcBef>
                <a:buFontTx/>
                <a:buNone/>
              </a:pPr>
              <a:t>217</a:t>
            </a:fld>
            <a:endParaRPr lang="fa-IR" altLang="fa-IR" sz="1200">
              <a:solidFill>
                <a:srgbClr val="898989"/>
              </a:solidFill>
            </a:endParaRPr>
          </a:p>
        </p:txBody>
      </p:sp>
      <p:pic>
        <p:nvPicPr>
          <p:cNvPr id="49156" name="Picture 2" descr="http://arisfa.com/upload/taleb/1325594385.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550" y="-136525"/>
            <a:ext cx="12429068" cy="699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7" name="Rectangle 5"/>
          <p:cNvSpPr>
            <a:spLocks noChangeArrowheads="1"/>
          </p:cNvSpPr>
          <p:nvPr/>
        </p:nvSpPr>
        <p:spPr bwMode="auto">
          <a:xfrm>
            <a:off x="7792872" y="304800"/>
            <a:ext cx="4399128"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r" rtl="1">
              <a:spcBef>
                <a:spcPct val="20000"/>
              </a:spcBef>
              <a:buFont typeface="Arial" pitchFamily="34" charset="0"/>
              <a:buChar char="•"/>
              <a:defRPr sz="3200">
                <a:solidFill>
                  <a:schemeClr val="tx1"/>
                </a:solidFill>
                <a:latin typeface="Calibri" pitchFamily="34" charset="0"/>
                <a:cs typeface="Arial" pitchFamily="34" charset="0"/>
              </a:defRPr>
            </a:lvl1pPr>
            <a:lvl2pPr marL="742950" indent="-285750" algn="r" rtl="1">
              <a:spcBef>
                <a:spcPct val="20000"/>
              </a:spcBef>
              <a:buFont typeface="Arial" pitchFamily="34" charset="0"/>
              <a:buChar char="–"/>
              <a:defRPr sz="2800">
                <a:solidFill>
                  <a:schemeClr val="tx1"/>
                </a:solidFill>
                <a:latin typeface="Calibri" pitchFamily="34" charset="0"/>
                <a:cs typeface="Arial" pitchFamily="34" charset="0"/>
              </a:defRPr>
            </a:lvl2pPr>
            <a:lvl3pPr marL="1143000" indent="-228600" algn="r" rtl="1">
              <a:spcBef>
                <a:spcPct val="20000"/>
              </a:spcBef>
              <a:buFont typeface="Arial" pitchFamily="34" charset="0"/>
              <a:buChar char="•"/>
              <a:defRPr sz="2400">
                <a:solidFill>
                  <a:schemeClr val="tx1"/>
                </a:solidFill>
                <a:latin typeface="Calibri" pitchFamily="34" charset="0"/>
                <a:cs typeface="Arial" pitchFamily="34" charset="0"/>
              </a:defRPr>
            </a:lvl3pPr>
            <a:lvl4pPr marL="1600200" indent="-228600" algn="r" rtl="1">
              <a:spcBef>
                <a:spcPct val="20000"/>
              </a:spcBef>
              <a:buFont typeface="Arial" pitchFamily="34" charset="0"/>
              <a:buChar char="–"/>
              <a:defRPr sz="2000">
                <a:solidFill>
                  <a:schemeClr val="tx1"/>
                </a:solidFill>
                <a:latin typeface="Calibri" pitchFamily="34" charset="0"/>
                <a:cs typeface="Arial" pitchFamily="34" charset="0"/>
              </a:defRPr>
            </a:lvl4pPr>
            <a:lvl5pPr marL="2057400" indent="-228600" algn="r" rtl="1">
              <a:spcBef>
                <a:spcPct val="20000"/>
              </a:spcBef>
              <a:buFont typeface="Arial" pitchFamily="34" charset="0"/>
              <a:buChar char="»"/>
              <a:defRPr sz="2000">
                <a:solidFill>
                  <a:schemeClr val="tx1"/>
                </a:solidFill>
                <a:latin typeface="Calibri" pitchFamily="34" charset="0"/>
                <a:cs typeface="Arial"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cs typeface="Arial"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cs typeface="Arial"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cs typeface="Arial"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cs typeface="Arial" pitchFamily="34" charset="0"/>
              </a:defRPr>
            </a:lvl9pPr>
          </a:lstStyle>
          <a:p>
            <a:pPr eaLnBrk="1" hangingPunct="1">
              <a:spcBef>
                <a:spcPct val="0"/>
              </a:spcBef>
              <a:buFontTx/>
              <a:buNone/>
            </a:pPr>
            <a:r>
              <a:rPr lang="fa-IR" altLang="fa-IR" sz="2800" b="1" dirty="0">
                <a:solidFill>
                  <a:schemeClr val="bg1"/>
                </a:solidFill>
              </a:rPr>
              <a:t>چایت را بنوش،نگران فردا نباش </a:t>
            </a:r>
          </a:p>
          <a:p>
            <a:pPr algn="ctr" eaLnBrk="1" hangingPunct="1">
              <a:spcBef>
                <a:spcPct val="0"/>
              </a:spcBef>
              <a:buFontTx/>
              <a:buNone/>
            </a:pPr>
            <a:r>
              <a:rPr lang="fa-IR" altLang="fa-IR" sz="2800" b="1" dirty="0">
                <a:solidFill>
                  <a:schemeClr val="bg1"/>
                </a:solidFill>
              </a:rPr>
              <a:t>از گندمزار من وتو</a:t>
            </a:r>
          </a:p>
          <a:p>
            <a:pPr algn="ctr" eaLnBrk="1" hangingPunct="1">
              <a:spcBef>
                <a:spcPct val="0"/>
              </a:spcBef>
              <a:buFontTx/>
              <a:buNone/>
            </a:pPr>
            <a:r>
              <a:rPr lang="fa-IR" altLang="fa-IR" sz="2800" b="1" dirty="0">
                <a:solidFill>
                  <a:schemeClr val="bg1"/>
                </a:solidFill>
              </a:rPr>
              <a:t>مشتی کاه میماند برای بادها...</a:t>
            </a:r>
          </a:p>
          <a:p>
            <a:pPr algn="l" eaLnBrk="1" hangingPunct="1">
              <a:spcBef>
                <a:spcPct val="0"/>
              </a:spcBef>
              <a:buFontTx/>
              <a:buNone/>
            </a:pPr>
            <a:r>
              <a:rPr lang="fa-IR" altLang="fa-IR" sz="2800" b="1" dirty="0">
                <a:solidFill>
                  <a:srgbClr val="FFFF00"/>
                </a:solidFill>
              </a:rPr>
              <a:t>(نیمایوشیج)</a:t>
            </a:r>
            <a:endParaRPr lang="en-US" altLang="fa-IR" sz="2800" b="1" dirty="0">
              <a:solidFill>
                <a:srgbClr val="FFFF00"/>
              </a:solidFill>
            </a:endParaRPr>
          </a:p>
        </p:txBody>
      </p:sp>
    </p:spTree>
    <p:extLst>
      <p:ext uri="{BB962C8B-B14F-4D97-AF65-F5344CB8AC3E}">
        <p14:creationId xmlns:p14="http://schemas.microsoft.com/office/powerpoint/2010/main" val="2613759066"/>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323DAE0B-276D-4A9D-A9ED-2640D2B3C209}" type="slidenum">
              <a:rPr lang="fa-IR" smtClean="0"/>
              <a:pPr/>
              <a:t>218</a:t>
            </a:fld>
            <a:endParaRPr lang="fa-I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sp>
        <p:nvSpPr>
          <p:cNvPr id="6" name="Rectangle 5"/>
          <p:cNvSpPr/>
          <p:nvPr/>
        </p:nvSpPr>
        <p:spPr>
          <a:xfrm>
            <a:off x="101600" y="5523250"/>
            <a:ext cx="7213600" cy="1015663"/>
          </a:xfrm>
          <a:prstGeom prst="rect">
            <a:avLst/>
          </a:prstGeom>
          <a:solidFill>
            <a:srgbClr val="1B1FD5"/>
          </a:solidFill>
        </p:spPr>
        <p:txBody>
          <a:bodyPr wrap="square">
            <a:spAutoFit/>
          </a:bodyPr>
          <a:lstStyle/>
          <a:p>
            <a:r>
              <a:rPr lang="fa-IR" sz="6000" dirty="0">
                <a:solidFill>
                  <a:schemeClr val="bg1"/>
                </a:solidFill>
                <a:latin typeface="Century Schoolbook"/>
                <a:cs typeface="B Titr" pitchFamily="2" charset="-78"/>
              </a:rPr>
              <a:t>با تشکر از توجه شما </a:t>
            </a:r>
            <a:endParaRPr lang="en-US" sz="6000" dirty="0">
              <a:solidFill>
                <a:schemeClr val="bg1"/>
              </a:solidFill>
            </a:endParaRPr>
          </a:p>
        </p:txBody>
      </p:sp>
    </p:spTree>
    <p:extLst>
      <p:ext uri="{BB962C8B-B14F-4D97-AF65-F5344CB8AC3E}">
        <p14:creationId xmlns:p14="http://schemas.microsoft.com/office/powerpoint/2010/main" val="367792607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22</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630250" y="1813253"/>
            <a:ext cx="7221635" cy="2161464"/>
          </a:xfrm>
          <a:prstGeom prst="rect">
            <a:avLst/>
          </a:prstGeom>
        </p:spPr>
      </p:pic>
      <p:pic>
        <p:nvPicPr>
          <p:cNvPr id="7" name="Picture 6"/>
          <p:cNvPicPr>
            <a:picLocks noChangeAspect="1"/>
          </p:cNvPicPr>
          <p:nvPr/>
        </p:nvPicPr>
        <p:blipFill>
          <a:blip r:embed="rId3"/>
          <a:stretch>
            <a:fillRect/>
          </a:stretch>
        </p:blipFill>
        <p:spPr>
          <a:xfrm>
            <a:off x="9301565" y="2753757"/>
            <a:ext cx="1838661" cy="2253843"/>
          </a:xfrm>
          <a:prstGeom prst="rect">
            <a:avLst/>
          </a:prstGeom>
        </p:spPr>
      </p:pic>
      <p:pic>
        <p:nvPicPr>
          <p:cNvPr id="8" name="Picture 7"/>
          <p:cNvPicPr>
            <a:picLocks noChangeAspect="1"/>
          </p:cNvPicPr>
          <p:nvPr/>
        </p:nvPicPr>
        <p:blipFill>
          <a:blip r:embed="rId4"/>
          <a:stretch>
            <a:fillRect/>
          </a:stretch>
        </p:blipFill>
        <p:spPr>
          <a:xfrm>
            <a:off x="9456352" y="5166423"/>
            <a:ext cx="1683874" cy="288031"/>
          </a:xfrm>
          <a:prstGeom prst="rect">
            <a:avLst/>
          </a:prstGeom>
        </p:spPr>
      </p:pic>
      <p:sp>
        <p:nvSpPr>
          <p:cNvPr id="4" name="Cloud 3"/>
          <p:cNvSpPr/>
          <p:nvPr/>
        </p:nvSpPr>
        <p:spPr>
          <a:xfrm>
            <a:off x="2006220" y="4093200"/>
            <a:ext cx="4640239" cy="1828800"/>
          </a:xfrm>
          <a:prstGeom prst="cloud">
            <a:avLst/>
          </a:prstGeom>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fa-IR"/>
          </a:p>
        </p:txBody>
      </p:sp>
      <p:sp>
        <p:nvSpPr>
          <p:cNvPr id="9" name="TextBox 8"/>
          <p:cNvSpPr txBox="1"/>
          <p:nvPr/>
        </p:nvSpPr>
        <p:spPr>
          <a:xfrm>
            <a:off x="2934267" y="4407435"/>
            <a:ext cx="2661313" cy="1200329"/>
          </a:xfrm>
          <a:prstGeom prst="rect">
            <a:avLst/>
          </a:prstGeom>
          <a:noFill/>
        </p:spPr>
        <p:txBody>
          <a:bodyPr wrap="square" rtlCol="1">
            <a:spAutoFit/>
          </a:bodyPr>
          <a:lstStyle/>
          <a:p>
            <a:pPr algn="ctr"/>
            <a:r>
              <a:rPr lang="en-US" sz="3600" dirty="0" smtClean="0">
                <a:latin typeface="Aharoni" panose="02010803020104030203" pitchFamily="2" charset="-79"/>
                <a:cs typeface="Aharoni" panose="02010803020104030203" pitchFamily="2" charset="-79"/>
              </a:rPr>
              <a:t>Valid publication</a:t>
            </a:r>
            <a:endParaRPr lang="fa-IR" sz="3600" dirty="0">
              <a:latin typeface="Aharoni" panose="02010803020104030203" pitchFamily="2" charset="-79"/>
            </a:endParaRPr>
          </a:p>
        </p:txBody>
      </p:sp>
    </p:spTree>
    <p:extLst>
      <p:ext uri="{BB962C8B-B14F-4D97-AF65-F5344CB8AC3E}">
        <p14:creationId xmlns:p14="http://schemas.microsoft.com/office/powerpoint/2010/main" val="162107353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3608830" y="947238"/>
            <a:ext cx="7699036" cy="1002475"/>
          </a:xfrm>
        </p:spPr>
        <p:txBody>
          <a:bodyPr/>
          <a:lstStyle/>
          <a:p>
            <a:pPr marL="0" indent="0">
              <a:buNone/>
            </a:pPr>
            <a:r>
              <a:rPr lang="en-US" sz="1800" dirty="0">
                <a:solidFill>
                  <a:srgbClr val="002060"/>
                </a:solidFill>
              </a:rPr>
              <a:t>The object of publishing a </a:t>
            </a:r>
            <a:r>
              <a:rPr lang="en-US" sz="1800" dirty="0" smtClean="0">
                <a:solidFill>
                  <a:srgbClr val="002060"/>
                </a:solidFill>
              </a:rPr>
              <a:t>scientific </a:t>
            </a:r>
            <a:r>
              <a:rPr lang="en-US" sz="1800" dirty="0">
                <a:solidFill>
                  <a:srgbClr val="002060"/>
                </a:solidFill>
              </a:rPr>
              <a:t>paper is to provide a document </a:t>
            </a:r>
            <a:r>
              <a:rPr lang="en-US" sz="1800" dirty="0" smtClean="0">
                <a:solidFill>
                  <a:srgbClr val="002060"/>
                </a:solidFill>
              </a:rPr>
              <a:t>that contains sufficient </a:t>
            </a:r>
            <a:r>
              <a:rPr lang="en-US" sz="1800" dirty="0">
                <a:solidFill>
                  <a:srgbClr val="002060"/>
                </a:solidFill>
              </a:rPr>
              <a:t>information to enable </a:t>
            </a:r>
            <a:r>
              <a:rPr lang="en-US" sz="1800" dirty="0" smtClean="0">
                <a:solidFill>
                  <a:srgbClr val="002060"/>
                </a:solidFill>
              </a:rPr>
              <a:t>peers and readers </a:t>
            </a:r>
            <a:r>
              <a:rPr lang="en-US" sz="1800" dirty="0">
                <a:solidFill>
                  <a:srgbClr val="002060"/>
                </a:solidFill>
              </a:rPr>
              <a:t>to:</a:t>
            </a:r>
            <a:endParaRPr lang="fa-IR" sz="1800" dirty="0">
              <a:solidFill>
                <a:srgbClr val="002060"/>
              </a:solidFill>
            </a:endParaRPr>
          </a:p>
        </p:txBody>
      </p:sp>
      <p:sp>
        <p:nvSpPr>
          <p:cNvPr id="3" name="Slide Number Placeholder 2"/>
          <p:cNvSpPr>
            <a:spLocks noGrp="1"/>
          </p:cNvSpPr>
          <p:nvPr>
            <p:ph type="sldNum" idx="12"/>
          </p:nvPr>
        </p:nvSpPr>
        <p:spPr/>
        <p:txBody>
          <a:bodyPr/>
          <a:lstStyle/>
          <a:p>
            <a:pPr defTabSz="1219170">
              <a:buClr>
                <a:srgbClr val="000000"/>
              </a:buClr>
            </a:pPr>
            <a:fld id="{00000000-1234-1234-1234-123412341234}" type="slidenum">
              <a:rPr lang="en" kern="0">
                <a:solidFill>
                  <a:srgbClr val="FFFFFF"/>
                </a:solidFill>
              </a:rPr>
              <a:pPr defTabSz="1219170">
                <a:buClr>
                  <a:srgbClr val="000000"/>
                </a:buClr>
              </a:pPr>
              <a:t>23</a:t>
            </a:fld>
            <a:endParaRPr lang="en" kern="0">
              <a:solidFill>
                <a:srgbClr val="FFFFFF"/>
              </a:solidFill>
            </a:endParaRPr>
          </a:p>
        </p:txBody>
      </p:sp>
      <p:sp>
        <p:nvSpPr>
          <p:cNvPr id="4" name="Google Shape;962;p38"/>
          <p:cNvSpPr/>
          <p:nvPr/>
        </p:nvSpPr>
        <p:spPr>
          <a:xfrm>
            <a:off x="2254867" y="713403"/>
            <a:ext cx="1353963" cy="1368859"/>
          </a:xfrm>
          <a:custGeom>
            <a:avLst/>
            <a:gdLst/>
            <a:ahLst/>
            <a:cxnLst/>
            <a:rect l="l" t="t" r="r" b="b"/>
            <a:pathLst>
              <a:path w="18956" h="17763" extrusionOk="0">
                <a:moveTo>
                  <a:pt x="17592" y="6229"/>
                </a:moveTo>
                <a:lnTo>
                  <a:pt x="17836" y="6375"/>
                </a:lnTo>
                <a:lnTo>
                  <a:pt x="17957" y="6473"/>
                </a:lnTo>
                <a:lnTo>
                  <a:pt x="18079" y="6570"/>
                </a:lnTo>
                <a:lnTo>
                  <a:pt x="17933" y="6619"/>
                </a:lnTo>
                <a:lnTo>
                  <a:pt x="17811" y="6667"/>
                </a:lnTo>
                <a:lnTo>
                  <a:pt x="17617" y="6789"/>
                </a:lnTo>
                <a:lnTo>
                  <a:pt x="17592" y="6229"/>
                </a:lnTo>
                <a:close/>
                <a:moveTo>
                  <a:pt x="18225" y="6765"/>
                </a:moveTo>
                <a:lnTo>
                  <a:pt x="18298" y="6911"/>
                </a:lnTo>
                <a:lnTo>
                  <a:pt x="18128" y="6935"/>
                </a:lnTo>
                <a:lnTo>
                  <a:pt x="17957" y="7008"/>
                </a:lnTo>
                <a:lnTo>
                  <a:pt x="17787" y="7081"/>
                </a:lnTo>
                <a:lnTo>
                  <a:pt x="17617" y="7203"/>
                </a:lnTo>
                <a:lnTo>
                  <a:pt x="17617" y="6984"/>
                </a:lnTo>
                <a:lnTo>
                  <a:pt x="17909" y="6862"/>
                </a:lnTo>
                <a:lnTo>
                  <a:pt x="18079" y="6813"/>
                </a:lnTo>
                <a:lnTo>
                  <a:pt x="18225" y="6765"/>
                </a:lnTo>
                <a:close/>
                <a:moveTo>
                  <a:pt x="18371" y="7203"/>
                </a:moveTo>
                <a:lnTo>
                  <a:pt x="18395" y="7397"/>
                </a:lnTo>
                <a:lnTo>
                  <a:pt x="18225" y="7470"/>
                </a:lnTo>
                <a:lnTo>
                  <a:pt x="18079" y="7543"/>
                </a:lnTo>
                <a:lnTo>
                  <a:pt x="17860" y="7689"/>
                </a:lnTo>
                <a:lnTo>
                  <a:pt x="17641" y="7835"/>
                </a:lnTo>
                <a:lnTo>
                  <a:pt x="17641" y="7738"/>
                </a:lnTo>
                <a:lnTo>
                  <a:pt x="17617" y="7470"/>
                </a:lnTo>
                <a:lnTo>
                  <a:pt x="17787" y="7397"/>
                </a:lnTo>
                <a:lnTo>
                  <a:pt x="18347" y="7227"/>
                </a:lnTo>
                <a:lnTo>
                  <a:pt x="18371" y="7203"/>
                </a:lnTo>
                <a:close/>
                <a:moveTo>
                  <a:pt x="18420" y="7689"/>
                </a:moveTo>
                <a:lnTo>
                  <a:pt x="18420" y="7835"/>
                </a:lnTo>
                <a:lnTo>
                  <a:pt x="18420" y="7908"/>
                </a:lnTo>
                <a:lnTo>
                  <a:pt x="18225" y="7981"/>
                </a:lnTo>
                <a:lnTo>
                  <a:pt x="18006" y="8103"/>
                </a:lnTo>
                <a:lnTo>
                  <a:pt x="17811" y="8249"/>
                </a:lnTo>
                <a:lnTo>
                  <a:pt x="17641" y="8395"/>
                </a:lnTo>
                <a:lnTo>
                  <a:pt x="17641" y="8006"/>
                </a:lnTo>
                <a:lnTo>
                  <a:pt x="17860" y="7933"/>
                </a:lnTo>
                <a:lnTo>
                  <a:pt x="18079" y="7835"/>
                </a:lnTo>
                <a:lnTo>
                  <a:pt x="18420" y="7689"/>
                </a:lnTo>
                <a:close/>
                <a:moveTo>
                  <a:pt x="18420" y="8200"/>
                </a:moveTo>
                <a:lnTo>
                  <a:pt x="18395" y="8468"/>
                </a:lnTo>
                <a:lnTo>
                  <a:pt x="18322" y="8492"/>
                </a:lnTo>
                <a:lnTo>
                  <a:pt x="18249" y="8517"/>
                </a:lnTo>
                <a:lnTo>
                  <a:pt x="18103" y="8614"/>
                </a:lnTo>
                <a:lnTo>
                  <a:pt x="17884" y="8736"/>
                </a:lnTo>
                <a:lnTo>
                  <a:pt x="17665" y="8833"/>
                </a:lnTo>
                <a:lnTo>
                  <a:pt x="17665" y="8565"/>
                </a:lnTo>
                <a:lnTo>
                  <a:pt x="17860" y="8517"/>
                </a:lnTo>
                <a:lnTo>
                  <a:pt x="18055" y="8419"/>
                </a:lnTo>
                <a:lnTo>
                  <a:pt x="18225" y="8298"/>
                </a:lnTo>
                <a:lnTo>
                  <a:pt x="18420" y="8200"/>
                </a:lnTo>
                <a:close/>
                <a:moveTo>
                  <a:pt x="18298" y="8784"/>
                </a:moveTo>
                <a:lnTo>
                  <a:pt x="18201" y="8979"/>
                </a:lnTo>
                <a:lnTo>
                  <a:pt x="18079" y="9174"/>
                </a:lnTo>
                <a:lnTo>
                  <a:pt x="17884" y="9344"/>
                </a:lnTo>
                <a:lnTo>
                  <a:pt x="17690" y="9514"/>
                </a:lnTo>
                <a:lnTo>
                  <a:pt x="17665" y="8955"/>
                </a:lnTo>
                <a:lnTo>
                  <a:pt x="17860" y="8930"/>
                </a:lnTo>
                <a:lnTo>
                  <a:pt x="18079" y="8857"/>
                </a:lnTo>
                <a:lnTo>
                  <a:pt x="18298" y="8784"/>
                </a:lnTo>
                <a:close/>
                <a:moveTo>
                  <a:pt x="2969" y="5061"/>
                </a:moveTo>
                <a:lnTo>
                  <a:pt x="3674" y="5086"/>
                </a:lnTo>
                <a:lnTo>
                  <a:pt x="4380" y="5086"/>
                </a:lnTo>
                <a:lnTo>
                  <a:pt x="4331" y="5305"/>
                </a:lnTo>
                <a:lnTo>
                  <a:pt x="4307" y="5572"/>
                </a:lnTo>
                <a:lnTo>
                  <a:pt x="4283" y="6083"/>
                </a:lnTo>
                <a:lnTo>
                  <a:pt x="4258" y="7543"/>
                </a:lnTo>
                <a:lnTo>
                  <a:pt x="4258" y="9003"/>
                </a:lnTo>
                <a:lnTo>
                  <a:pt x="4283" y="10488"/>
                </a:lnTo>
                <a:lnTo>
                  <a:pt x="3869" y="10536"/>
                </a:lnTo>
                <a:lnTo>
                  <a:pt x="3869" y="10512"/>
                </a:lnTo>
                <a:lnTo>
                  <a:pt x="3991" y="10317"/>
                </a:lnTo>
                <a:lnTo>
                  <a:pt x="4088" y="10123"/>
                </a:lnTo>
                <a:lnTo>
                  <a:pt x="4161" y="9904"/>
                </a:lnTo>
                <a:lnTo>
                  <a:pt x="4185" y="9782"/>
                </a:lnTo>
                <a:lnTo>
                  <a:pt x="4185" y="9660"/>
                </a:lnTo>
                <a:lnTo>
                  <a:pt x="4161" y="9612"/>
                </a:lnTo>
                <a:lnTo>
                  <a:pt x="4112" y="9587"/>
                </a:lnTo>
                <a:lnTo>
                  <a:pt x="4064" y="9587"/>
                </a:lnTo>
                <a:lnTo>
                  <a:pt x="4015" y="9612"/>
                </a:lnTo>
                <a:lnTo>
                  <a:pt x="3796" y="9977"/>
                </a:lnTo>
                <a:lnTo>
                  <a:pt x="3601" y="10342"/>
                </a:lnTo>
                <a:lnTo>
                  <a:pt x="3431" y="10561"/>
                </a:lnTo>
                <a:lnTo>
                  <a:pt x="3115" y="10585"/>
                </a:lnTo>
                <a:lnTo>
                  <a:pt x="3115" y="10585"/>
                </a:lnTo>
                <a:lnTo>
                  <a:pt x="3188" y="10390"/>
                </a:lnTo>
                <a:lnTo>
                  <a:pt x="3261" y="10220"/>
                </a:lnTo>
                <a:lnTo>
                  <a:pt x="3334" y="10001"/>
                </a:lnTo>
                <a:lnTo>
                  <a:pt x="3431" y="9806"/>
                </a:lnTo>
                <a:lnTo>
                  <a:pt x="3553" y="9612"/>
                </a:lnTo>
                <a:lnTo>
                  <a:pt x="3626" y="9539"/>
                </a:lnTo>
                <a:lnTo>
                  <a:pt x="3723" y="9490"/>
                </a:lnTo>
                <a:lnTo>
                  <a:pt x="3747" y="9466"/>
                </a:lnTo>
                <a:lnTo>
                  <a:pt x="3747" y="9441"/>
                </a:lnTo>
                <a:lnTo>
                  <a:pt x="3723" y="9417"/>
                </a:lnTo>
                <a:lnTo>
                  <a:pt x="3699" y="9417"/>
                </a:lnTo>
                <a:lnTo>
                  <a:pt x="3601" y="9441"/>
                </a:lnTo>
                <a:lnTo>
                  <a:pt x="3504" y="9466"/>
                </a:lnTo>
                <a:lnTo>
                  <a:pt x="3358" y="9587"/>
                </a:lnTo>
                <a:lnTo>
                  <a:pt x="3212" y="9733"/>
                </a:lnTo>
                <a:lnTo>
                  <a:pt x="3115" y="9904"/>
                </a:lnTo>
                <a:lnTo>
                  <a:pt x="2993" y="10098"/>
                </a:lnTo>
                <a:lnTo>
                  <a:pt x="2896" y="10317"/>
                </a:lnTo>
                <a:lnTo>
                  <a:pt x="2847" y="10463"/>
                </a:lnTo>
                <a:lnTo>
                  <a:pt x="2798" y="10585"/>
                </a:lnTo>
                <a:lnTo>
                  <a:pt x="2409" y="10561"/>
                </a:lnTo>
                <a:lnTo>
                  <a:pt x="2506" y="10244"/>
                </a:lnTo>
                <a:lnTo>
                  <a:pt x="2652" y="9928"/>
                </a:lnTo>
                <a:lnTo>
                  <a:pt x="2823" y="9660"/>
                </a:lnTo>
                <a:lnTo>
                  <a:pt x="3017" y="9393"/>
                </a:lnTo>
                <a:lnTo>
                  <a:pt x="3017" y="9368"/>
                </a:lnTo>
                <a:lnTo>
                  <a:pt x="2993" y="9368"/>
                </a:lnTo>
                <a:lnTo>
                  <a:pt x="2847" y="9441"/>
                </a:lnTo>
                <a:lnTo>
                  <a:pt x="2701" y="9563"/>
                </a:lnTo>
                <a:lnTo>
                  <a:pt x="2579" y="9685"/>
                </a:lnTo>
                <a:lnTo>
                  <a:pt x="2458" y="9831"/>
                </a:lnTo>
                <a:lnTo>
                  <a:pt x="2360" y="10001"/>
                </a:lnTo>
                <a:lnTo>
                  <a:pt x="2287" y="10171"/>
                </a:lnTo>
                <a:lnTo>
                  <a:pt x="2166" y="10512"/>
                </a:lnTo>
                <a:lnTo>
                  <a:pt x="2068" y="10512"/>
                </a:lnTo>
                <a:lnTo>
                  <a:pt x="1776" y="10439"/>
                </a:lnTo>
                <a:lnTo>
                  <a:pt x="1849" y="10366"/>
                </a:lnTo>
                <a:lnTo>
                  <a:pt x="1898" y="10269"/>
                </a:lnTo>
                <a:lnTo>
                  <a:pt x="1995" y="10025"/>
                </a:lnTo>
                <a:lnTo>
                  <a:pt x="2117" y="9806"/>
                </a:lnTo>
                <a:lnTo>
                  <a:pt x="2287" y="9490"/>
                </a:lnTo>
                <a:lnTo>
                  <a:pt x="2385" y="9320"/>
                </a:lnTo>
                <a:lnTo>
                  <a:pt x="2409" y="9149"/>
                </a:lnTo>
                <a:lnTo>
                  <a:pt x="2409" y="9125"/>
                </a:lnTo>
                <a:lnTo>
                  <a:pt x="2360" y="9125"/>
                </a:lnTo>
                <a:lnTo>
                  <a:pt x="2287" y="9174"/>
                </a:lnTo>
                <a:lnTo>
                  <a:pt x="2190" y="9222"/>
                </a:lnTo>
                <a:lnTo>
                  <a:pt x="2044" y="9393"/>
                </a:lnTo>
                <a:lnTo>
                  <a:pt x="1922" y="9563"/>
                </a:lnTo>
                <a:lnTo>
                  <a:pt x="1825" y="9733"/>
                </a:lnTo>
                <a:lnTo>
                  <a:pt x="1752" y="9879"/>
                </a:lnTo>
                <a:lnTo>
                  <a:pt x="1655" y="10050"/>
                </a:lnTo>
                <a:lnTo>
                  <a:pt x="1630" y="10220"/>
                </a:lnTo>
                <a:lnTo>
                  <a:pt x="1630" y="10317"/>
                </a:lnTo>
                <a:lnTo>
                  <a:pt x="1655" y="10390"/>
                </a:lnTo>
                <a:lnTo>
                  <a:pt x="1436" y="10293"/>
                </a:lnTo>
                <a:lnTo>
                  <a:pt x="1217" y="10171"/>
                </a:lnTo>
                <a:lnTo>
                  <a:pt x="1265" y="10098"/>
                </a:lnTo>
                <a:lnTo>
                  <a:pt x="1387" y="9782"/>
                </a:lnTo>
                <a:lnTo>
                  <a:pt x="1557" y="9490"/>
                </a:lnTo>
                <a:lnTo>
                  <a:pt x="1752" y="9174"/>
                </a:lnTo>
                <a:lnTo>
                  <a:pt x="1874" y="9028"/>
                </a:lnTo>
                <a:lnTo>
                  <a:pt x="1971" y="8906"/>
                </a:lnTo>
                <a:lnTo>
                  <a:pt x="1995" y="8857"/>
                </a:lnTo>
                <a:lnTo>
                  <a:pt x="1995" y="8833"/>
                </a:lnTo>
                <a:lnTo>
                  <a:pt x="1922" y="8833"/>
                </a:lnTo>
                <a:lnTo>
                  <a:pt x="1606" y="9052"/>
                </a:lnTo>
                <a:lnTo>
                  <a:pt x="1460" y="9198"/>
                </a:lnTo>
                <a:lnTo>
                  <a:pt x="1314" y="9344"/>
                </a:lnTo>
                <a:lnTo>
                  <a:pt x="1119" y="9636"/>
                </a:lnTo>
                <a:lnTo>
                  <a:pt x="1022" y="9806"/>
                </a:lnTo>
                <a:lnTo>
                  <a:pt x="973" y="9952"/>
                </a:lnTo>
                <a:lnTo>
                  <a:pt x="852" y="9831"/>
                </a:lnTo>
                <a:lnTo>
                  <a:pt x="754" y="9709"/>
                </a:lnTo>
                <a:lnTo>
                  <a:pt x="779" y="9660"/>
                </a:lnTo>
                <a:lnTo>
                  <a:pt x="852" y="9490"/>
                </a:lnTo>
                <a:lnTo>
                  <a:pt x="925" y="9320"/>
                </a:lnTo>
                <a:lnTo>
                  <a:pt x="1144" y="9003"/>
                </a:lnTo>
                <a:lnTo>
                  <a:pt x="1387" y="8736"/>
                </a:lnTo>
                <a:lnTo>
                  <a:pt x="1484" y="8565"/>
                </a:lnTo>
                <a:lnTo>
                  <a:pt x="1582" y="8419"/>
                </a:lnTo>
                <a:lnTo>
                  <a:pt x="1582" y="8371"/>
                </a:lnTo>
                <a:lnTo>
                  <a:pt x="1533" y="8346"/>
                </a:lnTo>
                <a:lnTo>
                  <a:pt x="1436" y="8371"/>
                </a:lnTo>
                <a:lnTo>
                  <a:pt x="1338" y="8419"/>
                </a:lnTo>
                <a:lnTo>
                  <a:pt x="1217" y="8468"/>
                </a:lnTo>
                <a:lnTo>
                  <a:pt x="1119" y="8565"/>
                </a:lnTo>
                <a:lnTo>
                  <a:pt x="949" y="8736"/>
                </a:lnTo>
                <a:lnTo>
                  <a:pt x="827" y="8906"/>
                </a:lnTo>
                <a:lnTo>
                  <a:pt x="681" y="9052"/>
                </a:lnTo>
                <a:lnTo>
                  <a:pt x="560" y="9247"/>
                </a:lnTo>
                <a:lnTo>
                  <a:pt x="511" y="9003"/>
                </a:lnTo>
                <a:lnTo>
                  <a:pt x="535" y="8930"/>
                </a:lnTo>
                <a:lnTo>
                  <a:pt x="633" y="8760"/>
                </a:lnTo>
                <a:lnTo>
                  <a:pt x="730" y="8565"/>
                </a:lnTo>
                <a:lnTo>
                  <a:pt x="998" y="8200"/>
                </a:lnTo>
                <a:lnTo>
                  <a:pt x="1265" y="7835"/>
                </a:lnTo>
                <a:lnTo>
                  <a:pt x="1265" y="7787"/>
                </a:lnTo>
                <a:lnTo>
                  <a:pt x="1241" y="7787"/>
                </a:lnTo>
                <a:lnTo>
                  <a:pt x="1022" y="7908"/>
                </a:lnTo>
                <a:lnTo>
                  <a:pt x="852" y="8054"/>
                </a:lnTo>
                <a:lnTo>
                  <a:pt x="681" y="8200"/>
                </a:lnTo>
                <a:lnTo>
                  <a:pt x="511" y="8395"/>
                </a:lnTo>
                <a:lnTo>
                  <a:pt x="462" y="8444"/>
                </a:lnTo>
                <a:lnTo>
                  <a:pt x="487" y="8030"/>
                </a:lnTo>
                <a:lnTo>
                  <a:pt x="487" y="7981"/>
                </a:lnTo>
                <a:lnTo>
                  <a:pt x="608" y="7835"/>
                </a:lnTo>
                <a:lnTo>
                  <a:pt x="730" y="7689"/>
                </a:lnTo>
                <a:lnTo>
                  <a:pt x="852" y="7543"/>
                </a:lnTo>
                <a:lnTo>
                  <a:pt x="949" y="7373"/>
                </a:lnTo>
                <a:lnTo>
                  <a:pt x="949" y="7349"/>
                </a:lnTo>
                <a:lnTo>
                  <a:pt x="949" y="7324"/>
                </a:lnTo>
                <a:lnTo>
                  <a:pt x="900" y="7324"/>
                </a:lnTo>
                <a:lnTo>
                  <a:pt x="730" y="7446"/>
                </a:lnTo>
                <a:lnTo>
                  <a:pt x="511" y="7592"/>
                </a:lnTo>
                <a:lnTo>
                  <a:pt x="560" y="7276"/>
                </a:lnTo>
                <a:lnTo>
                  <a:pt x="608" y="6959"/>
                </a:lnTo>
                <a:lnTo>
                  <a:pt x="681" y="6643"/>
                </a:lnTo>
                <a:lnTo>
                  <a:pt x="779" y="6351"/>
                </a:lnTo>
                <a:lnTo>
                  <a:pt x="925" y="6083"/>
                </a:lnTo>
                <a:lnTo>
                  <a:pt x="1119" y="5840"/>
                </a:lnTo>
                <a:lnTo>
                  <a:pt x="1338" y="5597"/>
                </a:lnTo>
                <a:lnTo>
                  <a:pt x="1630" y="5402"/>
                </a:lnTo>
                <a:lnTo>
                  <a:pt x="1776" y="5305"/>
                </a:lnTo>
                <a:lnTo>
                  <a:pt x="1922" y="5232"/>
                </a:lnTo>
                <a:lnTo>
                  <a:pt x="2263" y="5134"/>
                </a:lnTo>
                <a:lnTo>
                  <a:pt x="2604" y="5086"/>
                </a:lnTo>
                <a:lnTo>
                  <a:pt x="2969" y="5061"/>
                </a:lnTo>
                <a:close/>
                <a:moveTo>
                  <a:pt x="15622" y="1631"/>
                </a:moveTo>
                <a:lnTo>
                  <a:pt x="15622" y="2044"/>
                </a:lnTo>
                <a:lnTo>
                  <a:pt x="15597" y="2896"/>
                </a:lnTo>
                <a:lnTo>
                  <a:pt x="15597" y="3310"/>
                </a:lnTo>
                <a:lnTo>
                  <a:pt x="15622" y="3748"/>
                </a:lnTo>
                <a:lnTo>
                  <a:pt x="15622" y="4186"/>
                </a:lnTo>
                <a:lnTo>
                  <a:pt x="15622" y="4648"/>
                </a:lnTo>
                <a:lnTo>
                  <a:pt x="15549" y="5524"/>
                </a:lnTo>
                <a:lnTo>
                  <a:pt x="15524" y="6035"/>
                </a:lnTo>
                <a:lnTo>
                  <a:pt x="15524" y="6521"/>
                </a:lnTo>
                <a:lnTo>
                  <a:pt x="15524" y="7519"/>
                </a:lnTo>
                <a:lnTo>
                  <a:pt x="15524" y="9441"/>
                </a:lnTo>
                <a:lnTo>
                  <a:pt x="15500" y="11364"/>
                </a:lnTo>
                <a:lnTo>
                  <a:pt x="15524" y="12142"/>
                </a:lnTo>
                <a:lnTo>
                  <a:pt x="15403" y="12264"/>
                </a:lnTo>
                <a:lnTo>
                  <a:pt x="15281" y="12386"/>
                </a:lnTo>
                <a:lnTo>
                  <a:pt x="15184" y="12532"/>
                </a:lnTo>
                <a:lnTo>
                  <a:pt x="15111" y="12702"/>
                </a:lnTo>
                <a:lnTo>
                  <a:pt x="14940" y="13018"/>
                </a:lnTo>
                <a:lnTo>
                  <a:pt x="14819" y="13334"/>
                </a:lnTo>
                <a:lnTo>
                  <a:pt x="14624" y="13213"/>
                </a:lnTo>
                <a:lnTo>
                  <a:pt x="14746" y="13018"/>
                </a:lnTo>
                <a:lnTo>
                  <a:pt x="14867" y="12775"/>
                </a:lnTo>
                <a:lnTo>
                  <a:pt x="15013" y="12337"/>
                </a:lnTo>
                <a:lnTo>
                  <a:pt x="15184" y="11948"/>
                </a:lnTo>
                <a:lnTo>
                  <a:pt x="15232" y="11729"/>
                </a:lnTo>
                <a:lnTo>
                  <a:pt x="15281" y="11534"/>
                </a:lnTo>
                <a:lnTo>
                  <a:pt x="15281" y="11485"/>
                </a:lnTo>
                <a:lnTo>
                  <a:pt x="15257" y="11485"/>
                </a:lnTo>
                <a:lnTo>
                  <a:pt x="15184" y="11510"/>
                </a:lnTo>
                <a:lnTo>
                  <a:pt x="15111" y="11558"/>
                </a:lnTo>
                <a:lnTo>
                  <a:pt x="15038" y="11607"/>
                </a:lnTo>
                <a:lnTo>
                  <a:pt x="14989" y="11680"/>
                </a:lnTo>
                <a:lnTo>
                  <a:pt x="14916" y="11850"/>
                </a:lnTo>
                <a:lnTo>
                  <a:pt x="14843" y="11996"/>
                </a:lnTo>
                <a:lnTo>
                  <a:pt x="14527" y="12629"/>
                </a:lnTo>
                <a:lnTo>
                  <a:pt x="14405" y="12824"/>
                </a:lnTo>
                <a:lnTo>
                  <a:pt x="14332" y="13042"/>
                </a:lnTo>
                <a:lnTo>
                  <a:pt x="14016" y="12872"/>
                </a:lnTo>
                <a:lnTo>
                  <a:pt x="14089" y="12799"/>
                </a:lnTo>
                <a:lnTo>
                  <a:pt x="14162" y="12726"/>
                </a:lnTo>
                <a:lnTo>
                  <a:pt x="14259" y="12532"/>
                </a:lnTo>
                <a:lnTo>
                  <a:pt x="14405" y="12118"/>
                </a:lnTo>
                <a:lnTo>
                  <a:pt x="14673" y="11558"/>
                </a:lnTo>
                <a:lnTo>
                  <a:pt x="14965" y="10999"/>
                </a:lnTo>
                <a:lnTo>
                  <a:pt x="14965" y="10974"/>
                </a:lnTo>
                <a:lnTo>
                  <a:pt x="14940" y="10950"/>
                </a:lnTo>
                <a:lnTo>
                  <a:pt x="14794" y="11047"/>
                </a:lnTo>
                <a:lnTo>
                  <a:pt x="14697" y="11145"/>
                </a:lnTo>
                <a:lnTo>
                  <a:pt x="14502" y="11364"/>
                </a:lnTo>
                <a:lnTo>
                  <a:pt x="14332" y="11607"/>
                </a:lnTo>
                <a:lnTo>
                  <a:pt x="14210" y="11875"/>
                </a:lnTo>
                <a:lnTo>
                  <a:pt x="13967" y="12288"/>
                </a:lnTo>
                <a:lnTo>
                  <a:pt x="13870" y="12532"/>
                </a:lnTo>
                <a:lnTo>
                  <a:pt x="13821" y="12653"/>
                </a:lnTo>
                <a:lnTo>
                  <a:pt x="13821" y="12775"/>
                </a:lnTo>
                <a:lnTo>
                  <a:pt x="13626" y="12678"/>
                </a:lnTo>
                <a:lnTo>
                  <a:pt x="13651" y="12605"/>
                </a:lnTo>
                <a:lnTo>
                  <a:pt x="13675" y="12507"/>
                </a:lnTo>
                <a:lnTo>
                  <a:pt x="13724" y="12337"/>
                </a:lnTo>
                <a:lnTo>
                  <a:pt x="13797" y="12167"/>
                </a:lnTo>
                <a:lnTo>
                  <a:pt x="13943" y="11875"/>
                </a:lnTo>
                <a:lnTo>
                  <a:pt x="14064" y="11558"/>
                </a:lnTo>
                <a:lnTo>
                  <a:pt x="14162" y="11218"/>
                </a:lnTo>
                <a:lnTo>
                  <a:pt x="14259" y="10901"/>
                </a:lnTo>
                <a:lnTo>
                  <a:pt x="14405" y="10585"/>
                </a:lnTo>
                <a:lnTo>
                  <a:pt x="14405" y="10561"/>
                </a:lnTo>
                <a:lnTo>
                  <a:pt x="14356" y="10561"/>
                </a:lnTo>
                <a:lnTo>
                  <a:pt x="14259" y="10634"/>
                </a:lnTo>
                <a:lnTo>
                  <a:pt x="14162" y="10731"/>
                </a:lnTo>
                <a:lnTo>
                  <a:pt x="13991" y="10950"/>
                </a:lnTo>
                <a:lnTo>
                  <a:pt x="13870" y="11218"/>
                </a:lnTo>
                <a:lnTo>
                  <a:pt x="13772" y="11461"/>
                </a:lnTo>
                <a:lnTo>
                  <a:pt x="13651" y="11729"/>
                </a:lnTo>
                <a:lnTo>
                  <a:pt x="13505" y="11996"/>
                </a:lnTo>
                <a:lnTo>
                  <a:pt x="13383" y="12264"/>
                </a:lnTo>
                <a:lnTo>
                  <a:pt x="13359" y="12410"/>
                </a:lnTo>
                <a:lnTo>
                  <a:pt x="13334" y="12556"/>
                </a:lnTo>
                <a:lnTo>
                  <a:pt x="12872" y="12337"/>
                </a:lnTo>
                <a:lnTo>
                  <a:pt x="12994" y="12191"/>
                </a:lnTo>
                <a:lnTo>
                  <a:pt x="13115" y="12021"/>
                </a:lnTo>
                <a:lnTo>
                  <a:pt x="13310" y="11607"/>
                </a:lnTo>
                <a:lnTo>
                  <a:pt x="13772" y="10609"/>
                </a:lnTo>
                <a:lnTo>
                  <a:pt x="13772" y="10585"/>
                </a:lnTo>
                <a:lnTo>
                  <a:pt x="13772" y="10561"/>
                </a:lnTo>
                <a:lnTo>
                  <a:pt x="13748" y="10561"/>
                </a:lnTo>
                <a:lnTo>
                  <a:pt x="13724" y="10585"/>
                </a:lnTo>
                <a:lnTo>
                  <a:pt x="13456" y="10999"/>
                </a:lnTo>
                <a:lnTo>
                  <a:pt x="13188" y="11412"/>
                </a:lnTo>
                <a:lnTo>
                  <a:pt x="12945" y="11850"/>
                </a:lnTo>
                <a:lnTo>
                  <a:pt x="12823" y="12069"/>
                </a:lnTo>
                <a:lnTo>
                  <a:pt x="12750" y="12313"/>
                </a:lnTo>
                <a:lnTo>
                  <a:pt x="12361" y="12118"/>
                </a:lnTo>
                <a:lnTo>
                  <a:pt x="12288" y="12094"/>
                </a:lnTo>
                <a:lnTo>
                  <a:pt x="12337" y="11923"/>
                </a:lnTo>
                <a:lnTo>
                  <a:pt x="12458" y="11631"/>
                </a:lnTo>
                <a:lnTo>
                  <a:pt x="12604" y="11339"/>
                </a:lnTo>
                <a:lnTo>
                  <a:pt x="12823" y="10828"/>
                </a:lnTo>
                <a:lnTo>
                  <a:pt x="12945" y="10585"/>
                </a:lnTo>
                <a:lnTo>
                  <a:pt x="13091" y="10342"/>
                </a:lnTo>
                <a:lnTo>
                  <a:pt x="13091" y="10293"/>
                </a:lnTo>
                <a:lnTo>
                  <a:pt x="13067" y="10244"/>
                </a:lnTo>
                <a:lnTo>
                  <a:pt x="12969" y="10244"/>
                </a:lnTo>
                <a:lnTo>
                  <a:pt x="12775" y="10463"/>
                </a:lnTo>
                <a:lnTo>
                  <a:pt x="12604" y="10682"/>
                </a:lnTo>
                <a:lnTo>
                  <a:pt x="12458" y="10926"/>
                </a:lnTo>
                <a:lnTo>
                  <a:pt x="12312" y="11193"/>
                </a:lnTo>
                <a:lnTo>
                  <a:pt x="12118" y="11510"/>
                </a:lnTo>
                <a:lnTo>
                  <a:pt x="12020" y="11729"/>
                </a:lnTo>
                <a:lnTo>
                  <a:pt x="11947" y="11923"/>
                </a:lnTo>
                <a:lnTo>
                  <a:pt x="11655" y="11802"/>
                </a:lnTo>
                <a:lnTo>
                  <a:pt x="11728" y="11631"/>
                </a:lnTo>
                <a:lnTo>
                  <a:pt x="11777" y="11461"/>
                </a:lnTo>
                <a:lnTo>
                  <a:pt x="11874" y="11145"/>
                </a:lnTo>
                <a:lnTo>
                  <a:pt x="12118" y="10658"/>
                </a:lnTo>
                <a:lnTo>
                  <a:pt x="12239" y="10415"/>
                </a:lnTo>
                <a:lnTo>
                  <a:pt x="12385" y="10196"/>
                </a:lnTo>
                <a:lnTo>
                  <a:pt x="12410" y="10171"/>
                </a:lnTo>
                <a:lnTo>
                  <a:pt x="12385" y="10147"/>
                </a:lnTo>
                <a:lnTo>
                  <a:pt x="12361" y="10123"/>
                </a:lnTo>
                <a:lnTo>
                  <a:pt x="12312" y="10147"/>
                </a:lnTo>
                <a:lnTo>
                  <a:pt x="12142" y="10342"/>
                </a:lnTo>
                <a:lnTo>
                  <a:pt x="11972" y="10561"/>
                </a:lnTo>
                <a:lnTo>
                  <a:pt x="11826" y="10780"/>
                </a:lnTo>
                <a:lnTo>
                  <a:pt x="11704" y="11023"/>
                </a:lnTo>
                <a:lnTo>
                  <a:pt x="11534" y="11339"/>
                </a:lnTo>
                <a:lnTo>
                  <a:pt x="11461" y="11510"/>
                </a:lnTo>
                <a:lnTo>
                  <a:pt x="11436" y="11704"/>
                </a:lnTo>
                <a:lnTo>
                  <a:pt x="10974" y="11510"/>
                </a:lnTo>
                <a:lnTo>
                  <a:pt x="11120" y="11120"/>
                </a:lnTo>
                <a:lnTo>
                  <a:pt x="11315" y="10755"/>
                </a:lnTo>
                <a:lnTo>
                  <a:pt x="11534" y="10317"/>
                </a:lnTo>
                <a:lnTo>
                  <a:pt x="11655" y="10123"/>
                </a:lnTo>
                <a:lnTo>
                  <a:pt x="11801" y="9928"/>
                </a:lnTo>
                <a:lnTo>
                  <a:pt x="11801" y="9904"/>
                </a:lnTo>
                <a:lnTo>
                  <a:pt x="11680" y="9952"/>
                </a:lnTo>
                <a:lnTo>
                  <a:pt x="11582" y="10001"/>
                </a:lnTo>
                <a:lnTo>
                  <a:pt x="11485" y="10074"/>
                </a:lnTo>
                <a:lnTo>
                  <a:pt x="11412" y="10171"/>
                </a:lnTo>
                <a:lnTo>
                  <a:pt x="11266" y="10366"/>
                </a:lnTo>
                <a:lnTo>
                  <a:pt x="11144" y="10561"/>
                </a:lnTo>
                <a:lnTo>
                  <a:pt x="10877" y="10974"/>
                </a:lnTo>
                <a:lnTo>
                  <a:pt x="10755" y="11193"/>
                </a:lnTo>
                <a:lnTo>
                  <a:pt x="10706" y="11315"/>
                </a:lnTo>
                <a:lnTo>
                  <a:pt x="10682" y="11437"/>
                </a:lnTo>
                <a:lnTo>
                  <a:pt x="10633" y="11412"/>
                </a:lnTo>
                <a:lnTo>
                  <a:pt x="10244" y="11315"/>
                </a:lnTo>
                <a:lnTo>
                  <a:pt x="10366" y="11023"/>
                </a:lnTo>
                <a:lnTo>
                  <a:pt x="10487" y="10731"/>
                </a:lnTo>
                <a:lnTo>
                  <a:pt x="10731" y="10244"/>
                </a:lnTo>
                <a:lnTo>
                  <a:pt x="10974" y="9782"/>
                </a:lnTo>
                <a:lnTo>
                  <a:pt x="10974" y="9758"/>
                </a:lnTo>
                <a:lnTo>
                  <a:pt x="10950" y="9758"/>
                </a:lnTo>
                <a:lnTo>
                  <a:pt x="10779" y="9928"/>
                </a:lnTo>
                <a:lnTo>
                  <a:pt x="10609" y="10123"/>
                </a:lnTo>
                <a:lnTo>
                  <a:pt x="10487" y="10317"/>
                </a:lnTo>
                <a:lnTo>
                  <a:pt x="10341" y="10536"/>
                </a:lnTo>
                <a:lnTo>
                  <a:pt x="10147" y="10877"/>
                </a:lnTo>
                <a:lnTo>
                  <a:pt x="10049" y="11072"/>
                </a:lnTo>
                <a:lnTo>
                  <a:pt x="9976" y="11266"/>
                </a:lnTo>
                <a:lnTo>
                  <a:pt x="9441" y="11169"/>
                </a:lnTo>
                <a:lnTo>
                  <a:pt x="9611" y="10828"/>
                </a:lnTo>
                <a:lnTo>
                  <a:pt x="9806" y="10463"/>
                </a:lnTo>
                <a:lnTo>
                  <a:pt x="9903" y="10269"/>
                </a:lnTo>
                <a:lnTo>
                  <a:pt x="9903" y="10171"/>
                </a:lnTo>
                <a:lnTo>
                  <a:pt x="9903" y="10074"/>
                </a:lnTo>
                <a:lnTo>
                  <a:pt x="9903" y="10050"/>
                </a:lnTo>
                <a:lnTo>
                  <a:pt x="9879" y="10050"/>
                </a:lnTo>
                <a:lnTo>
                  <a:pt x="9782" y="10098"/>
                </a:lnTo>
                <a:lnTo>
                  <a:pt x="9709" y="10147"/>
                </a:lnTo>
                <a:lnTo>
                  <a:pt x="9563" y="10317"/>
                </a:lnTo>
                <a:lnTo>
                  <a:pt x="9441" y="10488"/>
                </a:lnTo>
                <a:lnTo>
                  <a:pt x="9344" y="10658"/>
                </a:lnTo>
                <a:lnTo>
                  <a:pt x="9198" y="10877"/>
                </a:lnTo>
                <a:lnTo>
                  <a:pt x="9149" y="10999"/>
                </a:lnTo>
                <a:lnTo>
                  <a:pt x="9076" y="11120"/>
                </a:lnTo>
                <a:lnTo>
                  <a:pt x="8930" y="11072"/>
                </a:lnTo>
                <a:lnTo>
                  <a:pt x="8492" y="10974"/>
                </a:lnTo>
                <a:lnTo>
                  <a:pt x="8638" y="10731"/>
                </a:lnTo>
                <a:lnTo>
                  <a:pt x="8930" y="10244"/>
                </a:lnTo>
                <a:lnTo>
                  <a:pt x="9100" y="10025"/>
                </a:lnTo>
                <a:lnTo>
                  <a:pt x="9246" y="9782"/>
                </a:lnTo>
                <a:lnTo>
                  <a:pt x="9271" y="9758"/>
                </a:lnTo>
                <a:lnTo>
                  <a:pt x="9271" y="9733"/>
                </a:lnTo>
                <a:lnTo>
                  <a:pt x="9222" y="9733"/>
                </a:lnTo>
                <a:lnTo>
                  <a:pt x="9027" y="9879"/>
                </a:lnTo>
                <a:lnTo>
                  <a:pt x="8857" y="10025"/>
                </a:lnTo>
                <a:lnTo>
                  <a:pt x="8687" y="10196"/>
                </a:lnTo>
                <a:lnTo>
                  <a:pt x="8565" y="10390"/>
                </a:lnTo>
                <a:lnTo>
                  <a:pt x="8370" y="10634"/>
                </a:lnTo>
                <a:lnTo>
                  <a:pt x="8273" y="10780"/>
                </a:lnTo>
                <a:lnTo>
                  <a:pt x="8200" y="10926"/>
                </a:lnTo>
                <a:lnTo>
                  <a:pt x="7932" y="10853"/>
                </a:lnTo>
                <a:lnTo>
                  <a:pt x="8078" y="10536"/>
                </a:lnTo>
                <a:lnTo>
                  <a:pt x="8273" y="10220"/>
                </a:lnTo>
                <a:lnTo>
                  <a:pt x="8370" y="10074"/>
                </a:lnTo>
                <a:lnTo>
                  <a:pt x="8492" y="9952"/>
                </a:lnTo>
                <a:lnTo>
                  <a:pt x="8492" y="9928"/>
                </a:lnTo>
                <a:lnTo>
                  <a:pt x="8492" y="9904"/>
                </a:lnTo>
                <a:lnTo>
                  <a:pt x="8468" y="9879"/>
                </a:lnTo>
                <a:lnTo>
                  <a:pt x="8443" y="9904"/>
                </a:lnTo>
                <a:lnTo>
                  <a:pt x="8273" y="9977"/>
                </a:lnTo>
                <a:lnTo>
                  <a:pt x="8127" y="10074"/>
                </a:lnTo>
                <a:lnTo>
                  <a:pt x="8005" y="10196"/>
                </a:lnTo>
                <a:lnTo>
                  <a:pt x="7884" y="10342"/>
                </a:lnTo>
                <a:lnTo>
                  <a:pt x="7738" y="10561"/>
                </a:lnTo>
                <a:lnTo>
                  <a:pt x="7616" y="10804"/>
                </a:lnTo>
                <a:lnTo>
                  <a:pt x="7300" y="10731"/>
                </a:lnTo>
                <a:lnTo>
                  <a:pt x="7397" y="10561"/>
                </a:lnTo>
                <a:lnTo>
                  <a:pt x="7495" y="10390"/>
                </a:lnTo>
                <a:lnTo>
                  <a:pt x="7641" y="10123"/>
                </a:lnTo>
                <a:lnTo>
                  <a:pt x="7714" y="9977"/>
                </a:lnTo>
                <a:lnTo>
                  <a:pt x="7714" y="9831"/>
                </a:lnTo>
                <a:lnTo>
                  <a:pt x="7689" y="9831"/>
                </a:lnTo>
                <a:lnTo>
                  <a:pt x="7592" y="9904"/>
                </a:lnTo>
                <a:lnTo>
                  <a:pt x="7470" y="10025"/>
                </a:lnTo>
                <a:lnTo>
                  <a:pt x="7324" y="10293"/>
                </a:lnTo>
                <a:lnTo>
                  <a:pt x="7178" y="10488"/>
                </a:lnTo>
                <a:lnTo>
                  <a:pt x="7105" y="10585"/>
                </a:lnTo>
                <a:lnTo>
                  <a:pt x="7057" y="10682"/>
                </a:lnTo>
                <a:lnTo>
                  <a:pt x="6643" y="10585"/>
                </a:lnTo>
                <a:lnTo>
                  <a:pt x="6692" y="10488"/>
                </a:lnTo>
                <a:lnTo>
                  <a:pt x="6789" y="10293"/>
                </a:lnTo>
                <a:lnTo>
                  <a:pt x="6886" y="10074"/>
                </a:lnTo>
                <a:lnTo>
                  <a:pt x="7057" y="9636"/>
                </a:lnTo>
                <a:lnTo>
                  <a:pt x="7057" y="9612"/>
                </a:lnTo>
                <a:lnTo>
                  <a:pt x="7032" y="9587"/>
                </a:lnTo>
                <a:lnTo>
                  <a:pt x="7008" y="9612"/>
                </a:lnTo>
                <a:lnTo>
                  <a:pt x="6765" y="9904"/>
                </a:lnTo>
                <a:lnTo>
                  <a:pt x="6521" y="10196"/>
                </a:lnTo>
                <a:lnTo>
                  <a:pt x="6400" y="10342"/>
                </a:lnTo>
                <a:lnTo>
                  <a:pt x="6254" y="10512"/>
                </a:lnTo>
                <a:lnTo>
                  <a:pt x="5816" y="10463"/>
                </a:lnTo>
                <a:lnTo>
                  <a:pt x="5889" y="10244"/>
                </a:lnTo>
                <a:lnTo>
                  <a:pt x="6010" y="10050"/>
                </a:lnTo>
                <a:lnTo>
                  <a:pt x="6205" y="9806"/>
                </a:lnTo>
                <a:lnTo>
                  <a:pt x="6278" y="9685"/>
                </a:lnTo>
                <a:lnTo>
                  <a:pt x="6302" y="9612"/>
                </a:lnTo>
                <a:lnTo>
                  <a:pt x="6327" y="9539"/>
                </a:lnTo>
                <a:lnTo>
                  <a:pt x="6302" y="9514"/>
                </a:lnTo>
                <a:lnTo>
                  <a:pt x="6205" y="9514"/>
                </a:lnTo>
                <a:lnTo>
                  <a:pt x="6132" y="9539"/>
                </a:lnTo>
                <a:lnTo>
                  <a:pt x="5986" y="9660"/>
                </a:lnTo>
                <a:lnTo>
                  <a:pt x="5864" y="9782"/>
                </a:lnTo>
                <a:lnTo>
                  <a:pt x="5767" y="9928"/>
                </a:lnTo>
                <a:lnTo>
                  <a:pt x="5597" y="10171"/>
                </a:lnTo>
                <a:lnTo>
                  <a:pt x="5524" y="10293"/>
                </a:lnTo>
                <a:lnTo>
                  <a:pt x="5475" y="10439"/>
                </a:lnTo>
                <a:lnTo>
                  <a:pt x="5256" y="10463"/>
                </a:lnTo>
                <a:lnTo>
                  <a:pt x="5061" y="10488"/>
                </a:lnTo>
                <a:lnTo>
                  <a:pt x="5183" y="10220"/>
                </a:lnTo>
                <a:lnTo>
                  <a:pt x="5378" y="9855"/>
                </a:lnTo>
                <a:lnTo>
                  <a:pt x="5475" y="9660"/>
                </a:lnTo>
                <a:lnTo>
                  <a:pt x="5597" y="9490"/>
                </a:lnTo>
                <a:lnTo>
                  <a:pt x="5378" y="9636"/>
                </a:lnTo>
                <a:lnTo>
                  <a:pt x="5183" y="9806"/>
                </a:lnTo>
                <a:lnTo>
                  <a:pt x="4988" y="10025"/>
                </a:lnTo>
                <a:lnTo>
                  <a:pt x="4818" y="10244"/>
                </a:lnTo>
                <a:lnTo>
                  <a:pt x="4818" y="8979"/>
                </a:lnTo>
                <a:lnTo>
                  <a:pt x="4794" y="7714"/>
                </a:lnTo>
                <a:lnTo>
                  <a:pt x="4794" y="6254"/>
                </a:lnTo>
                <a:lnTo>
                  <a:pt x="4794" y="5718"/>
                </a:lnTo>
                <a:lnTo>
                  <a:pt x="4794" y="5426"/>
                </a:lnTo>
                <a:lnTo>
                  <a:pt x="4769" y="5159"/>
                </a:lnTo>
                <a:lnTo>
                  <a:pt x="5086" y="5159"/>
                </a:lnTo>
                <a:lnTo>
                  <a:pt x="5986" y="5134"/>
                </a:lnTo>
                <a:lnTo>
                  <a:pt x="6886" y="5086"/>
                </a:lnTo>
                <a:lnTo>
                  <a:pt x="7349" y="5037"/>
                </a:lnTo>
                <a:lnTo>
                  <a:pt x="7835" y="4988"/>
                </a:lnTo>
                <a:lnTo>
                  <a:pt x="8297" y="4916"/>
                </a:lnTo>
                <a:lnTo>
                  <a:pt x="8784" y="4843"/>
                </a:lnTo>
                <a:lnTo>
                  <a:pt x="9709" y="4624"/>
                </a:lnTo>
                <a:lnTo>
                  <a:pt x="10633" y="4356"/>
                </a:lnTo>
                <a:lnTo>
                  <a:pt x="11071" y="4210"/>
                </a:lnTo>
                <a:lnTo>
                  <a:pt x="11509" y="4040"/>
                </a:lnTo>
                <a:lnTo>
                  <a:pt x="11923" y="3869"/>
                </a:lnTo>
                <a:lnTo>
                  <a:pt x="12361" y="3675"/>
                </a:lnTo>
                <a:lnTo>
                  <a:pt x="13188" y="3261"/>
                </a:lnTo>
                <a:lnTo>
                  <a:pt x="14016" y="2823"/>
                </a:lnTo>
                <a:lnTo>
                  <a:pt x="14308" y="2653"/>
                </a:lnTo>
                <a:lnTo>
                  <a:pt x="14575" y="2458"/>
                </a:lnTo>
                <a:lnTo>
                  <a:pt x="15111" y="2044"/>
                </a:lnTo>
                <a:lnTo>
                  <a:pt x="15354" y="1850"/>
                </a:lnTo>
                <a:lnTo>
                  <a:pt x="15500" y="1752"/>
                </a:lnTo>
                <a:lnTo>
                  <a:pt x="15622" y="1631"/>
                </a:lnTo>
                <a:close/>
                <a:moveTo>
                  <a:pt x="15524" y="12605"/>
                </a:moveTo>
                <a:lnTo>
                  <a:pt x="15549" y="13164"/>
                </a:lnTo>
                <a:lnTo>
                  <a:pt x="15476" y="13164"/>
                </a:lnTo>
                <a:lnTo>
                  <a:pt x="15427" y="13213"/>
                </a:lnTo>
                <a:lnTo>
                  <a:pt x="15305" y="13286"/>
                </a:lnTo>
                <a:lnTo>
                  <a:pt x="15232" y="13432"/>
                </a:lnTo>
                <a:lnTo>
                  <a:pt x="15135" y="13578"/>
                </a:lnTo>
                <a:lnTo>
                  <a:pt x="15111" y="13529"/>
                </a:lnTo>
                <a:lnTo>
                  <a:pt x="15257" y="13213"/>
                </a:lnTo>
                <a:lnTo>
                  <a:pt x="15403" y="12872"/>
                </a:lnTo>
                <a:lnTo>
                  <a:pt x="15524" y="12605"/>
                </a:lnTo>
                <a:close/>
                <a:moveTo>
                  <a:pt x="15549" y="13359"/>
                </a:moveTo>
                <a:lnTo>
                  <a:pt x="15573" y="13943"/>
                </a:lnTo>
                <a:lnTo>
                  <a:pt x="15354" y="13748"/>
                </a:lnTo>
                <a:lnTo>
                  <a:pt x="15451" y="13553"/>
                </a:lnTo>
                <a:lnTo>
                  <a:pt x="15549" y="13359"/>
                </a:lnTo>
                <a:close/>
                <a:moveTo>
                  <a:pt x="16692" y="463"/>
                </a:moveTo>
                <a:lnTo>
                  <a:pt x="16789" y="487"/>
                </a:lnTo>
                <a:lnTo>
                  <a:pt x="16862" y="536"/>
                </a:lnTo>
                <a:lnTo>
                  <a:pt x="16935" y="633"/>
                </a:lnTo>
                <a:lnTo>
                  <a:pt x="16984" y="730"/>
                </a:lnTo>
                <a:lnTo>
                  <a:pt x="17033" y="852"/>
                </a:lnTo>
                <a:lnTo>
                  <a:pt x="17081" y="1047"/>
                </a:lnTo>
                <a:lnTo>
                  <a:pt x="17130" y="1314"/>
                </a:lnTo>
                <a:lnTo>
                  <a:pt x="17154" y="1582"/>
                </a:lnTo>
                <a:lnTo>
                  <a:pt x="17179" y="2142"/>
                </a:lnTo>
                <a:lnTo>
                  <a:pt x="17106" y="3237"/>
                </a:lnTo>
                <a:lnTo>
                  <a:pt x="17081" y="4380"/>
                </a:lnTo>
                <a:lnTo>
                  <a:pt x="17081" y="5499"/>
                </a:lnTo>
                <a:lnTo>
                  <a:pt x="17154" y="7738"/>
                </a:lnTo>
                <a:lnTo>
                  <a:pt x="17203" y="9928"/>
                </a:lnTo>
                <a:lnTo>
                  <a:pt x="17203" y="12094"/>
                </a:lnTo>
                <a:lnTo>
                  <a:pt x="17179" y="13213"/>
                </a:lnTo>
                <a:lnTo>
                  <a:pt x="17130" y="13748"/>
                </a:lnTo>
                <a:lnTo>
                  <a:pt x="17081" y="14283"/>
                </a:lnTo>
                <a:lnTo>
                  <a:pt x="17033" y="14502"/>
                </a:lnTo>
                <a:lnTo>
                  <a:pt x="16984" y="14746"/>
                </a:lnTo>
                <a:lnTo>
                  <a:pt x="16935" y="14867"/>
                </a:lnTo>
                <a:lnTo>
                  <a:pt x="16887" y="14965"/>
                </a:lnTo>
                <a:lnTo>
                  <a:pt x="16814" y="15038"/>
                </a:lnTo>
                <a:lnTo>
                  <a:pt x="16716" y="15111"/>
                </a:lnTo>
                <a:lnTo>
                  <a:pt x="16643" y="15111"/>
                </a:lnTo>
                <a:lnTo>
                  <a:pt x="16570" y="15086"/>
                </a:lnTo>
                <a:lnTo>
                  <a:pt x="16449" y="15038"/>
                </a:lnTo>
                <a:lnTo>
                  <a:pt x="16327" y="14916"/>
                </a:lnTo>
                <a:lnTo>
                  <a:pt x="16205" y="14794"/>
                </a:lnTo>
                <a:lnTo>
                  <a:pt x="16205" y="13991"/>
                </a:lnTo>
                <a:lnTo>
                  <a:pt x="16181" y="13188"/>
                </a:lnTo>
                <a:lnTo>
                  <a:pt x="16132" y="12361"/>
                </a:lnTo>
                <a:lnTo>
                  <a:pt x="16132" y="11558"/>
                </a:lnTo>
                <a:lnTo>
                  <a:pt x="16132" y="9636"/>
                </a:lnTo>
                <a:lnTo>
                  <a:pt x="16132" y="7714"/>
                </a:lnTo>
                <a:lnTo>
                  <a:pt x="16132" y="6789"/>
                </a:lnTo>
                <a:lnTo>
                  <a:pt x="16132" y="6327"/>
                </a:lnTo>
                <a:lnTo>
                  <a:pt x="16132" y="5864"/>
                </a:lnTo>
                <a:lnTo>
                  <a:pt x="16205" y="4988"/>
                </a:lnTo>
                <a:lnTo>
                  <a:pt x="16230" y="4551"/>
                </a:lnTo>
                <a:lnTo>
                  <a:pt x="16205" y="4113"/>
                </a:lnTo>
                <a:lnTo>
                  <a:pt x="16181" y="3237"/>
                </a:lnTo>
                <a:lnTo>
                  <a:pt x="16157" y="2799"/>
                </a:lnTo>
                <a:lnTo>
                  <a:pt x="16181" y="2361"/>
                </a:lnTo>
                <a:lnTo>
                  <a:pt x="16205" y="1558"/>
                </a:lnTo>
                <a:lnTo>
                  <a:pt x="16181" y="1144"/>
                </a:lnTo>
                <a:lnTo>
                  <a:pt x="16181" y="755"/>
                </a:lnTo>
                <a:lnTo>
                  <a:pt x="16254" y="657"/>
                </a:lnTo>
                <a:lnTo>
                  <a:pt x="16351" y="584"/>
                </a:lnTo>
                <a:lnTo>
                  <a:pt x="16570" y="487"/>
                </a:lnTo>
                <a:lnTo>
                  <a:pt x="16692" y="463"/>
                </a:lnTo>
                <a:close/>
                <a:moveTo>
                  <a:pt x="5597" y="10950"/>
                </a:moveTo>
                <a:lnTo>
                  <a:pt x="5597" y="11023"/>
                </a:lnTo>
                <a:lnTo>
                  <a:pt x="5621" y="11096"/>
                </a:lnTo>
                <a:lnTo>
                  <a:pt x="5694" y="11218"/>
                </a:lnTo>
                <a:lnTo>
                  <a:pt x="5743" y="11364"/>
                </a:lnTo>
                <a:lnTo>
                  <a:pt x="5767" y="11704"/>
                </a:lnTo>
                <a:lnTo>
                  <a:pt x="5791" y="12045"/>
                </a:lnTo>
                <a:lnTo>
                  <a:pt x="5816" y="12215"/>
                </a:lnTo>
                <a:lnTo>
                  <a:pt x="5840" y="12361"/>
                </a:lnTo>
                <a:lnTo>
                  <a:pt x="5864" y="12483"/>
                </a:lnTo>
                <a:lnTo>
                  <a:pt x="5548" y="12459"/>
                </a:lnTo>
                <a:lnTo>
                  <a:pt x="5207" y="12483"/>
                </a:lnTo>
                <a:lnTo>
                  <a:pt x="4988" y="12507"/>
                </a:lnTo>
                <a:lnTo>
                  <a:pt x="4745" y="12532"/>
                </a:lnTo>
                <a:lnTo>
                  <a:pt x="4502" y="12605"/>
                </a:lnTo>
                <a:lnTo>
                  <a:pt x="4404" y="12653"/>
                </a:lnTo>
                <a:lnTo>
                  <a:pt x="4307" y="12702"/>
                </a:lnTo>
                <a:lnTo>
                  <a:pt x="4258" y="12775"/>
                </a:lnTo>
                <a:lnTo>
                  <a:pt x="4210" y="12848"/>
                </a:lnTo>
                <a:lnTo>
                  <a:pt x="4210" y="12945"/>
                </a:lnTo>
                <a:lnTo>
                  <a:pt x="4258" y="13018"/>
                </a:lnTo>
                <a:lnTo>
                  <a:pt x="4356" y="13067"/>
                </a:lnTo>
                <a:lnTo>
                  <a:pt x="4453" y="13115"/>
                </a:lnTo>
                <a:lnTo>
                  <a:pt x="4623" y="13164"/>
                </a:lnTo>
                <a:lnTo>
                  <a:pt x="4842" y="13188"/>
                </a:lnTo>
                <a:lnTo>
                  <a:pt x="5037" y="13188"/>
                </a:lnTo>
                <a:lnTo>
                  <a:pt x="5475" y="13140"/>
                </a:lnTo>
                <a:lnTo>
                  <a:pt x="5670" y="13140"/>
                </a:lnTo>
                <a:lnTo>
                  <a:pt x="5864" y="13188"/>
                </a:lnTo>
                <a:lnTo>
                  <a:pt x="6035" y="13188"/>
                </a:lnTo>
                <a:lnTo>
                  <a:pt x="6205" y="13967"/>
                </a:lnTo>
                <a:lnTo>
                  <a:pt x="5572" y="13991"/>
                </a:lnTo>
                <a:lnTo>
                  <a:pt x="5183" y="13991"/>
                </a:lnTo>
                <a:lnTo>
                  <a:pt x="4988" y="14040"/>
                </a:lnTo>
                <a:lnTo>
                  <a:pt x="4891" y="14064"/>
                </a:lnTo>
                <a:lnTo>
                  <a:pt x="4794" y="14113"/>
                </a:lnTo>
                <a:lnTo>
                  <a:pt x="4745" y="14186"/>
                </a:lnTo>
                <a:lnTo>
                  <a:pt x="4696" y="14283"/>
                </a:lnTo>
                <a:lnTo>
                  <a:pt x="4696" y="14381"/>
                </a:lnTo>
                <a:lnTo>
                  <a:pt x="4721" y="14429"/>
                </a:lnTo>
                <a:lnTo>
                  <a:pt x="4769" y="14454"/>
                </a:lnTo>
                <a:lnTo>
                  <a:pt x="4915" y="14575"/>
                </a:lnTo>
                <a:lnTo>
                  <a:pt x="5110" y="14624"/>
                </a:lnTo>
                <a:lnTo>
                  <a:pt x="5305" y="14673"/>
                </a:lnTo>
                <a:lnTo>
                  <a:pt x="5499" y="14697"/>
                </a:lnTo>
                <a:lnTo>
                  <a:pt x="6327" y="14697"/>
                </a:lnTo>
                <a:lnTo>
                  <a:pt x="6473" y="15378"/>
                </a:lnTo>
                <a:lnTo>
                  <a:pt x="6010" y="15403"/>
                </a:lnTo>
                <a:lnTo>
                  <a:pt x="5645" y="15403"/>
                </a:lnTo>
                <a:lnTo>
                  <a:pt x="5475" y="15427"/>
                </a:lnTo>
                <a:lnTo>
                  <a:pt x="5305" y="15500"/>
                </a:lnTo>
                <a:lnTo>
                  <a:pt x="5256" y="15549"/>
                </a:lnTo>
                <a:lnTo>
                  <a:pt x="5207" y="15597"/>
                </a:lnTo>
                <a:lnTo>
                  <a:pt x="5183" y="15670"/>
                </a:lnTo>
                <a:lnTo>
                  <a:pt x="5183" y="15743"/>
                </a:lnTo>
                <a:lnTo>
                  <a:pt x="5183" y="15816"/>
                </a:lnTo>
                <a:lnTo>
                  <a:pt x="5207" y="15889"/>
                </a:lnTo>
                <a:lnTo>
                  <a:pt x="5256" y="15938"/>
                </a:lnTo>
                <a:lnTo>
                  <a:pt x="5305" y="15987"/>
                </a:lnTo>
                <a:lnTo>
                  <a:pt x="5475" y="16035"/>
                </a:lnTo>
                <a:lnTo>
                  <a:pt x="5645" y="16060"/>
                </a:lnTo>
                <a:lnTo>
                  <a:pt x="6010" y="16084"/>
                </a:lnTo>
                <a:lnTo>
                  <a:pt x="6278" y="16108"/>
                </a:lnTo>
                <a:lnTo>
                  <a:pt x="6448" y="16108"/>
                </a:lnTo>
                <a:lnTo>
                  <a:pt x="6570" y="16084"/>
                </a:lnTo>
                <a:lnTo>
                  <a:pt x="6619" y="16400"/>
                </a:lnTo>
                <a:lnTo>
                  <a:pt x="6643" y="16692"/>
                </a:lnTo>
                <a:lnTo>
                  <a:pt x="6619" y="16838"/>
                </a:lnTo>
                <a:lnTo>
                  <a:pt x="6594" y="16960"/>
                </a:lnTo>
                <a:lnTo>
                  <a:pt x="6521" y="17057"/>
                </a:lnTo>
                <a:lnTo>
                  <a:pt x="6424" y="17130"/>
                </a:lnTo>
                <a:lnTo>
                  <a:pt x="6327" y="17179"/>
                </a:lnTo>
                <a:lnTo>
                  <a:pt x="6205" y="17228"/>
                </a:lnTo>
                <a:lnTo>
                  <a:pt x="5913" y="17252"/>
                </a:lnTo>
                <a:lnTo>
                  <a:pt x="5597" y="17228"/>
                </a:lnTo>
                <a:lnTo>
                  <a:pt x="5305" y="17203"/>
                </a:lnTo>
                <a:lnTo>
                  <a:pt x="4794" y="17130"/>
                </a:lnTo>
                <a:lnTo>
                  <a:pt x="4575" y="17155"/>
                </a:lnTo>
                <a:lnTo>
                  <a:pt x="4307" y="17179"/>
                </a:lnTo>
                <a:lnTo>
                  <a:pt x="4064" y="17203"/>
                </a:lnTo>
                <a:lnTo>
                  <a:pt x="3796" y="17228"/>
                </a:lnTo>
                <a:lnTo>
                  <a:pt x="3553" y="17228"/>
                </a:lnTo>
                <a:lnTo>
                  <a:pt x="3455" y="17203"/>
                </a:lnTo>
                <a:lnTo>
                  <a:pt x="3358" y="17155"/>
                </a:lnTo>
                <a:lnTo>
                  <a:pt x="3261" y="17106"/>
                </a:lnTo>
                <a:lnTo>
                  <a:pt x="3163" y="17033"/>
                </a:lnTo>
                <a:lnTo>
                  <a:pt x="3115" y="16936"/>
                </a:lnTo>
                <a:lnTo>
                  <a:pt x="3042" y="16790"/>
                </a:lnTo>
                <a:lnTo>
                  <a:pt x="2969" y="16571"/>
                </a:lnTo>
                <a:lnTo>
                  <a:pt x="2920" y="16327"/>
                </a:lnTo>
                <a:lnTo>
                  <a:pt x="2847" y="15816"/>
                </a:lnTo>
                <a:lnTo>
                  <a:pt x="2750" y="14819"/>
                </a:lnTo>
                <a:lnTo>
                  <a:pt x="2725" y="14308"/>
                </a:lnTo>
                <a:lnTo>
                  <a:pt x="2677" y="13797"/>
                </a:lnTo>
                <a:lnTo>
                  <a:pt x="2652" y="13286"/>
                </a:lnTo>
                <a:lnTo>
                  <a:pt x="2628" y="12775"/>
                </a:lnTo>
                <a:lnTo>
                  <a:pt x="2506" y="11923"/>
                </a:lnTo>
                <a:lnTo>
                  <a:pt x="2385" y="11047"/>
                </a:lnTo>
                <a:lnTo>
                  <a:pt x="2385" y="11047"/>
                </a:lnTo>
                <a:lnTo>
                  <a:pt x="2823" y="11072"/>
                </a:lnTo>
                <a:lnTo>
                  <a:pt x="3090" y="11072"/>
                </a:lnTo>
                <a:lnTo>
                  <a:pt x="3358" y="11047"/>
                </a:lnTo>
                <a:lnTo>
                  <a:pt x="3407" y="11047"/>
                </a:lnTo>
                <a:lnTo>
                  <a:pt x="3504" y="11023"/>
                </a:lnTo>
                <a:lnTo>
                  <a:pt x="4064" y="10974"/>
                </a:lnTo>
                <a:lnTo>
                  <a:pt x="4331" y="10974"/>
                </a:lnTo>
                <a:lnTo>
                  <a:pt x="4599" y="10999"/>
                </a:lnTo>
                <a:lnTo>
                  <a:pt x="4623" y="11023"/>
                </a:lnTo>
                <a:lnTo>
                  <a:pt x="4672" y="11072"/>
                </a:lnTo>
                <a:lnTo>
                  <a:pt x="4745" y="11096"/>
                </a:lnTo>
                <a:lnTo>
                  <a:pt x="4818" y="11072"/>
                </a:lnTo>
                <a:lnTo>
                  <a:pt x="4867" y="11023"/>
                </a:lnTo>
                <a:lnTo>
                  <a:pt x="4891" y="10974"/>
                </a:lnTo>
                <a:lnTo>
                  <a:pt x="5597" y="10950"/>
                </a:lnTo>
                <a:close/>
                <a:moveTo>
                  <a:pt x="16546" y="0"/>
                </a:moveTo>
                <a:lnTo>
                  <a:pt x="16400" y="49"/>
                </a:lnTo>
                <a:lnTo>
                  <a:pt x="16278" y="122"/>
                </a:lnTo>
                <a:lnTo>
                  <a:pt x="16157" y="195"/>
                </a:lnTo>
                <a:lnTo>
                  <a:pt x="16035" y="292"/>
                </a:lnTo>
                <a:lnTo>
                  <a:pt x="15962" y="414"/>
                </a:lnTo>
                <a:lnTo>
                  <a:pt x="15889" y="414"/>
                </a:lnTo>
                <a:lnTo>
                  <a:pt x="15840" y="438"/>
                </a:lnTo>
                <a:lnTo>
                  <a:pt x="15792" y="487"/>
                </a:lnTo>
                <a:lnTo>
                  <a:pt x="15768" y="560"/>
                </a:lnTo>
                <a:lnTo>
                  <a:pt x="15695" y="803"/>
                </a:lnTo>
                <a:lnTo>
                  <a:pt x="15670" y="1071"/>
                </a:lnTo>
                <a:lnTo>
                  <a:pt x="15597" y="1047"/>
                </a:lnTo>
                <a:lnTo>
                  <a:pt x="15524" y="1071"/>
                </a:lnTo>
                <a:lnTo>
                  <a:pt x="15451" y="1095"/>
                </a:lnTo>
                <a:lnTo>
                  <a:pt x="15403" y="1168"/>
                </a:lnTo>
                <a:lnTo>
                  <a:pt x="15354" y="1266"/>
                </a:lnTo>
                <a:lnTo>
                  <a:pt x="15281" y="1339"/>
                </a:lnTo>
                <a:lnTo>
                  <a:pt x="15111" y="1485"/>
                </a:lnTo>
                <a:lnTo>
                  <a:pt x="14770" y="1728"/>
                </a:lnTo>
                <a:lnTo>
                  <a:pt x="14283" y="2093"/>
                </a:lnTo>
                <a:lnTo>
                  <a:pt x="14040" y="2288"/>
                </a:lnTo>
                <a:lnTo>
                  <a:pt x="13772" y="2434"/>
                </a:lnTo>
                <a:lnTo>
                  <a:pt x="13018" y="2847"/>
                </a:lnTo>
                <a:lnTo>
                  <a:pt x="12264" y="3237"/>
                </a:lnTo>
                <a:lnTo>
                  <a:pt x="11485" y="3577"/>
                </a:lnTo>
                <a:lnTo>
                  <a:pt x="11071" y="3723"/>
                </a:lnTo>
                <a:lnTo>
                  <a:pt x="10682" y="3869"/>
                </a:lnTo>
                <a:lnTo>
                  <a:pt x="9830" y="4137"/>
                </a:lnTo>
                <a:lnTo>
                  <a:pt x="8979" y="4356"/>
                </a:lnTo>
                <a:lnTo>
                  <a:pt x="8103" y="4526"/>
                </a:lnTo>
                <a:lnTo>
                  <a:pt x="7665" y="4575"/>
                </a:lnTo>
                <a:lnTo>
                  <a:pt x="7227" y="4624"/>
                </a:lnTo>
                <a:lnTo>
                  <a:pt x="6570" y="4672"/>
                </a:lnTo>
                <a:lnTo>
                  <a:pt x="5913" y="4697"/>
                </a:lnTo>
                <a:lnTo>
                  <a:pt x="5256" y="4721"/>
                </a:lnTo>
                <a:lnTo>
                  <a:pt x="4623" y="4745"/>
                </a:lnTo>
                <a:lnTo>
                  <a:pt x="4429" y="4697"/>
                </a:lnTo>
                <a:lnTo>
                  <a:pt x="4234" y="4672"/>
                </a:lnTo>
                <a:lnTo>
                  <a:pt x="3869" y="4624"/>
                </a:lnTo>
                <a:lnTo>
                  <a:pt x="3480" y="4648"/>
                </a:lnTo>
                <a:lnTo>
                  <a:pt x="3090" y="4648"/>
                </a:lnTo>
                <a:lnTo>
                  <a:pt x="2652" y="4672"/>
                </a:lnTo>
                <a:lnTo>
                  <a:pt x="2214" y="4721"/>
                </a:lnTo>
                <a:lnTo>
                  <a:pt x="1995" y="4770"/>
                </a:lnTo>
                <a:lnTo>
                  <a:pt x="1801" y="4818"/>
                </a:lnTo>
                <a:lnTo>
                  <a:pt x="1582" y="4916"/>
                </a:lnTo>
                <a:lnTo>
                  <a:pt x="1387" y="5013"/>
                </a:lnTo>
                <a:lnTo>
                  <a:pt x="1192" y="5110"/>
                </a:lnTo>
                <a:lnTo>
                  <a:pt x="1046" y="5232"/>
                </a:lnTo>
                <a:lnTo>
                  <a:pt x="876" y="5378"/>
                </a:lnTo>
                <a:lnTo>
                  <a:pt x="754" y="5524"/>
                </a:lnTo>
                <a:lnTo>
                  <a:pt x="633" y="5670"/>
                </a:lnTo>
                <a:lnTo>
                  <a:pt x="535" y="5840"/>
                </a:lnTo>
                <a:lnTo>
                  <a:pt x="365" y="6205"/>
                </a:lnTo>
                <a:lnTo>
                  <a:pt x="243" y="6570"/>
                </a:lnTo>
                <a:lnTo>
                  <a:pt x="146" y="6959"/>
                </a:lnTo>
                <a:lnTo>
                  <a:pt x="73" y="7373"/>
                </a:lnTo>
                <a:lnTo>
                  <a:pt x="49" y="7762"/>
                </a:lnTo>
                <a:lnTo>
                  <a:pt x="0" y="8200"/>
                </a:lnTo>
                <a:lnTo>
                  <a:pt x="0" y="8614"/>
                </a:lnTo>
                <a:lnTo>
                  <a:pt x="49" y="9028"/>
                </a:lnTo>
                <a:lnTo>
                  <a:pt x="146" y="9417"/>
                </a:lnTo>
                <a:lnTo>
                  <a:pt x="195" y="9612"/>
                </a:lnTo>
                <a:lnTo>
                  <a:pt x="292" y="9806"/>
                </a:lnTo>
                <a:lnTo>
                  <a:pt x="389" y="9977"/>
                </a:lnTo>
                <a:lnTo>
                  <a:pt x="487" y="10147"/>
                </a:lnTo>
                <a:lnTo>
                  <a:pt x="633" y="10293"/>
                </a:lnTo>
                <a:lnTo>
                  <a:pt x="779" y="10439"/>
                </a:lnTo>
                <a:lnTo>
                  <a:pt x="949" y="10585"/>
                </a:lnTo>
                <a:lnTo>
                  <a:pt x="1144" y="10707"/>
                </a:lnTo>
                <a:lnTo>
                  <a:pt x="1363" y="10804"/>
                </a:lnTo>
                <a:lnTo>
                  <a:pt x="1582" y="10901"/>
                </a:lnTo>
                <a:lnTo>
                  <a:pt x="1825" y="10950"/>
                </a:lnTo>
                <a:lnTo>
                  <a:pt x="2068" y="10999"/>
                </a:lnTo>
                <a:lnTo>
                  <a:pt x="2044" y="11242"/>
                </a:lnTo>
                <a:lnTo>
                  <a:pt x="2020" y="11510"/>
                </a:lnTo>
                <a:lnTo>
                  <a:pt x="2044" y="11777"/>
                </a:lnTo>
                <a:lnTo>
                  <a:pt x="2068" y="12021"/>
                </a:lnTo>
                <a:lnTo>
                  <a:pt x="2166" y="12556"/>
                </a:lnTo>
                <a:lnTo>
                  <a:pt x="2190" y="12824"/>
                </a:lnTo>
                <a:lnTo>
                  <a:pt x="2214" y="13067"/>
                </a:lnTo>
                <a:lnTo>
                  <a:pt x="2287" y="14478"/>
                </a:lnTo>
                <a:lnTo>
                  <a:pt x="2336" y="15184"/>
                </a:lnTo>
                <a:lnTo>
                  <a:pt x="2409" y="15914"/>
                </a:lnTo>
                <a:lnTo>
                  <a:pt x="2458" y="16327"/>
                </a:lnTo>
                <a:lnTo>
                  <a:pt x="2506" y="16741"/>
                </a:lnTo>
                <a:lnTo>
                  <a:pt x="2555" y="16960"/>
                </a:lnTo>
                <a:lnTo>
                  <a:pt x="2628" y="17155"/>
                </a:lnTo>
                <a:lnTo>
                  <a:pt x="2725" y="17325"/>
                </a:lnTo>
                <a:lnTo>
                  <a:pt x="2871" y="17495"/>
                </a:lnTo>
                <a:lnTo>
                  <a:pt x="2993" y="17593"/>
                </a:lnTo>
                <a:lnTo>
                  <a:pt x="3090" y="17641"/>
                </a:lnTo>
                <a:lnTo>
                  <a:pt x="3212" y="17714"/>
                </a:lnTo>
                <a:lnTo>
                  <a:pt x="3334" y="17739"/>
                </a:lnTo>
                <a:lnTo>
                  <a:pt x="3601" y="17763"/>
                </a:lnTo>
                <a:lnTo>
                  <a:pt x="3893" y="17763"/>
                </a:lnTo>
                <a:lnTo>
                  <a:pt x="4429" y="17690"/>
                </a:lnTo>
                <a:lnTo>
                  <a:pt x="4696" y="17666"/>
                </a:lnTo>
                <a:lnTo>
                  <a:pt x="4964" y="17666"/>
                </a:lnTo>
                <a:lnTo>
                  <a:pt x="5475" y="17714"/>
                </a:lnTo>
                <a:lnTo>
                  <a:pt x="5743" y="17739"/>
                </a:lnTo>
                <a:lnTo>
                  <a:pt x="6010" y="17763"/>
                </a:lnTo>
                <a:lnTo>
                  <a:pt x="6278" y="17739"/>
                </a:lnTo>
                <a:lnTo>
                  <a:pt x="6521" y="17690"/>
                </a:lnTo>
                <a:lnTo>
                  <a:pt x="6619" y="17641"/>
                </a:lnTo>
                <a:lnTo>
                  <a:pt x="6740" y="17568"/>
                </a:lnTo>
                <a:lnTo>
                  <a:pt x="6838" y="17495"/>
                </a:lnTo>
                <a:lnTo>
                  <a:pt x="6935" y="17398"/>
                </a:lnTo>
                <a:lnTo>
                  <a:pt x="7008" y="17301"/>
                </a:lnTo>
                <a:lnTo>
                  <a:pt x="7057" y="17179"/>
                </a:lnTo>
                <a:lnTo>
                  <a:pt x="7130" y="16960"/>
                </a:lnTo>
                <a:lnTo>
                  <a:pt x="7154" y="16717"/>
                </a:lnTo>
                <a:lnTo>
                  <a:pt x="7154" y="16449"/>
                </a:lnTo>
                <a:lnTo>
                  <a:pt x="7130" y="16181"/>
                </a:lnTo>
                <a:lnTo>
                  <a:pt x="7081" y="15938"/>
                </a:lnTo>
                <a:lnTo>
                  <a:pt x="6984" y="15451"/>
                </a:lnTo>
                <a:lnTo>
                  <a:pt x="6886" y="14770"/>
                </a:lnTo>
                <a:lnTo>
                  <a:pt x="6765" y="14089"/>
                </a:lnTo>
                <a:lnTo>
                  <a:pt x="6497" y="12726"/>
                </a:lnTo>
                <a:lnTo>
                  <a:pt x="6351" y="12167"/>
                </a:lnTo>
                <a:lnTo>
                  <a:pt x="6302" y="11875"/>
                </a:lnTo>
                <a:lnTo>
                  <a:pt x="6254" y="11583"/>
                </a:lnTo>
                <a:lnTo>
                  <a:pt x="6229" y="11291"/>
                </a:lnTo>
                <a:lnTo>
                  <a:pt x="6205" y="11120"/>
                </a:lnTo>
                <a:lnTo>
                  <a:pt x="6181" y="10974"/>
                </a:lnTo>
                <a:lnTo>
                  <a:pt x="6789" y="11096"/>
                </a:lnTo>
                <a:lnTo>
                  <a:pt x="7397" y="11218"/>
                </a:lnTo>
                <a:lnTo>
                  <a:pt x="10341" y="11826"/>
                </a:lnTo>
                <a:lnTo>
                  <a:pt x="10560" y="11875"/>
                </a:lnTo>
                <a:lnTo>
                  <a:pt x="10755" y="11923"/>
                </a:lnTo>
                <a:lnTo>
                  <a:pt x="11169" y="12094"/>
                </a:lnTo>
                <a:lnTo>
                  <a:pt x="11972" y="12459"/>
                </a:lnTo>
                <a:lnTo>
                  <a:pt x="13456" y="13115"/>
                </a:lnTo>
                <a:lnTo>
                  <a:pt x="14040" y="13407"/>
                </a:lnTo>
                <a:lnTo>
                  <a:pt x="14332" y="13553"/>
                </a:lnTo>
                <a:lnTo>
                  <a:pt x="14624" y="13748"/>
                </a:lnTo>
                <a:lnTo>
                  <a:pt x="14892" y="13943"/>
                </a:lnTo>
                <a:lnTo>
                  <a:pt x="15135" y="14162"/>
                </a:lnTo>
                <a:lnTo>
                  <a:pt x="15354" y="14381"/>
                </a:lnTo>
                <a:lnTo>
                  <a:pt x="15549" y="14648"/>
                </a:lnTo>
                <a:lnTo>
                  <a:pt x="15622" y="14721"/>
                </a:lnTo>
                <a:lnTo>
                  <a:pt x="15622" y="14940"/>
                </a:lnTo>
                <a:lnTo>
                  <a:pt x="15646" y="15062"/>
                </a:lnTo>
                <a:lnTo>
                  <a:pt x="15695" y="15159"/>
                </a:lnTo>
                <a:lnTo>
                  <a:pt x="15792" y="15208"/>
                </a:lnTo>
                <a:lnTo>
                  <a:pt x="15889" y="15232"/>
                </a:lnTo>
                <a:lnTo>
                  <a:pt x="16084" y="15427"/>
                </a:lnTo>
                <a:lnTo>
                  <a:pt x="16205" y="15500"/>
                </a:lnTo>
                <a:lnTo>
                  <a:pt x="16303" y="15573"/>
                </a:lnTo>
                <a:lnTo>
                  <a:pt x="16449" y="15622"/>
                </a:lnTo>
                <a:lnTo>
                  <a:pt x="16570" y="15646"/>
                </a:lnTo>
                <a:lnTo>
                  <a:pt x="16716" y="15670"/>
                </a:lnTo>
                <a:lnTo>
                  <a:pt x="16862" y="15646"/>
                </a:lnTo>
                <a:lnTo>
                  <a:pt x="16984" y="15622"/>
                </a:lnTo>
                <a:lnTo>
                  <a:pt x="17081" y="15573"/>
                </a:lnTo>
                <a:lnTo>
                  <a:pt x="17179" y="15500"/>
                </a:lnTo>
                <a:lnTo>
                  <a:pt x="17276" y="15427"/>
                </a:lnTo>
                <a:lnTo>
                  <a:pt x="17349" y="15330"/>
                </a:lnTo>
                <a:lnTo>
                  <a:pt x="17398" y="15232"/>
                </a:lnTo>
                <a:lnTo>
                  <a:pt x="17495" y="14989"/>
                </a:lnTo>
                <a:lnTo>
                  <a:pt x="17568" y="14721"/>
                </a:lnTo>
                <a:lnTo>
                  <a:pt x="17617" y="14478"/>
                </a:lnTo>
                <a:lnTo>
                  <a:pt x="17690" y="14016"/>
                </a:lnTo>
                <a:lnTo>
                  <a:pt x="17714" y="13651"/>
                </a:lnTo>
                <a:lnTo>
                  <a:pt x="17738" y="13261"/>
                </a:lnTo>
                <a:lnTo>
                  <a:pt x="17763" y="12507"/>
                </a:lnTo>
                <a:lnTo>
                  <a:pt x="17714" y="10974"/>
                </a:lnTo>
                <a:lnTo>
                  <a:pt x="17714" y="10123"/>
                </a:lnTo>
                <a:lnTo>
                  <a:pt x="17860" y="10098"/>
                </a:lnTo>
                <a:lnTo>
                  <a:pt x="17982" y="10001"/>
                </a:lnTo>
                <a:lnTo>
                  <a:pt x="18128" y="9904"/>
                </a:lnTo>
                <a:lnTo>
                  <a:pt x="18249" y="9782"/>
                </a:lnTo>
                <a:lnTo>
                  <a:pt x="18493" y="9514"/>
                </a:lnTo>
                <a:lnTo>
                  <a:pt x="18687" y="9271"/>
                </a:lnTo>
                <a:lnTo>
                  <a:pt x="18785" y="9101"/>
                </a:lnTo>
                <a:lnTo>
                  <a:pt x="18858" y="8906"/>
                </a:lnTo>
                <a:lnTo>
                  <a:pt x="18906" y="8711"/>
                </a:lnTo>
                <a:lnTo>
                  <a:pt x="18931" y="8517"/>
                </a:lnTo>
                <a:lnTo>
                  <a:pt x="18955" y="8103"/>
                </a:lnTo>
                <a:lnTo>
                  <a:pt x="18955" y="7714"/>
                </a:lnTo>
                <a:lnTo>
                  <a:pt x="18931" y="7373"/>
                </a:lnTo>
                <a:lnTo>
                  <a:pt x="18858" y="7057"/>
                </a:lnTo>
                <a:lnTo>
                  <a:pt x="18760" y="6740"/>
                </a:lnTo>
                <a:lnTo>
                  <a:pt x="18614" y="6448"/>
                </a:lnTo>
                <a:lnTo>
                  <a:pt x="18541" y="6327"/>
                </a:lnTo>
                <a:lnTo>
                  <a:pt x="18420" y="6205"/>
                </a:lnTo>
                <a:lnTo>
                  <a:pt x="18322" y="6083"/>
                </a:lnTo>
                <a:lnTo>
                  <a:pt x="18201" y="5986"/>
                </a:lnTo>
                <a:lnTo>
                  <a:pt x="18055" y="5889"/>
                </a:lnTo>
                <a:lnTo>
                  <a:pt x="17909" y="5840"/>
                </a:lnTo>
                <a:lnTo>
                  <a:pt x="17763" y="5767"/>
                </a:lnTo>
                <a:lnTo>
                  <a:pt x="17592" y="5743"/>
                </a:lnTo>
                <a:lnTo>
                  <a:pt x="17568" y="4697"/>
                </a:lnTo>
                <a:lnTo>
                  <a:pt x="17592" y="3942"/>
                </a:lnTo>
                <a:lnTo>
                  <a:pt x="17617" y="3164"/>
                </a:lnTo>
                <a:lnTo>
                  <a:pt x="17641" y="2409"/>
                </a:lnTo>
                <a:lnTo>
                  <a:pt x="17641" y="1631"/>
                </a:lnTo>
                <a:lnTo>
                  <a:pt x="17617" y="1193"/>
                </a:lnTo>
                <a:lnTo>
                  <a:pt x="17592" y="949"/>
                </a:lnTo>
                <a:lnTo>
                  <a:pt x="17519" y="730"/>
                </a:lnTo>
                <a:lnTo>
                  <a:pt x="17446" y="511"/>
                </a:lnTo>
                <a:lnTo>
                  <a:pt x="17325" y="317"/>
                </a:lnTo>
                <a:lnTo>
                  <a:pt x="17252" y="219"/>
                </a:lnTo>
                <a:lnTo>
                  <a:pt x="17179" y="146"/>
                </a:lnTo>
                <a:lnTo>
                  <a:pt x="17081" y="98"/>
                </a:lnTo>
                <a:lnTo>
                  <a:pt x="16984" y="49"/>
                </a:lnTo>
                <a:lnTo>
                  <a:pt x="16838" y="0"/>
                </a:lnTo>
                <a:close/>
              </a:path>
            </a:pathLst>
          </a:custGeom>
          <a:solidFill>
            <a:schemeClr val="dk1"/>
          </a:solidFill>
          <a:ln>
            <a:noFill/>
          </a:ln>
        </p:spPr>
        <p:txBody>
          <a:bodyPr spcFirstLastPara="1" wrap="square" lIns="162533" tIns="162533" rIns="162533" bIns="162533" anchor="ctr" anchorCtr="0">
            <a:noAutofit/>
          </a:bodyPr>
          <a:lstStyle/>
          <a:p>
            <a:pPr defTabSz="1625519">
              <a:buClr>
                <a:srgbClr val="000000"/>
              </a:buClr>
            </a:pPr>
            <a:endParaRPr sz="2489" kern="0">
              <a:solidFill>
                <a:srgbClr val="000000"/>
              </a:solidFill>
              <a:latin typeface="Arial"/>
              <a:cs typeface="Arial"/>
              <a:sym typeface="Arial"/>
            </a:endParaRPr>
          </a:p>
        </p:txBody>
      </p:sp>
      <p:grpSp>
        <p:nvGrpSpPr>
          <p:cNvPr id="5" name="Google Shape;1234;p39"/>
          <p:cNvGrpSpPr/>
          <p:nvPr/>
        </p:nvGrpSpPr>
        <p:grpSpPr>
          <a:xfrm>
            <a:off x="3185653" y="1763134"/>
            <a:ext cx="5545393" cy="4227988"/>
            <a:chOff x="9878975" y="4425243"/>
            <a:chExt cx="719918" cy="645502"/>
          </a:xfrm>
        </p:grpSpPr>
        <p:sp>
          <p:nvSpPr>
            <p:cNvPr id="6" name="Google Shape;1235;p39"/>
            <p:cNvSpPr/>
            <p:nvPr/>
          </p:nvSpPr>
          <p:spPr>
            <a:xfrm>
              <a:off x="10225338" y="4708710"/>
              <a:ext cx="373555" cy="362034"/>
            </a:xfrm>
            <a:custGeom>
              <a:avLst/>
              <a:gdLst/>
              <a:ahLst/>
              <a:cxnLst/>
              <a:rect l="l" t="t" r="r" b="b"/>
              <a:pathLst>
                <a:path w="635" h="614" extrusionOk="0">
                  <a:moveTo>
                    <a:pt x="47" y="160"/>
                  </a:moveTo>
                  <a:cubicBezTo>
                    <a:pt x="9" y="230"/>
                    <a:pt x="0" y="310"/>
                    <a:pt x="20" y="386"/>
                  </a:cubicBezTo>
                  <a:cubicBezTo>
                    <a:pt x="42" y="466"/>
                    <a:pt x="92" y="532"/>
                    <a:pt x="163" y="573"/>
                  </a:cubicBezTo>
                  <a:cubicBezTo>
                    <a:pt x="210" y="600"/>
                    <a:pt x="263" y="614"/>
                    <a:pt x="317" y="614"/>
                  </a:cubicBezTo>
                  <a:cubicBezTo>
                    <a:pt x="426" y="614"/>
                    <a:pt x="528" y="555"/>
                    <a:pt x="583" y="460"/>
                  </a:cubicBezTo>
                  <a:cubicBezTo>
                    <a:pt x="624" y="389"/>
                    <a:pt x="635" y="307"/>
                    <a:pt x="613" y="227"/>
                  </a:cubicBezTo>
                  <a:cubicBezTo>
                    <a:pt x="592" y="148"/>
                    <a:pt x="541" y="82"/>
                    <a:pt x="470" y="41"/>
                  </a:cubicBezTo>
                  <a:cubicBezTo>
                    <a:pt x="426" y="15"/>
                    <a:pt x="376" y="1"/>
                    <a:pt x="325" y="0"/>
                  </a:cubicBezTo>
                  <a:cubicBezTo>
                    <a:pt x="266" y="97"/>
                    <a:pt x="161" y="157"/>
                    <a:pt x="47" y="160"/>
                  </a:cubicBezTo>
                  <a:close/>
                </a:path>
              </a:pathLst>
            </a:custGeom>
            <a:solidFill>
              <a:schemeClr val="accent2"/>
            </a:solidFill>
            <a:ln>
              <a:noFill/>
            </a:ln>
          </p:spPr>
          <p:txBody>
            <a:bodyPr spcFirstLastPara="1" wrap="square" lIns="121911" tIns="60933" rIns="121911" bIns="60933" anchor="t" anchorCtr="0">
              <a:noAutofit/>
            </a:bodyPr>
            <a:lstStyle/>
            <a:p>
              <a:pPr defTabSz="1625519">
                <a:buClr>
                  <a:srgbClr val="273F68"/>
                </a:buClr>
                <a:buSzPts val="1400"/>
              </a:pPr>
              <a:endParaRPr sz="2489" kern="0">
                <a:solidFill>
                  <a:srgbClr val="273F68"/>
                </a:solidFill>
                <a:latin typeface="Calibri"/>
                <a:ea typeface="Calibri"/>
                <a:cs typeface="Calibri"/>
                <a:sym typeface="Calibri"/>
              </a:endParaRPr>
            </a:p>
          </p:txBody>
        </p:sp>
        <p:sp>
          <p:nvSpPr>
            <p:cNvPr id="7" name="Google Shape;1236;p39"/>
            <p:cNvSpPr/>
            <p:nvPr/>
          </p:nvSpPr>
          <p:spPr>
            <a:xfrm>
              <a:off x="10067759" y="4425243"/>
              <a:ext cx="361073" cy="361365"/>
            </a:xfrm>
            <a:custGeom>
              <a:avLst/>
              <a:gdLst/>
              <a:ahLst/>
              <a:cxnLst/>
              <a:rect l="l" t="t" r="r" b="b"/>
              <a:pathLst>
                <a:path w="614" h="613" extrusionOk="0">
                  <a:moveTo>
                    <a:pt x="524" y="89"/>
                  </a:moveTo>
                  <a:cubicBezTo>
                    <a:pt x="466" y="32"/>
                    <a:pt x="389" y="0"/>
                    <a:pt x="307" y="0"/>
                  </a:cubicBezTo>
                  <a:cubicBezTo>
                    <a:pt x="138" y="0"/>
                    <a:pt x="0" y="137"/>
                    <a:pt x="0" y="307"/>
                  </a:cubicBezTo>
                  <a:cubicBezTo>
                    <a:pt x="0" y="358"/>
                    <a:pt x="13" y="408"/>
                    <a:pt x="37" y="453"/>
                  </a:cubicBezTo>
                  <a:cubicBezTo>
                    <a:pt x="151" y="456"/>
                    <a:pt x="256" y="517"/>
                    <a:pt x="315" y="613"/>
                  </a:cubicBezTo>
                  <a:cubicBezTo>
                    <a:pt x="481" y="609"/>
                    <a:pt x="614" y="473"/>
                    <a:pt x="614" y="307"/>
                  </a:cubicBezTo>
                  <a:cubicBezTo>
                    <a:pt x="614" y="225"/>
                    <a:pt x="582" y="147"/>
                    <a:pt x="524" y="89"/>
                  </a:cubicBezTo>
                  <a:close/>
                </a:path>
              </a:pathLst>
            </a:custGeom>
            <a:solidFill>
              <a:schemeClr val="accent1"/>
            </a:solidFill>
            <a:ln>
              <a:noFill/>
            </a:ln>
          </p:spPr>
          <p:txBody>
            <a:bodyPr spcFirstLastPara="1" wrap="square" lIns="121911" tIns="60933" rIns="121911" bIns="60933" anchor="t" anchorCtr="0">
              <a:noAutofit/>
            </a:bodyPr>
            <a:lstStyle/>
            <a:p>
              <a:pPr defTabSz="1625519">
                <a:buClr>
                  <a:srgbClr val="273F68"/>
                </a:buClr>
                <a:buSzPts val="1400"/>
              </a:pPr>
              <a:endParaRPr sz="2489" kern="0">
                <a:solidFill>
                  <a:srgbClr val="273F68"/>
                </a:solidFill>
                <a:latin typeface="Calibri"/>
                <a:ea typeface="Calibri"/>
                <a:cs typeface="Calibri"/>
                <a:sym typeface="Calibri"/>
              </a:endParaRPr>
            </a:p>
          </p:txBody>
        </p:sp>
        <p:sp>
          <p:nvSpPr>
            <p:cNvPr id="8" name="Google Shape;1237;p39"/>
            <p:cNvSpPr/>
            <p:nvPr/>
          </p:nvSpPr>
          <p:spPr>
            <a:xfrm>
              <a:off x="9878975" y="4708710"/>
              <a:ext cx="359959" cy="362034"/>
            </a:xfrm>
            <a:custGeom>
              <a:avLst/>
              <a:gdLst/>
              <a:ahLst/>
              <a:cxnLst/>
              <a:rect l="l" t="t" r="r" b="b"/>
              <a:pathLst>
                <a:path w="612" h="614" extrusionOk="0">
                  <a:moveTo>
                    <a:pt x="612" y="147"/>
                  </a:moveTo>
                  <a:cubicBezTo>
                    <a:pt x="556" y="56"/>
                    <a:pt x="457" y="0"/>
                    <a:pt x="350" y="0"/>
                  </a:cubicBezTo>
                  <a:cubicBezTo>
                    <a:pt x="296" y="0"/>
                    <a:pt x="243" y="14"/>
                    <a:pt x="197" y="41"/>
                  </a:cubicBezTo>
                  <a:cubicBezTo>
                    <a:pt x="50" y="126"/>
                    <a:pt x="0" y="314"/>
                    <a:pt x="84" y="460"/>
                  </a:cubicBezTo>
                  <a:cubicBezTo>
                    <a:pt x="139" y="555"/>
                    <a:pt x="241" y="614"/>
                    <a:pt x="350" y="614"/>
                  </a:cubicBezTo>
                  <a:cubicBezTo>
                    <a:pt x="350" y="614"/>
                    <a:pt x="350" y="614"/>
                    <a:pt x="350" y="614"/>
                  </a:cubicBezTo>
                  <a:cubicBezTo>
                    <a:pt x="404" y="614"/>
                    <a:pt x="457" y="600"/>
                    <a:pt x="504" y="573"/>
                  </a:cubicBezTo>
                  <a:cubicBezTo>
                    <a:pt x="548" y="547"/>
                    <a:pt x="585" y="511"/>
                    <a:pt x="612" y="467"/>
                  </a:cubicBezTo>
                  <a:cubicBezTo>
                    <a:pt x="558" y="368"/>
                    <a:pt x="558" y="246"/>
                    <a:pt x="612" y="147"/>
                  </a:cubicBezTo>
                  <a:close/>
                </a:path>
              </a:pathLst>
            </a:custGeom>
            <a:solidFill>
              <a:schemeClr val="accent3"/>
            </a:solidFill>
            <a:ln>
              <a:noFill/>
            </a:ln>
          </p:spPr>
          <p:txBody>
            <a:bodyPr spcFirstLastPara="1" wrap="square" lIns="121911" tIns="60933" rIns="121911" bIns="60933" anchor="t" anchorCtr="0">
              <a:noAutofit/>
            </a:bodyPr>
            <a:lstStyle/>
            <a:p>
              <a:pPr defTabSz="1625519">
                <a:buClr>
                  <a:srgbClr val="273F68"/>
                </a:buClr>
                <a:buSzPts val="1400"/>
              </a:pPr>
              <a:endParaRPr sz="2489" kern="0">
                <a:solidFill>
                  <a:srgbClr val="273F68"/>
                </a:solidFill>
                <a:latin typeface="Calibri"/>
                <a:ea typeface="Calibri"/>
                <a:cs typeface="Calibri"/>
                <a:sym typeface="Calibri"/>
              </a:endParaRPr>
            </a:p>
          </p:txBody>
        </p:sp>
      </p:grpSp>
      <p:sp>
        <p:nvSpPr>
          <p:cNvPr id="9" name="TextBox 8"/>
          <p:cNvSpPr txBox="1"/>
          <p:nvPr/>
        </p:nvSpPr>
        <p:spPr>
          <a:xfrm>
            <a:off x="5263502" y="2580176"/>
            <a:ext cx="1664929" cy="954300"/>
          </a:xfrm>
          <a:prstGeom prst="rect">
            <a:avLst/>
          </a:prstGeom>
          <a:noFill/>
        </p:spPr>
        <p:txBody>
          <a:bodyPr wrap="square" rtlCol="1">
            <a:spAutoFit/>
          </a:bodyPr>
          <a:lstStyle/>
          <a:p>
            <a:pPr defTabSz="1219170">
              <a:buClr>
                <a:srgbClr val="000000"/>
              </a:buClr>
            </a:pPr>
            <a:r>
              <a:rPr lang="en-US" sz="1867" i="1" kern="0" dirty="0">
                <a:solidFill>
                  <a:srgbClr val="000000"/>
                </a:solidFill>
                <a:latin typeface="Arial"/>
                <a:cs typeface="Arial"/>
                <a:sym typeface="Arial"/>
              </a:rPr>
              <a:t>assess the observations you made</a:t>
            </a:r>
            <a:endParaRPr lang="fa-IR" sz="1867" kern="0" dirty="0">
              <a:solidFill>
                <a:srgbClr val="000000"/>
              </a:solidFill>
              <a:latin typeface="Arial"/>
              <a:cs typeface="Arial"/>
              <a:sym typeface="Arial"/>
            </a:endParaRPr>
          </a:p>
        </p:txBody>
      </p:sp>
      <p:sp>
        <p:nvSpPr>
          <p:cNvPr id="10" name="TextBox 9"/>
          <p:cNvSpPr txBox="1"/>
          <p:nvPr/>
        </p:nvSpPr>
        <p:spPr>
          <a:xfrm>
            <a:off x="4116437" y="3878273"/>
            <a:ext cx="1494504" cy="954300"/>
          </a:xfrm>
          <a:prstGeom prst="rect">
            <a:avLst/>
          </a:prstGeom>
          <a:noFill/>
        </p:spPr>
        <p:txBody>
          <a:bodyPr wrap="square" rtlCol="1">
            <a:spAutoFit/>
          </a:bodyPr>
          <a:lstStyle/>
          <a:p>
            <a:pPr defTabSz="1219170">
              <a:buClr>
                <a:srgbClr val="000000"/>
              </a:buClr>
            </a:pPr>
            <a:r>
              <a:rPr lang="en-US" sz="1867" i="1" kern="0" dirty="0">
                <a:solidFill>
                  <a:srgbClr val="000000"/>
                </a:solidFill>
                <a:latin typeface="Arial"/>
                <a:cs typeface="Arial"/>
                <a:sym typeface="Arial"/>
              </a:rPr>
              <a:t>repeat the experiment if they wish</a:t>
            </a:r>
            <a:endParaRPr lang="fa-IR" sz="1867" kern="0" dirty="0">
              <a:solidFill>
                <a:srgbClr val="000000"/>
              </a:solidFill>
              <a:latin typeface="Arial"/>
              <a:cs typeface="Arial"/>
              <a:sym typeface="Arial"/>
            </a:endParaRPr>
          </a:p>
        </p:txBody>
      </p:sp>
      <p:sp>
        <p:nvSpPr>
          <p:cNvPr id="11" name="TextBox 10"/>
          <p:cNvSpPr txBox="1"/>
          <p:nvPr/>
        </p:nvSpPr>
        <p:spPr>
          <a:xfrm>
            <a:off x="6819684" y="4101636"/>
            <a:ext cx="1742379" cy="1569660"/>
          </a:xfrm>
          <a:prstGeom prst="rect">
            <a:avLst/>
          </a:prstGeom>
          <a:noFill/>
        </p:spPr>
        <p:txBody>
          <a:bodyPr wrap="square" rtlCol="1">
            <a:spAutoFit/>
          </a:bodyPr>
          <a:lstStyle/>
          <a:p>
            <a:pPr defTabSz="1219170">
              <a:buClr>
                <a:srgbClr val="000000"/>
              </a:buClr>
            </a:pPr>
            <a:r>
              <a:rPr lang="en-US" sz="1600" i="1" kern="0" dirty="0">
                <a:solidFill>
                  <a:srgbClr val="000000"/>
                </a:solidFill>
                <a:latin typeface="Arial"/>
                <a:cs typeface="Arial"/>
                <a:sym typeface="Arial"/>
              </a:rPr>
              <a:t>determine whether the conclusions drawn are justified by the data</a:t>
            </a:r>
          </a:p>
        </p:txBody>
      </p:sp>
    </p:spTree>
    <p:extLst>
      <p:ext uri="{BB962C8B-B14F-4D97-AF65-F5344CB8AC3E}">
        <p14:creationId xmlns:p14="http://schemas.microsoft.com/office/powerpoint/2010/main" val="201464450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24</a:t>
            </a:fld>
            <a:endParaRPr lang="en" kern="0">
              <a:solidFill>
                <a:srgbClr val="7085AA"/>
              </a:solidFill>
            </a:endParaRPr>
          </a:p>
        </p:txBody>
      </p:sp>
      <p:pic>
        <p:nvPicPr>
          <p:cNvPr id="6" name="Picture 5"/>
          <p:cNvPicPr>
            <a:picLocks noChangeAspect="1"/>
          </p:cNvPicPr>
          <p:nvPr/>
        </p:nvPicPr>
        <p:blipFill>
          <a:blip r:embed="rId2">
            <a:extLst>
              <a:ext uri="{BEBA8EAE-BF5A-486C-A8C5-ECC9F3942E4B}">
                <a14:imgProps xmlns:a14="http://schemas.microsoft.com/office/drawing/2010/main">
                  <a14:imgLayer r:embed="rId3">
                    <a14:imgEffect>
                      <a14:colorTemperature colorTemp="11200"/>
                    </a14:imgEffect>
                  </a14:imgLayer>
                </a14:imgProps>
              </a:ext>
            </a:extLst>
          </a:blip>
          <a:stretch>
            <a:fillRect/>
          </a:stretch>
        </p:blipFill>
        <p:spPr>
          <a:xfrm>
            <a:off x="1101954" y="882701"/>
            <a:ext cx="9988025" cy="4556975"/>
          </a:xfrm>
          <a:prstGeom prst="rect">
            <a:avLst/>
          </a:prstGeom>
        </p:spPr>
      </p:pic>
    </p:spTree>
    <p:extLst>
      <p:ext uri="{BB962C8B-B14F-4D97-AF65-F5344CB8AC3E}">
        <p14:creationId xmlns:p14="http://schemas.microsoft.com/office/powerpoint/2010/main" val="375381397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618186"/>
            <a:ext cx="9769058" cy="998115"/>
          </a:xfrm>
        </p:spPr>
        <p:txBody>
          <a:bodyPr/>
          <a:lstStyle/>
          <a:p>
            <a:pPr algn="r" rtl="1"/>
            <a:r>
              <a:rPr lang="fa-IR" dirty="0" smtClean="0">
                <a:cs typeface="B Titr" panose="00000700000000000000" pitchFamily="2" charset="-78"/>
              </a:rPr>
              <a:t>حالا که تصمیم گرفتید و یا نیاز است که یک مقاله بنویسید این سوالات را از خودتان بپرسید</a:t>
            </a:r>
            <a:endParaRPr lang="fa-IR" dirty="0">
              <a:cs typeface="B Titr" panose="00000700000000000000" pitchFamily="2" charset="-78"/>
            </a:endParaRPr>
          </a:p>
        </p:txBody>
      </p:sp>
      <p:sp>
        <p:nvSpPr>
          <p:cNvPr id="3" name="Text Placeholder 2"/>
          <p:cNvSpPr>
            <a:spLocks noGrp="1"/>
          </p:cNvSpPr>
          <p:nvPr>
            <p:ph type="body" idx="1"/>
          </p:nvPr>
        </p:nvSpPr>
        <p:spPr>
          <a:xfrm>
            <a:off x="1371166" y="1872204"/>
            <a:ext cx="9769059" cy="3567200"/>
          </a:xfrm>
        </p:spPr>
        <p:txBody>
          <a:bodyPr/>
          <a:lstStyle/>
          <a:p>
            <a:r>
              <a:rPr lang="en-US" dirty="0"/>
              <a:t>What is the right format for the </a:t>
            </a:r>
            <a:r>
              <a:rPr lang="en-US" dirty="0" smtClean="0"/>
              <a:t>message?</a:t>
            </a:r>
          </a:p>
          <a:p>
            <a:endParaRPr lang="en-US" dirty="0"/>
          </a:p>
          <a:p>
            <a:r>
              <a:rPr lang="en-US" dirty="0" smtClean="0"/>
              <a:t>What </a:t>
            </a:r>
            <a:r>
              <a:rPr lang="en-US" dirty="0"/>
              <a:t>is the right audience—who cares</a:t>
            </a:r>
            <a:r>
              <a:rPr lang="en-US" dirty="0" smtClean="0"/>
              <a:t>?</a:t>
            </a:r>
          </a:p>
          <a:p>
            <a:endParaRPr lang="en-US" dirty="0"/>
          </a:p>
          <a:p>
            <a:r>
              <a:rPr lang="en-US" dirty="0"/>
              <a:t>What journal should I choose?</a:t>
            </a:r>
          </a:p>
          <a:p>
            <a:endParaRPr lang="en-US" dirty="0"/>
          </a:p>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25</a:t>
            </a:fld>
            <a:endParaRPr lang="en" kern="0">
              <a:solidFill>
                <a:srgbClr val="7085AA"/>
              </a:solidFill>
            </a:endParaRPr>
          </a:p>
        </p:txBody>
      </p:sp>
    </p:spTree>
    <p:extLst>
      <p:ext uri="{BB962C8B-B14F-4D97-AF65-F5344CB8AC3E}">
        <p14:creationId xmlns:p14="http://schemas.microsoft.com/office/powerpoint/2010/main" val="3853796891"/>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rtl="1"/>
            <a:r>
              <a:rPr lang="fa-IR" dirty="0" smtClean="0">
                <a:solidFill>
                  <a:srgbClr val="FF0000"/>
                </a:solidFill>
                <a:cs typeface="B Mitra" panose="00000400000000000000" pitchFamily="2" charset="-78"/>
              </a:rPr>
              <a:t>چه مقالاتی شانس چاپ در مجلات با ضریب تاثیر بالا دارند ؟</a:t>
            </a:r>
            <a:endParaRPr lang="fa-IR"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371167" y="2191117"/>
            <a:ext cx="9150872" cy="3567200"/>
          </a:xfrm>
        </p:spPr>
        <p:txBody>
          <a:bodyPr/>
          <a:lstStyle/>
          <a:p>
            <a:pPr algn="r" rtl="1"/>
            <a:r>
              <a:rPr lang="fa-IR" b="1" dirty="0" smtClean="0">
                <a:cs typeface="B Mitra" panose="00000400000000000000" pitchFamily="2" charset="-78"/>
              </a:rPr>
              <a:t>یک مطالعه </a:t>
            </a:r>
            <a:r>
              <a:rPr lang="en-US" b="1" dirty="0" smtClean="0">
                <a:cs typeface="B Mitra" panose="00000400000000000000" pitchFamily="2" charset="-78"/>
              </a:rPr>
              <a:t>rigorous and robust</a:t>
            </a:r>
            <a:r>
              <a:rPr lang="fa-IR" b="1" dirty="0" smtClean="0">
                <a:cs typeface="B Mitra" panose="00000400000000000000" pitchFamily="2" charset="-78"/>
              </a:rPr>
              <a:t> باشد. </a:t>
            </a:r>
          </a:p>
          <a:p>
            <a:pPr lvl="0" algn="r" rtl="1">
              <a:buClr>
                <a:srgbClr val="7085AA"/>
              </a:buClr>
            </a:pPr>
            <a:r>
              <a:rPr lang="en-US" b="1" dirty="0" smtClean="0">
                <a:solidFill>
                  <a:srgbClr val="273F68"/>
                </a:solidFill>
                <a:cs typeface="B Mitra" panose="00000400000000000000" pitchFamily="2" charset="-78"/>
              </a:rPr>
              <a:t>thought</a:t>
            </a:r>
            <a:r>
              <a:rPr lang="fa-IR" b="1" dirty="0">
                <a:solidFill>
                  <a:srgbClr val="273F68"/>
                </a:solidFill>
                <a:cs typeface="B Mitra" panose="00000400000000000000" pitchFamily="2" charset="-78"/>
              </a:rPr>
              <a:t>، </a:t>
            </a:r>
            <a:r>
              <a:rPr lang="en-US" b="1" dirty="0">
                <a:solidFill>
                  <a:srgbClr val="273F68"/>
                </a:solidFill>
                <a:cs typeface="B Mitra" panose="00000400000000000000" pitchFamily="2" charset="-78"/>
              </a:rPr>
              <a:t>style</a:t>
            </a:r>
            <a:r>
              <a:rPr lang="fa-IR" b="1" dirty="0">
                <a:solidFill>
                  <a:srgbClr val="273F68"/>
                </a:solidFill>
                <a:cs typeface="B Mitra" panose="00000400000000000000" pitchFamily="2" charset="-78"/>
              </a:rPr>
              <a:t> و </a:t>
            </a:r>
            <a:r>
              <a:rPr lang="en-US" b="1" dirty="0">
                <a:solidFill>
                  <a:srgbClr val="273F68"/>
                </a:solidFill>
                <a:cs typeface="B Mitra" panose="00000400000000000000" pitchFamily="2" charset="-78"/>
              </a:rPr>
              <a:t>structure</a:t>
            </a:r>
            <a:r>
              <a:rPr lang="fa-IR" b="1" dirty="0">
                <a:solidFill>
                  <a:srgbClr val="273F68"/>
                </a:solidFill>
                <a:cs typeface="B Mitra" panose="00000400000000000000" pitchFamily="2" charset="-78"/>
              </a:rPr>
              <a:t> مقاله درست باشد. </a:t>
            </a:r>
          </a:p>
          <a:p>
            <a:pPr lvl="0" algn="r" rtl="1">
              <a:buClr>
                <a:srgbClr val="7085AA"/>
              </a:buClr>
            </a:pPr>
            <a:r>
              <a:rPr lang="fa-IR" b="1" dirty="0">
                <a:solidFill>
                  <a:srgbClr val="273F68"/>
                </a:solidFill>
                <a:cs typeface="B Mitra" panose="00000400000000000000" pitchFamily="2" charset="-78"/>
              </a:rPr>
              <a:t>کار محققان شناخته </a:t>
            </a:r>
            <a:r>
              <a:rPr lang="fa-IR" b="1" dirty="0" smtClean="0">
                <a:solidFill>
                  <a:srgbClr val="273F68"/>
                </a:solidFill>
                <a:cs typeface="B Mitra" panose="00000400000000000000" pitchFamily="2" charset="-78"/>
              </a:rPr>
              <a:t>شده</a:t>
            </a:r>
            <a:endParaRPr lang="fa-IR" b="1" dirty="0" smtClean="0">
              <a:cs typeface="B Mitra" panose="00000400000000000000" pitchFamily="2" charset="-78"/>
            </a:endParaRPr>
          </a:p>
          <a:p>
            <a:pPr algn="r" rtl="1"/>
            <a:r>
              <a:rPr lang="fa-IR" b="1" dirty="0" smtClean="0">
                <a:cs typeface="B Mitra" panose="00000400000000000000" pitchFamily="2" charset="-78"/>
              </a:rPr>
              <a:t>مقاله تهیه شده </a:t>
            </a:r>
            <a:r>
              <a:rPr lang="en-US" b="1" dirty="0" smtClean="0">
                <a:cs typeface="B Mitra" panose="00000400000000000000" pitchFamily="2" charset="-78"/>
              </a:rPr>
              <a:t>concise</a:t>
            </a:r>
            <a:r>
              <a:rPr lang="fa-IR" b="1" dirty="0" smtClean="0">
                <a:cs typeface="B Mitra" panose="00000400000000000000" pitchFamily="2" charset="-78"/>
              </a:rPr>
              <a:t> و </a:t>
            </a:r>
            <a:r>
              <a:rPr lang="en-US" b="1" dirty="0" smtClean="0">
                <a:cs typeface="B Mitra" panose="00000400000000000000" pitchFamily="2" charset="-78"/>
              </a:rPr>
              <a:t>intelligible</a:t>
            </a:r>
            <a:r>
              <a:rPr lang="fa-IR" b="1" dirty="0" smtClean="0">
                <a:cs typeface="B Mitra" panose="00000400000000000000" pitchFamily="2" charset="-78"/>
              </a:rPr>
              <a:t> باشد. </a:t>
            </a: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26</a:t>
            </a:fld>
            <a:endParaRPr lang="en" kern="0">
              <a:solidFill>
                <a:srgbClr val="7085AA"/>
              </a:solidFill>
            </a:endParaRPr>
          </a:p>
        </p:txBody>
      </p:sp>
    </p:spTree>
    <p:extLst>
      <p:ext uri="{BB962C8B-B14F-4D97-AF65-F5344CB8AC3E}">
        <p14:creationId xmlns:p14="http://schemas.microsoft.com/office/powerpoint/2010/main" val="388832271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t>
            </a:r>
            <a:r>
              <a:rPr lang="en-US" dirty="0" smtClean="0"/>
              <a:t>he </a:t>
            </a:r>
            <a:r>
              <a:rPr lang="en-US" dirty="0"/>
              <a:t>following aspects are relevant </a:t>
            </a:r>
            <a:r>
              <a:rPr lang="en-US" dirty="0" smtClean="0"/>
              <a:t>to reviewers </a:t>
            </a:r>
            <a:r>
              <a:rPr lang="en-US" dirty="0"/>
              <a:t>and might influence their recommended decision:</a:t>
            </a:r>
            <a:endParaRPr lang="fa-IR" dirty="0"/>
          </a:p>
        </p:txBody>
      </p:sp>
      <p:sp>
        <p:nvSpPr>
          <p:cNvPr id="3" name="Text Placeholder 2"/>
          <p:cNvSpPr>
            <a:spLocks noGrp="1"/>
          </p:cNvSpPr>
          <p:nvPr>
            <p:ph type="body" idx="1"/>
          </p:nvPr>
        </p:nvSpPr>
        <p:spPr/>
        <p:txBody>
          <a:bodyPr/>
          <a:lstStyle/>
          <a:p>
            <a:endParaRPr lang="fa-IR" dirty="0"/>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27</a:t>
            </a:fld>
            <a:endParaRPr lang="en" kern="0">
              <a:solidFill>
                <a:srgbClr val="7085AA"/>
              </a:solidFill>
            </a:endParaRPr>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30352" y="2409825"/>
            <a:ext cx="9589454" cy="25716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69473503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Also increasing the likelihood of acceptance are the following characteristics </a:t>
            </a:r>
            <a:r>
              <a:rPr lang="en-US" dirty="0" smtClean="0"/>
              <a:t>of submitted </a:t>
            </a:r>
            <a:r>
              <a:rPr lang="en-US" dirty="0"/>
              <a:t>papers</a:t>
            </a:r>
            <a:endParaRPr lang="fa-IR" dirty="0"/>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28</a:t>
            </a:fld>
            <a:endParaRPr lang="en" kern="0">
              <a:solidFill>
                <a:srgbClr val="7085AA"/>
              </a:solidFill>
            </a:endParaRPr>
          </a:p>
        </p:txBody>
      </p:sp>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90816" y="2480764"/>
            <a:ext cx="8220825" cy="16135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30808837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39347" y="1058540"/>
            <a:ext cx="9449600" cy="733600"/>
          </a:xfrm>
        </p:spPr>
        <p:txBody>
          <a:bodyPr/>
          <a:lstStyle/>
          <a:p>
            <a:pPr lvl="0" eaLnBrk="0" fontAlgn="base" hangingPunct="0">
              <a:lnSpc>
                <a:spcPct val="100000"/>
              </a:lnSpc>
              <a:spcBef>
                <a:spcPct val="0"/>
              </a:spcBef>
              <a:spcAft>
                <a:spcPct val="0"/>
              </a:spcAft>
              <a:defRPr/>
            </a:pPr>
            <a:r>
              <a:rPr lang="en-US" sz="3200" kern="1200" dirty="0">
                <a:solidFill>
                  <a:srgbClr val="0000FF"/>
                </a:solidFill>
                <a:latin typeface="Century Gothic"/>
                <a:ea typeface="+mn-ea"/>
                <a:cs typeface="Arial" panose="020B0604020202020204" pitchFamily="34" charset="0"/>
              </a:rPr>
              <a:t>Attributes of a Good Manuscript</a:t>
            </a:r>
            <a:br>
              <a:rPr lang="en-US" sz="3200" kern="1200" dirty="0">
                <a:solidFill>
                  <a:srgbClr val="0000FF"/>
                </a:solidFill>
                <a:latin typeface="Century Gothic"/>
                <a:ea typeface="+mn-ea"/>
                <a:cs typeface="Arial" panose="020B0604020202020204" pitchFamily="34" charset="0"/>
              </a:rPr>
            </a:br>
            <a:endParaRPr lang="fa-IR" dirty="0"/>
          </a:p>
        </p:txBody>
      </p:sp>
      <p:sp>
        <p:nvSpPr>
          <p:cNvPr id="3" name="Text Placeholder 2"/>
          <p:cNvSpPr>
            <a:spLocks noGrp="1"/>
          </p:cNvSpPr>
          <p:nvPr>
            <p:ph type="body" idx="1"/>
          </p:nvPr>
        </p:nvSpPr>
        <p:spPr/>
        <p:txBody>
          <a:bodyPr/>
          <a:lstStyle/>
          <a:p>
            <a:pPr marL="342900" lvl="0" indent="-273050" eaLnBrk="0" fontAlgn="base" hangingPunct="0">
              <a:lnSpc>
                <a:spcPct val="100000"/>
              </a:lnSpc>
              <a:spcBef>
                <a:spcPct val="20000"/>
              </a:spcBef>
              <a:spcAft>
                <a:spcPct val="0"/>
              </a:spcAft>
              <a:buClr>
                <a:srgbClr val="94C600"/>
              </a:buClr>
              <a:buSzPct val="76000"/>
              <a:buFont typeface="Wingdings" panose="05000000000000000000" pitchFamily="2" charset="2"/>
              <a:buChar char="q"/>
            </a:pPr>
            <a:r>
              <a:rPr lang="en-GB" altLang="fa-IR" kern="1200" dirty="0">
                <a:solidFill>
                  <a:srgbClr val="3E3D2D"/>
                </a:solidFill>
                <a:latin typeface="Century Gothic"/>
                <a:ea typeface="+mn-ea"/>
                <a:cs typeface="Tahoma" panose="020B0604030504040204" pitchFamily="34" charset="0"/>
              </a:rPr>
              <a:t>Concise but powerful</a:t>
            </a:r>
          </a:p>
          <a:p>
            <a:pPr marL="342900" lvl="0" indent="-273050" eaLnBrk="0" fontAlgn="base" hangingPunct="0">
              <a:lnSpc>
                <a:spcPct val="100000"/>
              </a:lnSpc>
              <a:spcBef>
                <a:spcPct val="20000"/>
              </a:spcBef>
              <a:spcAft>
                <a:spcPct val="0"/>
              </a:spcAft>
              <a:buClr>
                <a:srgbClr val="94C600"/>
              </a:buClr>
              <a:buSzPct val="76000"/>
              <a:buFont typeface="Wingdings" panose="05000000000000000000" pitchFamily="2" charset="2"/>
              <a:buChar char="q"/>
            </a:pPr>
            <a:r>
              <a:rPr lang="en-GB" altLang="fa-IR" kern="1200" dirty="0">
                <a:solidFill>
                  <a:srgbClr val="3E3D2D"/>
                </a:solidFill>
                <a:latin typeface="Century Gothic"/>
                <a:ea typeface="+mn-ea"/>
                <a:cs typeface="Tahoma" panose="020B0604030504040204" pitchFamily="34" charset="0"/>
              </a:rPr>
              <a:t>Story like</a:t>
            </a:r>
          </a:p>
          <a:p>
            <a:pPr marL="342900" lvl="0" indent="-273050" eaLnBrk="0" fontAlgn="base" hangingPunct="0">
              <a:lnSpc>
                <a:spcPct val="100000"/>
              </a:lnSpc>
              <a:spcBef>
                <a:spcPct val="20000"/>
              </a:spcBef>
              <a:spcAft>
                <a:spcPct val="0"/>
              </a:spcAft>
              <a:buClr>
                <a:srgbClr val="94C600"/>
              </a:buClr>
              <a:buSzPct val="76000"/>
              <a:buFont typeface="Wingdings" panose="05000000000000000000" pitchFamily="2" charset="2"/>
              <a:buChar char="q"/>
            </a:pPr>
            <a:r>
              <a:rPr lang="en-GB" altLang="fa-IR" kern="1200" dirty="0">
                <a:solidFill>
                  <a:srgbClr val="3E3D2D"/>
                </a:solidFill>
                <a:latin typeface="Century Gothic"/>
                <a:ea typeface="+mn-ea"/>
                <a:cs typeface="Tahoma" panose="020B0604030504040204" pitchFamily="34" charset="0"/>
              </a:rPr>
              <a:t>To the point</a:t>
            </a:r>
          </a:p>
          <a:p>
            <a:pPr marL="342900" lvl="0" indent="-273050" eaLnBrk="0" fontAlgn="base" hangingPunct="0">
              <a:lnSpc>
                <a:spcPct val="100000"/>
              </a:lnSpc>
              <a:spcBef>
                <a:spcPct val="20000"/>
              </a:spcBef>
              <a:spcAft>
                <a:spcPct val="0"/>
              </a:spcAft>
              <a:buClr>
                <a:srgbClr val="94C600"/>
              </a:buClr>
              <a:buSzPct val="76000"/>
              <a:buFont typeface="Wingdings" panose="05000000000000000000" pitchFamily="2" charset="2"/>
              <a:buChar char="q"/>
            </a:pPr>
            <a:r>
              <a:rPr lang="en-GB" altLang="fa-IR" kern="1200" dirty="0">
                <a:solidFill>
                  <a:srgbClr val="3E3D2D"/>
                </a:solidFill>
                <a:latin typeface="Century Gothic"/>
                <a:ea typeface="+mn-ea"/>
                <a:cs typeface="Tahoma" panose="020B0604030504040204" pitchFamily="34" charset="0"/>
              </a:rPr>
              <a:t>Free from grammatical and stylistic errors</a:t>
            </a:r>
          </a:p>
          <a:p>
            <a:pPr marL="342900" lvl="0" indent="-273050" eaLnBrk="0" fontAlgn="base" hangingPunct="0">
              <a:lnSpc>
                <a:spcPct val="100000"/>
              </a:lnSpc>
              <a:spcBef>
                <a:spcPct val="20000"/>
              </a:spcBef>
              <a:spcAft>
                <a:spcPct val="0"/>
              </a:spcAft>
              <a:buClr>
                <a:srgbClr val="94C600"/>
              </a:buClr>
              <a:buSzPct val="76000"/>
              <a:buFont typeface="Wingdings" panose="05000000000000000000" pitchFamily="2" charset="2"/>
              <a:buChar char="q"/>
            </a:pPr>
            <a:r>
              <a:rPr lang="en-GB" altLang="fa-IR" kern="1200" dirty="0">
                <a:solidFill>
                  <a:srgbClr val="3E3D2D"/>
                </a:solidFill>
                <a:latin typeface="Century Gothic"/>
                <a:ea typeface="+mn-ea"/>
                <a:cs typeface="Tahoma" panose="020B0604030504040204" pitchFamily="34" charset="0"/>
              </a:rPr>
              <a:t>Recognizing contributions of others </a:t>
            </a:r>
          </a:p>
          <a:p>
            <a:pPr marL="342900" lvl="0" indent="-273050" eaLnBrk="0" fontAlgn="base" hangingPunct="0">
              <a:lnSpc>
                <a:spcPct val="100000"/>
              </a:lnSpc>
              <a:spcBef>
                <a:spcPct val="20000"/>
              </a:spcBef>
              <a:spcAft>
                <a:spcPct val="0"/>
              </a:spcAft>
              <a:buClr>
                <a:srgbClr val="94C600"/>
              </a:buClr>
              <a:buSzPct val="76000"/>
              <a:buFont typeface="Wingdings" panose="05000000000000000000" pitchFamily="2" charset="2"/>
              <a:buChar char="q"/>
            </a:pPr>
            <a:r>
              <a:rPr lang="en-GB" altLang="fa-IR" kern="1200" dirty="0">
                <a:solidFill>
                  <a:srgbClr val="3E3D2D"/>
                </a:solidFill>
                <a:latin typeface="Century Gothic"/>
                <a:ea typeface="+mn-ea"/>
                <a:cs typeface="Tahoma" panose="020B0604030504040204" pitchFamily="34" charset="0"/>
              </a:rPr>
              <a:t>Technically correct</a:t>
            </a:r>
          </a:p>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29</a:t>
            </a:fld>
            <a:endParaRPr lang="en" kern="0">
              <a:solidFill>
                <a:srgbClr val="7085AA"/>
              </a:solidFill>
            </a:endParaRPr>
          </a:p>
        </p:txBody>
      </p:sp>
    </p:spTree>
    <p:extLst>
      <p:ext uri="{BB962C8B-B14F-4D97-AF65-F5344CB8AC3E}">
        <p14:creationId xmlns:p14="http://schemas.microsoft.com/office/powerpoint/2010/main" val="203024260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sp>
        <p:nvSpPr>
          <p:cNvPr id="694" name="Google Shape;694;p13"/>
          <p:cNvSpPr txBox="1">
            <a:spLocks noGrp="1"/>
          </p:cNvSpPr>
          <p:nvPr>
            <p:ph type="ctrTitle"/>
          </p:nvPr>
        </p:nvSpPr>
        <p:spPr>
          <a:xfrm>
            <a:off x="2145389" y="1756983"/>
            <a:ext cx="7616247" cy="2281600"/>
          </a:xfrm>
          <a:prstGeom prst="rect">
            <a:avLst/>
          </a:prstGeom>
        </p:spPr>
        <p:txBody>
          <a:bodyPr spcFirstLastPara="1" wrap="square" lIns="0" tIns="0" rIns="0" bIns="0" anchor="ctr" anchorCtr="0">
            <a:noAutofit/>
          </a:bodyPr>
          <a:lstStyle/>
          <a:p>
            <a:r>
              <a:rPr lang="en-US" sz="5400" dirty="0" smtClean="0"/>
              <a:t>How to write a scientific paper?</a:t>
            </a:r>
            <a:br>
              <a:rPr lang="en-US" sz="5400" dirty="0" smtClean="0"/>
            </a:br>
            <a:r>
              <a:rPr lang="en-US" sz="5400" dirty="0"/>
              <a:t/>
            </a:r>
            <a:br>
              <a:rPr lang="en-US" sz="5400" dirty="0"/>
            </a:br>
            <a:endParaRPr sz="5400" dirty="0"/>
          </a:p>
        </p:txBody>
      </p:sp>
      <p:sp>
        <p:nvSpPr>
          <p:cNvPr id="2" name="TextBox 1"/>
          <p:cNvSpPr txBox="1"/>
          <p:nvPr/>
        </p:nvSpPr>
        <p:spPr>
          <a:xfrm>
            <a:off x="3794078" y="3263050"/>
            <a:ext cx="4667534" cy="954107"/>
          </a:xfrm>
          <a:prstGeom prst="rect">
            <a:avLst/>
          </a:prstGeom>
          <a:noFill/>
        </p:spPr>
        <p:txBody>
          <a:bodyPr wrap="square" rtlCol="1">
            <a:spAutoFit/>
          </a:bodyPr>
          <a:lstStyle/>
          <a:p>
            <a:r>
              <a:rPr lang="en-US" sz="2800" b="1" i="1" dirty="0" smtClean="0">
                <a:solidFill>
                  <a:schemeClr val="bg1"/>
                </a:solidFill>
              </a:rPr>
              <a:t>Academic writing</a:t>
            </a:r>
          </a:p>
          <a:p>
            <a:r>
              <a:rPr lang="en-US" sz="2800" b="1" i="1" dirty="0" smtClean="0">
                <a:solidFill>
                  <a:schemeClr val="bg1"/>
                </a:solidFill>
              </a:rPr>
              <a:t>10 tips to get published</a:t>
            </a:r>
            <a:endParaRPr lang="fa-IR" sz="2800" b="1" i="1" dirty="0">
              <a:solidFill>
                <a:schemeClr val="bg1"/>
              </a:solidFill>
            </a:endParaRPr>
          </a:p>
        </p:txBody>
      </p:sp>
    </p:spTree>
    <p:extLst>
      <p:ext uri="{BB962C8B-B14F-4D97-AF65-F5344CB8AC3E}">
        <p14:creationId xmlns:p14="http://schemas.microsoft.com/office/powerpoint/2010/main" val="94188680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12110" y="159370"/>
            <a:ext cx="9449600" cy="733600"/>
          </a:xfrm>
        </p:spPr>
        <p:txBody>
          <a:bodyPr/>
          <a:lstStyle/>
          <a:p>
            <a:r>
              <a:rPr lang="en-US" dirty="0" smtClean="0"/>
              <a:t>10 tips to enhance the chance of publication </a:t>
            </a:r>
            <a:endParaRPr lang="fa-IR" dirty="0"/>
          </a:p>
        </p:txBody>
      </p:sp>
      <p:sp>
        <p:nvSpPr>
          <p:cNvPr id="3" name="Text Placeholder 2"/>
          <p:cNvSpPr>
            <a:spLocks noGrp="1"/>
          </p:cNvSpPr>
          <p:nvPr>
            <p:ph type="body" idx="1"/>
          </p:nvPr>
        </p:nvSpPr>
        <p:spPr>
          <a:xfrm>
            <a:off x="1316576" y="1394532"/>
            <a:ext cx="9860940" cy="3567200"/>
          </a:xfrm>
        </p:spPr>
        <p:txBody>
          <a:bodyPr/>
          <a:lstStyle/>
          <a:p>
            <a:r>
              <a:rPr lang="en-US" dirty="0" smtClean="0"/>
              <a:t>Have true thought, structure and style</a:t>
            </a:r>
          </a:p>
          <a:p>
            <a:r>
              <a:rPr lang="en-US" dirty="0" smtClean="0"/>
              <a:t>Keep it as short as possible</a:t>
            </a:r>
          </a:p>
          <a:p>
            <a:r>
              <a:rPr lang="en-US" dirty="0" smtClean="0"/>
              <a:t>Begin with a plan in mid-divide and conquer approach</a:t>
            </a:r>
          </a:p>
          <a:p>
            <a:r>
              <a:rPr lang="en-US" dirty="0" smtClean="0"/>
              <a:t>Be careful about the detail</a:t>
            </a:r>
          </a:p>
          <a:p>
            <a:r>
              <a:rPr lang="en-US" dirty="0" smtClean="0"/>
              <a:t>Never translate</a:t>
            </a:r>
          </a:p>
          <a:p>
            <a:r>
              <a:rPr lang="en-US" dirty="0" smtClean="0"/>
              <a:t>Accept total responsibility for being clear</a:t>
            </a:r>
          </a:p>
          <a:p>
            <a:r>
              <a:rPr lang="en-US" dirty="0" smtClean="0"/>
              <a:t>Choose an appropriate journal </a:t>
            </a:r>
          </a:p>
          <a:p>
            <a:r>
              <a:rPr lang="en-US" dirty="0" smtClean="0"/>
              <a:t>Stick to “instruction to authors”</a:t>
            </a:r>
          </a:p>
          <a:p>
            <a:r>
              <a:rPr lang="en-US" dirty="0" smtClean="0"/>
              <a:t>In case of rejection: use the scalpel not the sword</a:t>
            </a:r>
          </a:p>
          <a:p>
            <a:r>
              <a:rPr lang="en-US" dirty="0" smtClean="0"/>
              <a:t>Don’t be disappointed!</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30</a:t>
            </a:fld>
            <a:endParaRPr lang="en" kern="0">
              <a:solidFill>
                <a:srgbClr val="7085AA"/>
              </a:solidFill>
            </a:endParaRPr>
          </a:p>
        </p:txBody>
      </p:sp>
    </p:spTree>
    <p:extLst>
      <p:ext uri="{BB962C8B-B14F-4D97-AF65-F5344CB8AC3E}">
        <p14:creationId xmlns:p14="http://schemas.microsoft.com/office/powerpoint/2010/main" val="412344596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dirty="0"/>
          </a:p>
        </p:txBody>
      </p:sp>
      <p:sp>
        <p:nvSpPr>
          <p:cNvPr id="3" name="Text Placeholder 2"/>
          <p:cNvSpPr>
            <a:spLocks noGrp="1"/>
          </p:cNvSpPr>
          <p:nvPr>
            <p:ph type="body" idx="1"/>
          </p:nvPr>
        </p:nvSpPr>
        <p:spPr>
          <a:xfrm>
            <a:off x="1371166" y="1872204"/>
            <a:ext cx="9574337" cy="3567200"/>
          </a:xfrm>
        </p:spPr>
        <p:txBody>
          <a:bodyPr/>
          <a:lstStyle/>
          <a:p>
            <a:r>
              <a:rPr lang="en-US" b="1" dirty="0">
                <a:effectLst>
                  <a:outerShdw blurRad="38100" dist="38100" dir="2700000" algn="tl">
                    <a:srgbClr val="000000">
                      <a:alpha val="43137"/>
                    </a:srgbClr>
                  </a:outerShdw>
                </a:effectLst>
              </a:rPr>
              <a:t>Thought</a:t>
            </a:r>
            <a:r>
              <a:rPr lang="en-US" dirty="0">
                <a:effectLst>
                  <a:outerShdw blurRad="38100" dist="38100" dir="2700000" algn="tl">
                    <a:srgbClr val="000000">
                      <a:alpha val="43137"/>
                    </a:srgbClr>
                  </a:outerShdw>
                </a:effectLst>
              </a:rPr>
              <a:t> </a:t>
            </a:r>
            <a:r>
              <a:rPr lang="en-US" dirty="0"/>
              <a:t>is a matter of having some worthwhile results </a:t>
            </a:r>
            <a:r>
              <a:rPr lang="en-US" dirty="0" smtClean="0"/>
              <a:t>and ideas </a:t>
            </a:r>
            <a:r>
              <a:rPr lang="en-US" dirty="0"/>
              <a:t>to publish. You need some new results to publish </a:t>
            </a:r>
            <a:r>
              <a:rPr lang="en-US" dirty="0" smtClean="0"/>
              <a:t>and you </a:t>
            </a:r>
            <a:r>
              <a:rPr lang="en-US" dirty="0"/>
              <a:t>need to be able to interpret them </a:t>
            </a:r>
            <a:r>
              <a:rPr lang="en-US" dirty="0" smtClean="0"/>
              <a:t>correctly.</a:t>
            </a:r>
          </a:p>
          <a:p>
            <a:r>
              <a:rPr lang="en-US" b="1" dirty="0">
                <a:effectLst>
                  <a:outerShdw blurRad="38100" dist="38100" dir="2700000" algn="tl">
                    <a:srgbClr val="000000">
                      <a:alpha val="43137"/>
                    </a:srgbClr>
                  </a:outerShdw>
                </a:effectLst>
              </a:rPr>
              <a:t>Structure</a:t>
            </a:r>
            <a:r>
              <a:rPr lang="en-US" dirty="0"/>
              <a:t> is simply a matter of getting the right things in </a:t>
            </a:r>
            <a:r>
              <a:rPr lang="en-US" dirty="0" smtClean="0"/>
              <a:t>the right </a:t>
            </a:r>
            <a:r>
              <a:rPr lang="en-US" dirty="0"/>
              <a:t>place.</a:t>
            </a:r>
          </a:p>
          <a:p>
            <a:r>
              <a:rPr lang="en-US" b="1" dirty="0" smtClean="0">
                <a:effectLst>
                  <a:outerShdw blurRad="38100" dist="38100" dir="2700000" algn="tl">
                    <a:srgbClr val="000000">
                      <a:alpha val="43137"/>
                    </a:srgbClr>
                  </a:outerShdw>
                </a:effectLst>
              </a:rPr>
              <a:t>Style</a:t>
            </a:r>
            <a:r>
              <a:rPr lang="en-US" dirty="0" smtClean="0">
                <a:effectLst>
                  <a:outerShdw blurRad="38100" dist="38100" dir="2700000" algn="tl">
                    <a:srgbClr val="000000">
                      <a:alpha val="43137"/>
                    </a:srgbClr>
                  </a:outerShdw>
                </a:effectLst>
              </a:rPr>
              <a:t> </a:t>
            </a:r>
            <a:r>
              <a:rPr lang="en-US" dirty="0"/>
              <a:t>is a matter of choosing the fewest and </a:t>
            </a:r>
            <a:r>
              <a:rPr lang="en-US" dirty="0" smtClean="0"/>
              <a:t>most appropriate </a:t>
            </a:r>
            <a:r>
              <a:rPr lang="en-US" dirty="0"/>
              <a:t>words and using the rules of good grammar.</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31</a:t>
            </a:fld>
            <a:endParaRPr lang="en" kern="0">
              <a:solidFill>
                <a:srgbClr val="7085AA"/>
              </a:solidFill>
            </a:endParaRPr>
          </a:p>
        </p:txBody>
      </p:sp>
    </p:spTree>
    <p:extLst>
      <p:ext uri="{BB962C8B-B14F-4D97-AF65-F5344CB8AC3E}">
        <p14:creationId xmlns:p14="http://schemas.microsoft.com/office/powerpoint/2010/main" val="49113283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357519" y="255701"/>
            <a:ext cx="9449600" cy="3577600"/>
          </a:xfrm>
        </p:spPr>
        <p:txBody>
          <a:bodyPr/>
          <a:lstStyle/>
          <a:p>
            <a:pPr marL="152396" indent="0">
              <a:buNone/>
            </a:pPr>
            <a:r>
              <a:rPr lang="en-US" b="1" dirty="0" smtClean="0"/>
              <a:t>Be caution about style!? </a:t>
            </a:r>
          </a:p>
          <a:p>
            <a:pPr marL="152396" indent="0">
              <a:buNone/>
            </a:pPr>
            <a:r>
              <a:rPr lang="en-US" dirty="0" smtClean="0"/>
              <a:t>Example: Use </a:t>
            </a:r>
            <a:r>
              <a:rPr lang="en-US" dirty="0"/>
              <a:t>verbs instead of abstract </a:t>
            </a:r>
            <a:r>
              <a:rPr lang="en-US" dirty="0" smtClean="0"/>
              <a:t>nouns</a:t>
            </a:r>
          </a:p>
          <a:p>
            <a:endParaRPr lang="en-US" dirty="0"/>
          </a:p>
          <a:p>
            <a:endParaRPr lang="en-US" dirty="0" smtClean="0"/>
          </a:p>
          <a:p>
            <a:endParaRPr lang="en-US" dirty="0"/>
          </a:p>
          <a:p>
            <a:endParaRPr lang="en-US" dirty="0" smtClean="0"/>
          </a:p>
          <a:p>
            <a:pPr marL="152396" indent="0">
              <a:buNone/>
            </a:pPr>
            <a:r>
              <a:rPr lang="en-US" dirty="0" smtClean="0"/>
              <a:t>Break </a:t>
            </a:r>
            <a:r>
              <a:rPr lang="en-US" dirty="0"/>
              <a:t>up noun clusters and ‘</a:t>
            </a:r>
            <a:r>
              <a:rPr lang="en-US" b="1" dirty="0"/>
              <a:t>stacked modifiers</a:t>
            </a:r>
            <a:r>
              <a:rPr lang="en-US" dirty="0"/>
              <a:t>’ (i.e. strings of adjectives and </a:t>
            </a:r>
            <a:r>
              <a:rPr lang="en-US" dirty="0" smtClean="0"/>
              <a:t>nouns, with </a:t>
            </a:r>
            <a:r>
              <a:rPr lang="en-US" dirty="0"/>
              <a:t>no clue about which modifies which</a:t>
            </a:r>
            <a:r>
              <a:rPr lang="en-US" dirty="0" smtClean="0"/>
              <a:t>).</a:t>
            </a:r>
          </a:p>
          <a:p>
            <a:pPr marL="761981" lvl="1" indent="0">
              <a:buNone/>
            </a:pPr>
            <a:r>
              <a:rPr lang="en-US" dirty="0"/>
              <a:t>Burton was driving around the countryside while his friend sang songs </a:t>
            </a:r>
            <a:r>
              <a:rPr lang="en-US" b="1" dirty="0" smtClean="0"/>
              <a:t>slowly</a:t>
            </a:r>
          </a:p>
          <a:p>
            <a:pPr marL="761981" lvl="1" indent="0">
              <a:buNone/>
            </a:pPr>
            <a:r>
              <a:rPr lang="en-US" b="1" dirty="0" smtClean="0"/>
              <a:t>Or</a:t>
            </a:r>
          </a:p>
          <a:p>
            <a:pPr marL="761981" lvl="1" indent="0">
              <a:buNone/>
            </a:pPr>
            <a:r>
              <a:rPr lang="en-US" dirty="0"/>
              <a:t>Burton was slowly driving around the countryside while his friend sang songs</a:t>
            </a:r>
            <a:endParaRPr lang="en-US" dirty="0" smtClean="0"/>
          </a:p>
          <a:p>
            <a:endParaRPr lang="fa-IR" b="1"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32</a:t>
            </a:fld>
            <a:endParaRPr lang="en" kern="0">
              <a:solidFill>
                <a:srgbClr val="7085AA"/>
              </a:solidFill>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49524" y="865229"/>
            <a:ext cx="4342476" cy="221809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16163124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1371166" y="1872204"/>
            <a:ext cx="9492451" cy="3567200"/>
          </a:xfrm>
        </p:spPr>
        <p:txBody>
          <a:bodyPr/>
          <a:lstStyle/>
          <a:p>
            <a:r>
              <a:rPr lang="en-US" b="1" dirty="0" smtClean="0"/>
              <a:t>Macro review-micro review</a:t>
            </a:r>
          </a:p>
          <a:p>
            <a:r>
              <a:rPr lang="en-US" dirty="0" smtClean="0"/>
              <a:t>There is little point in a reviewer providing feedback on the style until the thoughts and structure are in place</a:t>
            </a:r>
          </a:p>
          <a:p>
            <a:r>
              <a:rPr lang="en-US" dirty="0" smtClean="0"/>
              <a:t>Is the paper is sufficiently advanced to ask for micro-feedback?</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33</a:t>
            </a:fld>
            <a:endParaRPr lang="en" kern="0">
              <a:solidFill>
                <a:srgbClr val="7085AA"/>
              </a:solidFill>
            </a:endParaRPr>
          </a:p>
        </p:txBody>
      </p:sp>
    </p:spTree>
    <p:extLst>
      <p:ext uri="{BB962C8B-B14F-4D97-AF65-F5344CB8AC3E}">
        <p14:creationId xmlns:p14="http://schemas.microsoft.com/office/powerpoint/2010/main" val="168408824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Pattern for the contents of a scientific article</a:t>
            </a:r>
            <a:endParaRPr lang="fa-IR" dirty="0"/>
          </a:p>
        </p:txBody>
      </p:sp>
      <p:sp>
        <p:nvSpPr>
          <p:cNvPr id="3" name="Text Placeholder 2"/>
          <p:cNvSpPr>
            <a:spLocks noGrp="1"/>
          </p:cNvSpPr>
          <p:nvPr>
            <p:ph type="body" idx="1"/>
          </p:nvPr>
        </p:nvSpPr>
        <p:spPr>
          <a:xfrm>
            <a:off x="1371166" y="1872204"/>
            <a:ext cx="9942827" cy="3567200"/>
          </a:xfrm>
        </p:spPr>
        <p:txBody>
          <a:bodyPr/>
          <a:lstStyle/>
          <a:p>
            <a:r>
              <a:rPr lang="en-US" b="1" dirty="0" smtClean="0"/>
              <a:t>IMRAD:</a:t>
            </a:r>
          </a:p>
          <a:p>
            <a:pPr lvl="1"/>
            <a:r>
              <a:rPr lang="en-US" b="1" dirty="0" smtClean="0"/>
              <a:t>I</a:t>
            </a:r>
            <a:r>
              <a:rPr lang="en-US" dirty="0" smtClean="0"/>
              <a:t>ntroduction tells what question you will be asking,</a:t>
            </a:r>
          </a:p>
          <a:p>
            <a:pPr lvl="1"/>
            <a:r>
              <a:rPr lang="en-US" b="1" dirty="0" smtClean="0"/>
              <a:t>M</a:t>
            </a:r>
            <a:r>
              <a:rPr lang="en-US" dirty="0" smtClean="0"/>
              <a:t>ethods tell how it was studied,</a:t>
            </a:r>
          </a:p>
          <a:p>
            <a:pPr lvl="1"/>
            <a:r>
              <a:rPr lang="en-US" b="1" dirty="0" smtClean="0"/>
              <a:t>R</a:t>
            </a:r>
            <a:r>
              <a:rPr lang="en-US" dirty="0" smtClean="0"/>
              <a:t>esults tell what you found</a:t>
            </a:r>
          </a:p>
          <a:p>
            <a:pPr lvl="1"/>
            <a:r>
              <a:rPr lang="en-US" b="1" dirty="0" smtClean="0"/>
              <a:t>A</a:t>
            </a:r>
            <a:r>
              <a:rPr lang="en-US" dirty="0" smtClean="0"/>
              <a:t>nd</a:t>
            </a:r>
          </a:p>
          <a:p>
            <a:pPr lvl="1"/>
            <a:r>
              <a:rPr lang="en-US" b="1" dirty="0" smtClean="0"/>
              <a:t>D</a:t>
            </a:r>
            <a:r>
              <a:rPr lang="en-US" dirty="0" smtClean="0"/>
              <a:t>iscussion explains what the findings mean. </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34</a:t>
            </a:fld>
            <a:endParaRPr lang="en" kern="0">
              <a:solidFill>
                <a:srgbClr val="7085AA"/>
              </a:solidFill>
            </a:endParaRPr>
          </a:p>
        </p:txBody>
      </p:sp>
    </p:spTree>
    <p:extLst>
      <p:ext uri="{BB962C8B-B14F-4D97-AF65-F5344CB8AC3E}">
        <p14:creationId xmlns:p14="http://schemas.microsoft.com/office/powerpoint/2010/main" val="133453114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12111" y="3039048"/>
            <a:ext cx="9449600" cy="733600"/>
          </a:xfrm>
        </p:spPr>
        <p:txBody>
          <a:bodyPr/>
          <a:lstStyle/>
          <a:p>
            <a:r>
              <a:rPr lang="en-US" dirty="0" smtClean="0"/>
              <a:t>2. Keep it short and simple</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35</a:t>
            </a:fld>
            <a:endParaRPr lang="en" kern="0">
              <a:solidFill>
                <a:srgbClr val="7085AA"/>
              </a:solidFill>
            </a:endParaRPr>
          </a:p>
        </p:txBody>
      </p:sp>
    </p:spTree>
    <p:extLst>
      <p:ext uri="{BB962C8B-B14F-4D97-AF65-F5344CB8AC3E}">
        <p14:creationId xmlns:p14="http://schemas.microsoft.com/office/powerpoint/2010/main" val="393093351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480348" y="1776670"/>
            <a:ext cx="9874588" cy="3567200"/>
          </a:xfrm>
        </p:spPr>
        <p:txBody>
          <a:bodyPr/>
          <a:lstStyle/>
          <a:p>
            <a:r>
              <a:rPr lang="en-US" dirty="0" smtClean="0"/>
              <a:t>Few papers are rejected because they are too short</a:t>
            </a:r>
          </a:p>
          <a:p>
            <a:r>
              <a:rPr lang="en-US" dirty="0" smtClean="0"/>
              <a:t>You want just to answer a scientific research question or to fulfill a specific research aim </a:t>
            </a:r>
          </a:p>
          <a:p>
            <a:r>
              <a:rPr lang="en-US" dirty="0" smtClean="0"/>
              <a:t>Readers do not need to know absolutely everything that you know about the research area!</a:t>
            </a:r>
          </a:p>
          <a:p>
            <a:r>
              <a:rPr lang="en-US" dirty="0" smtClean="0"/>
              <a:t>Scientific writing is not a competition in comprehensiveness  </a:t>
            </a:r>
          </a:p>
          <a:p>
            <a:r>
              <a:rPr lang="en-US" dirty="0" smtClean="0"/>
              <a:t>Keep it as short as possible</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36</a:t>
            </a:fld>
            <a:endParaRPr lang="en" kern="0">
              <a:solidFill>
                <a:srgbClr val="7085AA"/>
              </a:solidFill>
            </a:endParaRPr>
          </a:p>
        </p:txBody>
      </p:sp>
      <p:sp>
        <p:nvSpPr>
          <p:cNvPr id="2" name="TextBox 1"/>
          <p:cNvSpPr txBox="1"/>
          <p:nvPr/>
        </p:nvSpPr>
        <p:spPr>
          <a:xfrm>
            <a:off x="4726547" y="5485537"/>
            <a:ext cx="6877317" cy="523220"/>
          </a:xfrm>
          <a:prstGeom prst="rect">
            <a:avLst/>
          </a:prstGeom>
          <a:noFill/>
        </p:spPr>
        <p:txBody>
          <a:bodyPr wrap="square" rtlCol="1">
            <a:spAutoFit/>
          </a:bodyPr>
          <a:lstStyle/>
          <a:p>
            <a:pPr algn="ctr" rtl="1"/>
            <a:r>
              <a:rPr lang="fa-IR" sz="2800" b="1" dirty="0" smtClean="0">
                <a:effectLst>
                  <a:outerShdw blurRad="38100" dist="38100" dir="2700000" algn="tl">
                    <a:srgbClr val="000000">
                      <a:alpha val="43137"/>
                    </a:srgbClr>
                  </a:outerShdw>
                </a:effectLst>
                <a:cs typeface="B Lotus" panose="00000400000000000000" pitchFamily="2" charset="-78"/>
              </a:rPr>
              <a:t>چرا مجلات و ناشرین مقالات کوتاه را ترجیح می دهند؟</a:t>
            </a:r>
            <a:endParaRPr lang="fa-IR" sz="2800" b="1" dirty="0">
              <a:effectLst>
                <a:outerShdw blurRad="38100" dist="38100" dir="2700000" algn="tl">
                  <a:srgbClr val="000000">
                    <a:alpha val="43137"/>
                  </a:srgbClr>
                </a:outerShdw>
              </a:effectLst>
              <a:cs typeface="B Lotus" panose="00000400000000000000" pitchFamily="2" charset="-78"/>
            </a:endParaRPr>
          </a:p>
        </p:txBody>
      </p:sp>
    </p:spTree>
    <p:extLst>
      <p:ext uri="{BB962C8B-B14F-4D97-AF65-F5344CB8AC3E}">
        <p14:creationId xmlns:p14="http://schemas.microsoft.com/office/powerpoint/2010/main" val="171450449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371166" y="1872204"/>
            <a:ext cx="9506099" cy="3567200"/>
          </a:xfrm>
        </p:spPr>
        <p:txBody>
          <a:bodyPr/>
          <a:lstStyle/>
          <a:p>
            <a:r>
              <a:rPr lang="en-US" dirty="0" smtClean="0"/>
              <a:t>Readers of scientific papers do not read them to assess them, they read them to learn from them</a:t>
            </a:r>
          </a:p>
          <a:p>
            <a:r>
              <a:rPr lang="en-US" dirty="0" smtClean="0"/>
              <a:t>What is needed is more simplicity, not more sophistication!</a:t>
            </a:r>
          </a:p>
          <a:p>
            <a:r>
              <a:rPr lang="en-US" dirty="0" smtClean="0"/>
              <a:t>Writers should aim “</a:t>
            </a:r>
            <a:r>
              <a:rPr lang="en-US" b="1" dirty="0" smtClean="0"/>
              <a:t>to inform</a:t>
            </a:r>
            <a:r>
              <a:rPr lang="en-US" dirty="0" smtClean="0"/>
              <a:t>, not to impress. </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37</a:t>
            </a:fld>
            <a:endParaRPr lang="en" kern="0">
              <a:solidFill>
                <a:srgbClr val="7085AA"/>
              </a:solidFill>
            </a:endParaRPr>
          </a:p>
        </p:txBody>
      </p:sp>
    </p:spTree>
    <p:extLst>
      <p:ext uri="{BB962C8B-B14F-4D97-AF65-F5344CB8AC3E}">
        <p14:creationId xmlns:p14="http://schemas.microsoft.com/office/powerpoint/2010/main" val="188816282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448439" y="1485838"/>
            <a:ext cx="9601633" cy="3567200"/>
          </a:xfrm>
        </p:spPr>
        <p:txBody>
          <a:bodyPr/>
          <a:lstStyle/>
          <a:p>
            <a:pPr>
              <a:lnSpc>
                <a:spcPct val="150000"/>
              </a:lnSpc>
            </a:pPr>
            <a:r>
              <a:rPr lang="en-US" dirty="0" smtClean="0"/>
              <a:t>A comparative demographic population-based study of trends in living alone among those over age 65 in central and southern Iran, 1950-2000</a:t>
            </a:r>
          </a:p>
          <a:p>
            <a:pPr>
              <a:lnSpc>
                <a:spcPct val="150000"/>
              </a:lnSpc>
            </a:pPr>
            <a:r>
              <a:rPr lang="en-US" dirty="0" smtClean="0"/>
              <a:t>Trends in living alone among the elderly of central and southern Iran, 1950-2000: a population-based study</a:t>
            </a:r>
          </a:p>
          <a:p>
            <a:pPr>
              <a:lnSpc>
                <a:spcPct val="150000"/>
              </a:lnSpc>
            </a:pPr>
            <a:r>
              <a:rPr lang="en-US" dirty="0" smtClean="0"/>
              <a:t>Living alone among Iran's elderly: trends from 1950 to 2000</a:t>
            </a:r>
          </a:p>
          <a:p>
            <a:pPr>
              <a:lnSpc>
                <a:spcPct val="150000"/>
              </a:lnSpc>
            </a:pPr>
            <a:r>
              <a:rPr lang="en-US" dirty="0" smtClean="0"/>
              <a:t>The elderly in Iran: trends in living alone, 1950-2000</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38</a:t>
            </a:fld>
            <a:endParaRPr lang="en" kern="0">
              <a:solidFill>
                <a:srgbClr val="7085AA"/>
              </a:solidFill>
            </a:endParaRPr>
          </a:p>
        </p:txBody>
      </p:sp>
      <p:sp>
        <p:nvSpPr>
          <p:cNvPr id="2" name="TextBox 1"/>
          <p:cNvSpPr txBox="1"/>
          <p:nvPr/>
        </p:nvSpPr>
        <p:spPr>
          <a:xfrm>
            <a:off x="1854558" y="90152"/>
            <a:ext cx="2588653" cy="646331"/>
          </a:xfrm>
          <a:prstGeom prst="rect">
            <a:avLst/>
          </a:prstGeom>
          <a:noFill/>
        </p:spPr>
        <p:txBody>
          <a:bodyPr wrap="square" rtlCol="1">
            <a:spAutoFit/>
          </a:bodyPr>
          <a:lstStyle/>
          <a:p>
            <a:r>
              <a:rPr lang="en-US" sz="3600" b="1" dirty="0" smtClean="0"/>
              <a:t>Example </a:t>
            </a:r>
            <a:endParaRPr lang="fa-IR" sz="3600" b="1" dirty="0"/>
          </a:p>
        </p:txBody>
      </p:sp>
    </p:spTree>
    <p:extLst>
      <p:ext uri="{BB962C8B-B14F-4D97-AF65-F5344CB8AC3E}">
        <p14:creationId xmlns:p14="http://schemas.microsoft.com/office/powerpoint/2010/main" val="12193978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66701" y="2984456"/>
            <a:ext cx="8318744" cy="733600"/>
          </a:xfrm>
        </p:spPr>
        <p:txBody>
          <a:bodyPr/>
          <a:lstStyle/>
          <a:p>
            <a:r>
              <a:rPr lang="en-US" dirty="0" smtClean="0"/>
              <a:t>3. Begin with a plan in mid-Divide and conquer approach</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39</a:t>
            </a:fld>
            <a:endParaRPr lang="en" kern="0">
              <a:solidFill>
                <a:srgbClr val="7085AA"/>
              </a:solidFill>
            </a:endParaRPr>
          </a:p>
        </p:txBody>
      </p:sp>
    </p:spTree>
    <p:extLst>
      <p:ext uri="{BB962C8B-B14F-4D97-AF65-F5344CB8AC3E}">
        <p14:creationId xmlns:p14="http://schemas.microsoft.com/office/powerpoint/2010/main" val="339490408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sp>
        <p:nvSpPr>
          <p:cNvPr id="709" name="Google Shape;709;p15"/>
          <p:cNvSpPr txBox="1">
            <a:spLocks noGrp="1"/>
          </p:cNvSpPr>
          <p:nvPr>
            <p:ph type="subTitle" idx="4294967295"/>
          </p:nvPr>
        </p:nvSpPr>
        <p:spPr>
          <a:xfrm>
            <a:off x="1889900" y="1643047"/>
            <a:ext cx="8725398" cy="1354000"/>
          </a:xfrm>
          <a:prstGeom prst="rect">
            <a:avLst/>
          </a:prstGeom>
        </p:spPr>
        <p:txBody>
          <a:bodyPr spcFirstLastPara="1" wrap="square" lIns="0" tIns="0" rIns="0" bIns="0" anchor="t" anchorCtr="0">
            <a:noAutofit/>
          </a:bodyPr>
          <a:lstStyle/>
          <a:p>
            <a:pPr marL="0" indent="0">
              <a:spcBef>
                <a:spcPts val="0"/>
              </a:spcBef>
              <a:buNone/>
            </a:pPr>
            <a:r>
              <a:rPr lang="en" sz="2800" b="1" dirty="0" smtClean="0"/>
              <a:t>Erfan </a:t>
            </a:r>
            <a:r>
              <a:rPr lang="en" sz="2800" b="1" dirty="0"/>
              <a:t>Ayubi</a:t>
            </a:r>
          </a:p>
          <a:p>
            <a:pPr marL="0" indent="0">
              <a:spcBef>
                <a:spcPts val="0"/>
              </a:spcBef>
              <a:buNone/>
            </a:pPr>
            <a:r>
              <a:rPr lang="en-US" sz="2000" b="1" dirty="0">
                <a:solidFill>
                  <a:schemeClr val="accent6">
                    <a:lumMod val="75000"/>
                  </a:schemeClr>
                </a:solidFill>
                <a:latin typeface="Comic Sans MS" panose="030F0702030302020204" pitchFamily="66" charset="0"/>
              </a:rPr>
              <a:t>Assistant Professor of Epidemiology</a:t>
            </a:r>
          </a:p>
          <a:p>
            <a:pPr marL="0" lvl="0" indent="0" fontAlgn="base">
              <a:lnSpc>
                <a:spcPct val="100000"/>
              </a:lnSpc>
              <a:spcBef>
                <a:spcPct val="0"/>
              </a:spcBef>
              <a:spcAft>
                <a:spcPct val="0"/>
              </a:spcAft>
              <a:buClr>
                <a:srgbClr val="A0C6BA"/>
              </a:buClr>
              <a:buSzPct val="90000"/>
              <a:buNone/>
            </a:pPr>
            <a:r>
              <a:rPr lang="en-US" sz="1800" b="1" i="1" kern="1200" dirty="0" smtClean="0">
                <a:solidFill>
                  <a:srgbClr val="FF0000"/>
                </a:solidFill>
                <a:latin typeface="Arial" panose="020B0604020202020204" pitchFamily="34" charset="0"/>
              </a:rPr>
              <a:t>Cancer Research </a:t>
            </a:r>
            <a:r>
              <a:rPr lang="en-US" sz="1800" b="1" i="1" kern="1200" dirty="0">
                <a:solidFill>
                  <a:srgbClr val="FF0000"/>
                </a:solidFill>
                <a:latin typeface="Arial" panose="020B0604020202020204" pitchFamily="34" charset="0"/>
              </a:rPr>
              <a:t>Center, Hamadan University of Medical Sciences, Hamadan, </a:t>
            </a:r>
            <a:r>
              <a:rPr lang="en-US" sz="1800" b="1" i="1" kern="1200" dirty="0" smtClean="0">
                <a:solidFill>
                  <a:srgbClr val="FF0000"/>
                </a:solidFill>
                <a:latin typeface="Arial" panose="020B0604020202020204" pitchFamily="34" charset="0"/>
              </a:rPr>
              <a:t>Iran</a:t>
            </a:r>
          </a:p>
          <a:p>
            <a:pPr marL="285750" indent="-285750" fontAlgn="base">
              <a:lnSpc>
                <a:spcPct val="100000"/>
              </a:lnSpc>
              <a:spcBef>
                <a:spcPct val="0"/>
              </a:spcBef>
              <a:spcAft>
                <a:spcPct val="0"/>
              </a:spcAft>
              <a:buClr>
                <a:srgbClr val="A0C6BA"/>
              </a:buClr>
              <a:buSzPct val="90000"/>
            </a:pPr>
            <a:r>
              <a:rPr lang="en-US" sz="1800" b="1" kern="1200" dirty="0" smtClean="0">
                <a:solidFill>
                  <a:schemeClr val="tx1">
                    <a:lumMod val="75000"/>
                  </a:schemeClr>
                </a:solidFill>
                <a:latin typeface="Comic Sans MS" panose="030F0702030302020204" pitchFamily="66" charset="0"/>
              </a:rPr>
              <a:t>Editorial board </a:t>
            </a:r>
            <a:r>
              <a:rPr lang="en-US" sz="1800" b="1" kern="1200" dirty="0" smtClean="0">
                <a:solidFill>
                  <a:schemeClr val="tx2">
                    <a:lumMod val="25000"/>
                  </a:schemeClr>
                </a:solidFill>
                <a:latin typeface="Arial" panose="020B0604020202020204" pitchFamily="34" charset="0"/>
              </a:rPr>
              <a:t>of </a:t>
            </a:r>
            <a:r>
              <a:rPr lang="en-US" sz="1800" b="1" kern="1200" dirty="0">
                <a:solidFill>
                  <a:schemeClr val="tx2">
                    <a:lumMod val="25000"/>
                  </a:schemeClr>
                </a:solidFill>
                <a:latin typeface="Arial" panose="020B0604020202020204" pitchFamily="34" charset="0"/>
              </a:rPr>
              <a:t>Journal of Nutrition Education and Behavior (</a:t>
            </a:r>
            <a:r>
              <a:rPr lang="en-US" sz="1800" b="1" kern="1200" dirty="0">
                <a:solidFill>
                  <a:srgbClr val="92D050"/>
                </a:solidFill>
                <a:latin typeface="Arial" panose="020B0604020202020204" pitchFamily="34" charset="0"/>
              </a:rPr>
              <a:t>JNEB</a:t>
            </a:r>
            <a:r>
              <a:rPr lang="en-US" sz="1800" b="1" kern="1200" dirty="0">
                <a:solidFill>
                  <a:schemeClr val="tx2">
                    <a:lumMod val="25000"/>
                  </a:schemeClr>
                </a:solidFill>
                <a:latin typeface="Arial" panose="020B0604020202020204" pitchFamily="34" charset="0"/>
              </a:rPr>
              <a:t>) (</a:t>
            </a:r>
            <a:r>
              <a:rPr lang="en-US" sz="1800" b="1" i="1" u="sng" kern="1200" dirty="0">
                <a:solidFill>
                  <a:schemeClr val="tx2">
                    <a:lumMod val="25000"/>
                  </a:schemeClr>
                </a:solidFill>
                <a:latin typeface="Arial" panose="020B0604020202020204" pitchFamily="34" charset="0"/>
                <a:cs typeface="+mj-cs"/>
              </a:rPr>
              <a:t>Reviewer of </a:t>
            </a:r>
            <a:r>
              <a:rPr lang="en-US" sz="1800" b="1" i="1" u="sng" kern="1200" dirty="0" smtClean="0">
                <a:solidFill>
                  <a:schemeClr val="tx2">
                    <a:lumMod val="25000"/>
                  </a:schemeClr>
                </a:solidFill>
                <a:latin typeface="Arial" panose="020B0604020202020204" pitchFamily="34" charset="0"/>
                <a:cs typeface="+mj-cs"/>
              </a:rPr>
              <a:t>Excellence award 2021</a:t>
            </a:r>
            <a:r>
              <a:rPr lang="en-US" sz="1800" b="1" kern="1200" dirty="0" smtClean="0">
                <a:solidFill>
                  <a:schemeClr val="tx2">
                    <a:lumMod val="25000"/>
                  </a:schemeClr>
                </a:solidFill>
                <a:latin typeface="Arial" panose="020B0604020202020204" pitchFamily="34" charset="0"/>
              </a:rPr>
              <a:t>), Journal </a:t>
            </a:r>
            <a:r>
              <a:rPr lang="en-US" sz="1800" b="1" kern="1200" dirty="0">
                <a:solidFill>
                  <a:schemeClr val="tx2">
                    <a:lumMod val="25000"/>
                  </a:schemeClr>
                </a:solidFill>
                <a:latin typeface="Arial" panose="020B0604020202020204" pitchFamily="34" charset="0"/>
              </a:rPr>
              <a:t>of Education and Community </a:t>
            </a:r>
            <a:r>
              <a:rPr lang="en-US" sz="1800" b="1" kern="1200" dirty="0" smtClean="0">
                <a:solidFill>
                  <a:schemeClr val="tx2">
                    <a:lumMod val="25000"/>
                  </a:schemeClr>
                </a:solidFill>
                <a:latin typeface="Arial" panose="020B0604020202020204" pitchFamily="34" charset="0"/>
              </a:rPr>
              <a:t>Health (</a:t>
            </a:r>
            <a:r>
              <a:rPr lang="en-US" sz="1800" b="1" kern="1200" dirty="0" smtClean="0">
                <a:solidFill>
                  <a:srgbClr val="92D050"/>
                </a:solidFill>
                <a:latin typeface="Arial" panose="020B0604020202020204" pitchFamily="34" charset="0"/>
              </a:rPr>
              <a:t>JECH</a:t>
            </a:r>
            <a:r>
              <a:rPr lang="en-US" sz="1800" b="1" kern="1200" dirty="0">
                <a:solidFill>
                  <a:schemeClr val="tx2">
                    <a:lumMod val="25000"/>
                  </a:schemeClr>
                </a:solidFill>
                <a:latin typeface="Arial" panose="020B0604020202020204" pitchFamily="34" charset="0"/>
              </a:rPr>
              <a:t>), Avicenna Journal of Dental Research (</a:t>
            </a:r>
            <a:r>
              <a:rPr lang="en-US" sz="1800" b="1" kern="1200" dirty="0">
                <a:solidFill>
                  <a:srgbClr val="92D050"/>
                </a:solidFill>
                <a:latin typeface="Arial" panose="020B0604020202020204" pitchFamily="34" charset="0"/>
              </a:rPr>
              <a:t>AJDR</a:t>
            </a:r>
            <a:r>
              <a:rPr lang="en-US" sz="1800" b="1" kern="1200" dirty="0">
                <a:solidFill>
                  <a:schemeClr val="tx2">
                    <a:lumMod val="25000"/>
                  </a:schemeClr>
                </a:solidFill>
                <a:latin typeface="Arial" panose="020B0604020202020204" pitchFamily="34" charset="0"/>
              </a:rPr>
              <a:t>) and </a:t>
            </a:r>
            <a:r>
              <a:rPr lang="en-US" sz="1800" b="1" kern="1200" dirty="0" smtClean="0">
                <a:solidFill>
                  <a:schemeClr val="tx2">
                    <a:lumMod val="25000"/>
                  </a:schemeClr>
                </a:solidFill>
                <a:latin typeface="Arial" panose="020B0604020202020204" pitchFamily="34" charset="0"/>
              </a:rPr>
              <a:t>Journal </a:t>
            </a:r>
            <a:r>
              <a:rPr lang="en-US" sz="1800" b="1" kern="1200" dirty="0">
                <a:solidFill>
                  <a:schemeClr val="tx2">
                    <a:lumMod val="25000"/>
                  </a:schemeClr>
                </a:solidFill>
                <a:latin typeface="Arial" panose="020B0604020202020204" pitchFamily="34" charset="0"/>
              </a:rPr>
              <a:t>of Research in Urology</a:t>
            </a:r>
            <a:endParaRPr lang="en-US" sz="1800" b="1" kern="1200" dirty="0" smtClean="0">
              <a:solidFill>
                <a:schemeClr val="tx2">
                  <a:lumMod val="25000"/>
                </a:schemeClr>
              </a:solidFill>
              <a:latin typeface="Arial" panose="020B0604020202020204" pitchFamily="34" charset="0"/>
            </a:endParaRPr>
          </a:p>
          <a:p>
            <a:pPr marL="342900"/>
            <a:r>
              <a:rPr lang="en-US" sz="1867" b="1" dirty="0"/>
              <a:t> </a:t>
            </a:r>
            <a:r>
              <a:rPr lang="en-US" sz="1800" b="1" dirty="0">
                <a:solidFill>
                  <a:srgbClr val="92D050"/>
                </a:solidFill>
                <a:latin typeface="Comic Sans MS" panose="030F0702030302020204" pitchFamily="66" charset="0"/>
              </a:rPr>
              <a:t>R</a:t>
            </a:r>
            <a:r>
              <a:rPr lang="en-US" sz="1800" b="1" dirty="0" smtClean="0">
                <a:solidFill>
                  <a:srgbClr val="92D050"/>
                </a:solidFill>
                <a:latin typeface="Comic Sans MS" panose="030F0702030302020204" pitchFamily="66" charset="0"/>
              </a:rPr>
              <a:t>eviewer </a:t>
            </a:r>
            <a:r>
              <a:rPr lang="en-US" sz="1800" b="1" dirty="0">
                <a:solidFill>
                  <a:srgbClr val="92D050"/>
                </a:solidFill>
                <a:latin typeface="Comic Sans MS" panose="030F0702030302020204" pitchFamily="66" charset="0"/>
              </a:rPr>
              <a:t>of </a:t>
            </a:r>
            <a:r>
              <a:rPr lang="en-US" sz="1800" b="1" dirty="0" smtClean="0">
                <a:solidFill>
                  <a:srgbClr val="92D050"/>
                </a:solidFill>
                <a:latin typeface="Comic Sans MS" panose="030F0702030302020204" pitchFamily="66" charset="0"/>
              </a:rPr>
              <a:t>over </a:t>
            </a:r>
            <a:r>
              <a:rPr lang="en-US" sz="1800" b="1" dirty="0">
                <a:solidFill>
                  <a:srgbClr val="92D050"/>
                </a:solidFill>
                <a:latin typeface="Comic Sans MS" panose="030F0702030302020204" pitchFamily="66" charset="0"/>
              </a:rPr>
              <a:t>30 journals of </a:t>
            </a:r>
            <a:r>
              <a:rPr lang="en-US" sz="1800" b="1" dirty="0" smtClean="0">
                <a:solidFill>
                  <a:srgbClr val="92D050"/>
                </a:solidFill>
                <a:latin typeface="Comic Sans MS" panose="030F0702030302020204" pitchFamily="66" charset="0"/>
              </a:rPr>
              <a:t>biomedical </a:t>
            </a:r>
            <a:r>
              <a:rPr lang="en-US" sz="1800" b="1" dirty="0">
                <a:solidFill>
                  <a:srgbClr val="92D050"/>
                </a:solidFill>
                <a:latin typeface="Comic Sans MS" panose="030F0702030302020204" pitchFamily="66" charset="0"/>
              </a:rPr>
              <a:t>sciences </a:t>
            </a:r>
            <a:r>
              <a:rPr lang="en-US" sz="1800" b="1" dirty="0" smtClean="0">
                <a:solidFill>
                  <a:srgbClr val="92D050"/>
                </a:solidFill>
                <a:latin typeface="Comic Sans MS" panose="030F0702030302020204" pitchFamily="66" charset="0"/>
              </a:rPr>
              <a:t>        </a:t>
            </a:r>
          </a:p>
          <a:p>
            <a:pPr marL="0" indent="0">
              <a:spcBef>
                <a:spcPts val="0"/>
              </a:spcBef>
              <a:buClr>
                <a:srgbClr val="7085AA"/>
              </a:buClr>
              <a:buNone/>
            </a:pPr>
            <a:endParaRPr lang="en-US" sz="1867" b="1" dirty="0">
              <a:hlinkClick r:id="rId3"/>
            </a:endParaRPr>
          </a:p>
          <a:p>
            <a:pPr marL="0" indent="0">
              <a:spcBef>
                <a:spcPts val="0"/>
              </a:spcBef>
              <a:buClr>
                <a:srgbClr val="7085AA"/>
              </a:buClr>
              <a:buNone/>
            </a:pPr>
            <a:r>
              <a:rPr lang="en-US" sz="1867" b="1" dirty="0">
                <a:hlinkClick r:id="rId3"/>
              </a:rPr>
              <a:t> </a:t>
            </a:r>
          </a:p>
          <a:p>
            <a:pPr marL="0" indent="0">
              <a:spcBef>
                <a:spcPts val="0"/>
              </a:spcBef>
              <a:buClr>
                <a:srgbClr val="7085AA"/>
              </a:buClr>
              <a:buNone/>
            </a:pPr>
            <a:r>
              <a:rPr lang="en-US" sz="1867" b="1" dirty="0" smtClean="0">
                <a:hlinkClick r:id="rId3"/>
              </a:rPr>
              <a:t>aubi65@gmail.com</a:t>
            </a:r>
            <a:r>
              <a:rPr lang="en-US" sz="1867" b="1" dirty="0"/>
              <a:t>            </a:t>
            </a:r>
            <a:r>
              <a:rPr lang="en-US" sz="1867" b="1" dirty="0" smtClean="0"/>
              <a:t>09216289164</a:t>
            </a:r>
            <a:endParaRPr sz="1867" b="1" dirty="0"/>
          </a:p>
        </p:txBody>
      </p:sp>
      <p:sp>
        <p:nvSpPr>
          <p:cNvPr id="711" name="Google Shape;711;p15"/>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p>
            <a:pPr defTabSz="1219170">
              <a:buClr>
                <a:srgbClr val="000000"/>
              </a:buClr>
            </a:pPr>
            <a:fld id="{00000000-1234-1234-1234-123412341234}" type="slidenum">
              <a:rPr lang="en" kern="0">
                <a:solidFill>
                  <a:srgbClr val="7085AA"/>
                </a:solidFill>
              </a:rPr>
              <a:pPr defTabSz="1219170">
                <a:buClr>
                  <a:srgbClr val="000000"/>
                </a:buClr>
              </a:pPr>
              <a:t>4</a:t>
            </a:fld>
            <a:endParaRPr kern="0">
              <a:solidFill>
                <a:srgbClr val="7085AA"/>
              </a:solidFill>
            </a:endParaRPr>
          </a:p>
        </p:txBody>
      </p:sp>
      <p:pic>
        <p:nvPicPr>
          <p:cNvPr id="3" name="Picture 2"/>
          <p:cNvPicPr>
            <a:picLocks noChangeAspect="1"/>
          </p:cNvPicPr>
          <p:nvPr/>
        </p:nvPicPr>
        <p:blipFill>
          <a:blip r:embed="rId4"/>
          <a:stretch>
            <a:fillRect/>
          </a:stretch>
        </p:blipFill>
        <p:spPr>
          <a:xfrm>
            <a:off x="1112089" y="4916561"/>
            <a:ext cx="570657" cy="42510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4" name="Picture 3"/>
          <p:cNvPicPr>
            <a:picLocks noChangeAspect="1"/>
          </p:cNvPicPr>
          <p:nvPr/>
        </p:nvPicPr>
        <p:blipFill>
          <a:blip r:embed="rId5"/>
          <a:stretch>
            <a:fillRect/>
          </a:stretch>
        </p:blipFill>
        <p:spPr>
          <a:xfrm>
            <a:off x="4213575" y="4860359"/>
            <a:ext cx="537507" cy="53750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02939810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Begin with a plan in mind</a:t>
            </a:r>
            <a:endParaRPr lang="fa-IR" dirty="0"/>
          </a:p>
        </p:txBody>
      </p:sp>
      <p:sp>
        <p:nvSpPr>
          <p:cNvPr id="3" name="Text Placeholder 2"/>
          <p:cNvSpPr>
            <a:spLocks noGrp="1"/>
          </p:cNvSpPr>
          <p:nvPr>
            <p:ph type="body" idx="1"/>
          </p:nvPr>
        </p:nvSpPr>
        <p:spPr>
          <a:xfrm>
            <a:off x="1371166" y="1872204"/>
            <a:ext cx="7308809" cy="3567200"/>
          </a:xfrm>
        </p:spPr>
        <p:txBody>
          <a:bodyPr/>
          <a:lstStyle/>
          <a:p>
            <a:r>
              <a:rPr lang="en-US" dirty="0" smtClean="0"/>
              <a:t>a template</a:t>
            </a:r>
          </a:p>
          <a:p>
            <a:r>
              <a:rPr lang="en-US" dirty="0" smtClean="0"/>
              <a:t>Assembling your thoughts</a:t>
            </a:r>
          </a:p>
          <a:p>
            <a:r>
              <a:rPr lang="en-US" dirty="0" smtClean="0"/>
              <a:t>Follow some simple rules when planning and writing</a:t>
            </a:r>
          </a:p>
          <a:p>
            <a:r>
              <a:rPr lang="en-US" dirty="0" smtClean="0"/>
              <a:t>Focus on the potential audience</a:t>
            </a:r>
          </a:p>
          <a:p>
            <a:r>
              <a:rPr lang="en-US" dirty="0" smtClean="0"/>
              <a:t>Cut and paste</a:t>
            </a:r>
          </a:p>
          <a:p>
            <a:pPr marL="152396" indent="0">
              <a:buNone/>
            </a:pP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40</a:t>
            </a:fld>
            <a:endParaRPr lang="en" kern="0">
              <a:solidFill>
                <a:srgbClr val="7085AA"/>
              </a:solidFill>
            </a:endParaRPr>
          </a:p>
        </p:txBody>
      </p:sp>
    </p:spTree>
    <p:extLst>
      <p:ext uri="{BB962C8B-B14F-4D97-AF65-F5344CB8AC3E}">
        <p14:creationId xmlns:p14="http://schemas.microsoft.com/office/powerpoint/2010/main" val="131973422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21042" y="0"/>
            <a:ext cx="10365908" cy="733600"/>
          </a:xfrm>
        </p:spPr>
        <p:txBody>
          <a:bodyPr/>
          <a:lstStyle/>
          <a:p>
            <a:r>
              <a:rPr lang="en-US" dirty="0" smtClean="0"/>
              <a:t>Plan for preparing and writing a paper for publication</a:t>
            </a:r>
            <a:endParaRPr lang="fa-IR" dirty="0"/>
          </a:p>
        </p:txBody>
      </p:sp>
      <p:sp>
        <p:nvSpPr>
          <p:cNvPr id="3" name="Text Placeholder 2"/>
          <p:cNvSpPr>
            <a:spLocks noGrp="1"/>
          </p:cNvSpPr>
          <p:nvPr>
            <p:ph type="body" idx="1"/>
          </p:nvPr>
        </p:nvSpPr>
        <p:spPr>
          <a:xfrm>
            <a:off x="1371166" y="1872204"/>
            <a:ext cx="9369621" cy="3567200"/>
          </a:xfrm>
        </p:spPr>
        <p:txBody>
          <a:bodyPr/>
          <a:lstStyle/>
          <a:p>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41</a:t>
            </a:fld>
            <a:endParaRPr lang="en" kern="0">
              <a:solidFill>
                <a:srgbClr val="7085AA"/>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76512" y="958296"/>
            <a:ext cx="8855093" cy="57154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0747096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Divide and conquer approach</a:t>
            </a:r>
            <a:endParaRPr lang="fa-IR" dirty="0"/>
          </a:p>
        </p:txBody>
      </p:sp>
      <p:sp>
        <p:nvSpPr>
          <p:cNvPr id="3" name="Text Placeholder 2"/>
          <p:cNvSpPr>
            <a:spLocks noGrp="1"/>
          </p:cNvSpPr>
          <p:nvPr>
            <p:ph type="body" idx="1"/>
          </p:nvPr>
        </p:nvSpPr>
        <p:spPr>
          <a:xfrm>
            <a:off x="1371167" y="1872204"/>
            <a:ext cx="9683520" cy="3567200"/>
          </a:xfrm>
        </p:spPr>
        <p:txBody>
          <a:bodyPr/>
          <a:lstStyle/>
          <a:p>
            <a:r>
              <a:rPr lang="en-US" dirty="0" smtClean="0"/>
              <a:t>Divide and conquer approach</a:t>
            </a:r>
          </a:p>
          <a:p>
            <a:r>
              <a:rPr lang="en-US" dirty="0" smtClean="0"/>
              <a:t>Main headings: introduction, methods, results and discussion; each at the top of page</a:t>
            </a:r>
          </a:p>
          <a:p>
            <a:r>
              <a:rPr lang="en-US" dirty="0" smtClean="0"/>
              <a:t>Begin to fill each section in </a:t>
            </a:r>
          </a:p>
          <a:p>
            <a:r>
              <a:rPr lang="en-US" dirty="0" smtClean="0"/>
              <a:t>No longer than 2000-2500 words, 8-10 double-spaced pages</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42</a:t>
            </a:fld>
            <a:endParaRPr lang="en" kern="0">
              <a:solidFill>
                <a:srgbClr val="7085AA"/>
              </a:solidFill>
            </a:endParaRPr>
          </a:p>
        </p:txBody>
      </p:sp>
    </p:spTree>
    <p:extLst>
      <p:ext uri="{BB962C8B-B14F-4D97-AF65-F5344CB8AC3E}">
        <p14:creationId xmlns:p14="http://schemas.microsoft.com/office/powerpoint/2010/main" val="54896639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order</a:t>
            </a:r>
            <a:endParaRPr lang="fa-IR" dirty="0"/>
          </a:p>
        </p:txBody>
      </p:sp>
      <p:sp>
        <p:nvSpPr>
          <p:cNvPr id="3" name="Text Placeholder 2"/>
          <p:cNvSpPr>
            <a:spLocks noGrp="1"/>
          </p:cNvSpPr>
          <p:nvPr>
            <p:ph type="body" idx="1"/>
          </p:nvPr>
        </p:nvSpPr>
        <p:spPr>
          <a:xfrm>
            <a:off x="1371167" y="1872204"/>
            <a:ext cx="9547042" cy="3567200"/>
          </a:xfrm>
        </p:spPr>
        <p:txBody>
          <a:bodyPr/>
          <a:lstStyle/>
          <a:p>
            <a:pPr marL="609596" indent="-457200">
              <a:buAutoNum type="arabicPeriod"/>
            </a:pPr>
            <a:r>
              <a:rPr lang="en-US" dirty="0" smtClean="0"/>
              <a:t>Rough version of the abstract</a:t>
            </a:r>
          </a:p>
          <a:p>
            <a:pPr marL="609596" indent="-457200">
              <a:buAutoNum type="arabicPeriod"/>
            </a:pPr>
            <a:r>
              <a:rPr lang="en-US" dirty="0" smtClean="0"/>
              <a:t>Rough tables and figures</a:t>
            </a:r>
          </a:p>
          <a:p>
            <a:pPr marL="609596" indent="-457200">
              <a:buAutoNum type="arabicPeriod"/>
            </a:pPr>
            <a:r>
              <a:rPr lang="en-US" dirty="0" smtClean="0"/>
              <a:t>End (your aim) of introduction</a:t>
            </a:r>
          </a:p>
          <a:p>
            <a:pPr marL="609596" indent="-457200">
              <a:buAutoNum type="arabicPeriod"/>
            </a:pPr>
            <a:r>
              <a:rPr lang="en-US" dirty="0" smtClean="0"/>
              <a:t>Methods</a:t>
            </a:r>
          </a:p>
          <a:p>
            <a:pPr marL="609596" indent="-457200">
              <a:buAutoNum type="arabicPeriod"/>
            </a:pPr>
            <a:r>
              <a:rPr lang="en-US" dirty="0" smtClean="0"/>
              <a:t>Results </a:t>
            </a:r>
          </a:p>
          <a:p>
            <a:pPr marL="609596" indent="-457200">
              <a:buAutoNum type="arabicPeriod"/>
            </a:pPr>
            <a:r>
              <a:rPr lang="en-US" dirty="0" smtClean="0"/>
              <a:t>Discussion </a:t>
            </a:r>
          </a:p>
          <a:p>
            <a:pPr marL="609596" indent="-457200">
              <a:buAutoNum type="arabicPeriod"/>
            </a:pPr>
            <a:r>
              <a:rPr lang="en-US" dirty="0" smtClean="0"/>
              <a:t>Rest of the introduction </a:t>
            </a:r>
          </a:p>
          <a:p>
            <a:pPr marL="609596" indent="-457200">
              <a:buAutoNum type="arabicPeriod"/>
            </a:pPr>
            <a:r>
              <a:rPr lang="en-US" dirty="0" smtClean="0"/>
              <a:t>The final abstract</a:t>
            </a: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43</a:t>
            </a:fld>
            <a:endParaRPr lang="en" kern="0">
              <a:solidFill>
                <a:srgbClr val="7085AA"/>
              </a:solidFill>
            </a:endParaRPr>
          </a:p>
        </p:txBody>
      </p:sp>
    </p:spTree>
    <p:extLst>
      <p:ext uri="{BB962C8B-B14F-4D97-AF65-F5344CB8AC3E}">
        <p14:creationId xmlns:p14="http://schemas.microsoft.com/office/powerpoint/2010/main" val="363914639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200" y="0"/>
            <a:ext cx="9449600" cy="733600"/>
          </a:xfrm>
        </p:spPr>
        <p:txBody>
          <a:bodyPr/>
          <a:lstStyle/>
          <a:p>
            <a:r>
              <a:rPr lang="en-US" dirty="0" smtClean="0"/>
              <a:t>Planning a draft paper</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44</a:t>
            </a:fld>
            <a:endParaRPr lang="en" kern="0">
              <a:solidFill>
                <a:srgbClr val="7085AA"/>
              </a:solidFill>
            </a:endParaRP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62324" y="770975"/>
            <a:ext cx="6013687" cy="6087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2410790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66450" y="2274772"/>
            <a:ext cx="9449600" cy="733600"/>
          </a:xfrm>
        </p:spPr>
        <p:txBody>
          <a:bodyPr/>
          <a:lstStyle/>
          <a:p>
            <a:r>
              <a:rPr lang="en-US" dirty="0" smtClean="0"/>
              <a:t>4. Be careful about the details!</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45</a:t>
            </a:fld>
            <a:endParaRPr lang="en" kern="0">
              <a:solidFill>
                <a:srgbClr val="7085AA"/>
              </a:solidFill>
            </a:endParaRPr>
          </a:p>
        </p:txBody>
      </p:sp>
    </p:spTree>
    <p:extLst>
      <p:ext uri="{BB962C8B-B14F-4D97-AF65-F5344CB8AC3E}">
        <p14:creationId xmlns:p14="http://schemas.microsoft.com/office/powerpoint/2010/main" val="352832863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1371166" y="1872204"/>
            <a:ext cx="9465155" cy="3567200"/>
          </a:xfrm>
        </p:spPr>
        <p:txBody>
          <a:bodyPr/>
          <a:lstStyle/>
          <a:p>
            <a:r>
              <a:rPr lang="en-US" dirty="0" smtClean="0"/>
              <a:t>Punctuation, space, table formats, references format, etc.</a:t>
            </a:r>
          </a:p>
          <a:p>
            <a:r>
              <a:rPr lang="en-US" dirty="0"/>
              <a:t>If you cannot find a reason to put a comma in, leave it out.</a:t>
            </a:r>
            <a:endParaRPr lang="en-US" dirty="0" smtClean="0"/>
          </a:p>
          <a:p>
            <a:r>
              <a:rPr lang="en-US" dirty="0" smtClean="0"/>
              <a:t>Shows that you are careless</a:t>
            </a:r>
          </a:p>
          <a:p>
            <a:r>
              <a:rPr lang="en-US" dirty="0" smtClean="0"/>
              <a:t>The devil is in details! </a:t>
            </a:r>
          </a:p>
          <a:p>
            <a:pPr algn="r" rtl="1"/>
            <a:r>
              <a:rPr lang="fa-IR" b="1" dirty="0" smtClean="0">
                <a:cs typeface="B Lotus" panose="00000400000000000000" pitchFamily="2" charset="-78"/>
              </a:rPr>
              <a:t>آدمی که به جزئیات توجه نمی کند پس کار با کیفیتی انجام نداده است.</a:t>
            </a:r>
            <a:endParaRPr lang="fa-IR" b="1" dirty="0">
              <a:cs typeface="B Lotus" panose="00000400000000000000" pitchFamily="2" charset="-78"/>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46</a:t>
            </a:fld>
            <a:endParaRPr lang="en" kern="0">
              <a:solidFill>
                <a:srgbClr val="7085AA"/>
              </a:solidFill>
            </a:endParaRPr>
          </a:p>
        </p:txBody>
      </p:sp>
    </p:spTree>
    <p:extLst>
      <p:ext uri="{BB962C8B-B14F-4D97-AF65-F5344CB8AC3E}">
        <p14:creationId xmlns:p14="http://schemas.microsoft.com/office/powerpoint/2010/main" val="148731122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47</a:t>
            </a:fld>
            <a:endParaRPr lang="en" kern="0">
              <a:solidFill>
                <a:srgbClr val="7085AA"/>
              </a:solidFill>
            </a:endParaRP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0812" y="430500"/>
            <a:ext cx="8543497" cy="56823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11670409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30223" y="3039047"/>
            <a:ext cx="9449600" cy="733600"/>
          </a:xfrm>
        </p:spPr>
        <p:txBody>
          <a:bodyPr/>
          <a:lstStyle/>
          <a:p>
            <a:r>
              <a:rPr lang="en-US" dirty="0" smtClean="0"/>
              <a:t>5. Never translate </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48</a:t>
            </a:fld>
            <a:endParaRPr lang="en" kern="0">
              <a:solidFill>
                <a:srgbClr val="7085AA"/>
              </a:solidFill>
            </a:endParaRPr>
          </a:p>
        </p:txBody>
      </p:sp>
    </p:spTree>
    <p:extLst>
      <p:ext uri="{BB962C8B-B14F-4D97-AF65-F5344CB8AC3E}">
        <p14:creationId xmlns:p14="http://schemas.microsoft.com/office/powerpoint/2010/main" val="91445131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57519" y="3025400"/>
            <a:ext cx="9449600" cy="733600"/>
          </a:xfrm>
        </p:spPr>
        <p:txBody>
          <a:bodyPr/>
          <a:lstStyle/>
          <a:p>
            <a:r>
              <a:rPr lang="en-US" dirty="0" smtClean="0"/>
              <a:t>6. Accept </a:t>
            </a:r>
            <a:r>
              <a:rPr lang="en-US" dirty="0"/>
              <a:t>total responsibility for being clear</a:t>
            </a:r>
            <a:br>
              <a:rPr lang="en-US" dirty="0"/>
            </a:b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49</a:t>
            </a:fld>
            <a:endParaRPr lang="en" kern="0">
              <a:solidFill>
                <a:srgbClr val="7085AA"/>
              </a:solidFill>
            </a:endParaRPr>
          </a:p>
        </p:txBody>
      </p:sp>
    </p:spTree>
    <p:extLst>
      <p:ext uri="{BB962C8B-B14F-4D97-AF65-F5344CB8AC3E}">
        <p14:creationId xmlns:p14="http://schemas.microsoft.com/office/powerpoint/2010/main" val="229416482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sp>
        <p:nvSpPr>
          <p:cNvPr id="699" name="Google Shape;699;p14"/>
          <p:cNvSpPr txBox="1">
            <a:spLocks noGrp="1"/>
          </p:cNvSpPr>
          <p:nvPr>
            <p:ph type="title"/>
          </p:nvPr>
        </p:nvSpPr>
        <p:spPr>
          <a:xfrm>
            <a:off x="1371167" y="882701"/>
            <a:ext cx="9449600" cy="733600"/>
          </a:xfrm>
          <a:prstGeom prst="rect">
            <a:avLst/>
          </a:prstGeom>
        </p:spPr>
        <p:txBody>
          <a:bodyPr spcFirstLastPara="1" wrap="square" lIns="0" tIns="0" rIns="0" bIns="0" anchor="b" anchorCtr="0">
            <a:noAutofit/>
          </a:bodyPr>
          <a:lstStyle/>
          <a:p>
            <a:pPr lvl="0"/>
            <a:r>
              <a:rPr lang="en-US" dirty="0"/>
              <a:t>Who Should Attend</a:t>
            </a:r>
            <a:endParaRPr dirty="0"/>
          </a:p>
        </p:txBody>
      </p:sp>
      <p:sp>
        <p:nvSpPr>
          <p:cNvPr id="701" name="Google Shape;701;p14"/>
          <p:cNvSpPr txBox="1">
            <a:spLocks noGrp="1"/>
          </p:cNvSpPr>
          <p:nvPr>
            <p:ph type="body" idx="1"/>
          </p:nvPr>
        </p:nvSpPr>
        <p:spPr>
          <a:xfrm>
            <a:off x="1371166" y="2493818"/>
            <a:ext cx="9851015" cy="2576945"/>
          </a:xfrm>
          <a:prstGeom prst="rect">
            <a:avLst/>
          </a:prstGeom>
        </p:spPr>
        <p:txBody>
          <a:bodyPr spcFirstLastPara="1" wrap="square" lIns="0" tIns="0" rIns="0" bIns="0" anchor="t" anchorCtr="0">
            <a:noAutofit/>
          </a:bodyPr>
          <a:lstStyle/>
          <a:p>
            <a:pPr marL="0" indent="0" algn="just">
              <a:buClr>
                <a:schemeClr val="dk1"/>
              </a:buClr>
              <a:buSzPts val="1100"/>
              <a:buNone/>
            </a:pPr>
            <a:r>
              <a:rPr lang="en-US" dirty="0" smtClean="0">
                <a:solidFill>
                  <a:srgbClr val="FF0000"/>
                </a:solidFill>
              </a:rPr>
              <a:t>junior authors, </a:t>
            </a:r>
            <a:r>
              <a:rPr lang="en-US" dirty="0" smtClean="0">
                <a:solidFill>
                  <a:schemeClr val="accent6">
                    <a:lumMod val="50000"/>
                  </a:schemeClr>
                </a:solidFill>
              </a:rPr>
              <a:t>researchers</a:t>
            </a:r>
            <a:r>
              <a:rPr lang="en-US" dirty="0">
                <a:solidFill>
                  <a:schemeClr val="accent6">
                    <a:lumMod val="50000"/>
                  </a:schemeClr>
                </a:solidFill>
              </a:rPr>
              <a:t>, clinicians, </a:t>
            </a:r>
            <a:r>
              <a:rPr lang="en-US" dirty="0" smtClean="0">
                <a:solidFill>
                  <a:schemeClr val="accent6">
                    <a:lumMod val="50000"/>
                  </a:schemeClr>
                </a:solidFill>
              </a:rPr>
              <a:t>and </a:t>
            </a:r>
            <a:r>
              <a:rPr lang="en-US" dirty="0">
                <a:solidFill>
                  <a:schemeClr val="accent6">
                    <a:lumMod val="50000"/>
                  </a:schemeClr>
                </a:solidFill>
              </a:rPr>
              <a:t>anyone </a:t>
            </a:r>
            <a:r>
              <a:rPr lang="en-US" dirty="0"/>
              <a:t>with an interest </a:t>
            </a:r>
            <a:r>
              <a:rPr lang="en-US" dirty="0" smtClean="0"/>
              <a:t>in scientific writing </a:t>
            </a:r>
            <a:endParaRPr dirty="0"/>
          </a:p>
        </p:txBody>
      </p:sp>
      <p:sp>
        <p:nvSpPr>
          <p:cNvPr id="703" name="Google Shape;703;p14"/>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p>
            <a:pPr defTabSz="1219170">
              <a:buClr>
                <a:srgbClr val="000000"/>
              </a:buClr>
            </a:pPr>
            <a:fld id="{00000000-1234-1234-1234-123412341234}" type="slidenum">
              <a:rPr lang="en" kern="0">
                <a:solidFill>
                  <a:srgbClr val="7085AA"/>
                </a:solidFill>
              </a:rPr>
              <a:pPr defTabSz="1219170">
                <a:buClr>
                  <a:srgbClr val="000000"/>
                </a:buClr>
              </a:pPr>
              <a:t>5</a:t>
            </a:fld>
            <a:endParaRPr kern="0">
              <a:solidFill>
                <a:srgbClr val="7085AA"/>
              </a:solidFill>
            </a:endParaRPr>
          </a:p>
        </p:txBody>
      </p:sp>
    </p:spTree>
    <p:extLst>
      <p:ext uri="{BB962C8B-B14F-4D97-AF65-F5344CB8AC3E}">
        <p14:creationId xmlns:p14="http://schemas.microsoft.com/office/powerpoint/2010/main" val="315059285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1371167" y="1872204"/>
            <a:ext cx="9437860" cy="3567200"/>
          </a:xfrm>
        </p:spPr>
        <p:txBody>
          <a:bodyPr/>
          <a:lstStyle/>
          <a:p>
            <a:r>
              <a:rPr lang="en-US" dirty="0" smtClean="0"/>
              <a:t>The worst sin is ambiguity!</a:t>
            </a:r>
          </a:p>
          <a:p>
            <a:pPr lvl="1"/>
            <a:r>
              <a:rPr lang="en-US" dirty="0" smtClean="0"/>
              <a:t>Accidentally expressing more one meaning at one time</a:t>
            </a:r>
          </a:p>
          <a:p>
            <a:pPr lvl="1"/>
            <a:r>
              <a:rPr lang="en-US" dirty="0" smtClean="0"/>
              <a:t>Women like chocolate more than men</a:t>
            </a:r>
          </a:p>
          <a:p>
            <a:r>
              <a:rPr lang="en-US" dirty="0" smtClean="0"/>
              <a:t>Make the strategy of your text clear, not implicit</a:t>
            </a:r>
          </a:p>
          <a:p>
            <a:pPr lvl="1"/>
            <a:r>
              <a:rPr lang="en-US" dirty="0" smtClean="0"/>
              <a:t>present your important points first</a:t>
            </a:r>
          </a:p>
          <a:p>
            <a:pPr lvl="1"/>
            <a:r>
              <a:rPr lang="en-US" dirty="0" smtClean="0"/>
              <a:t>Let your readers know immediately what is going on</a:t>
            </a:r>
          </a:p>
          <a:p>
            <a:r>
              <a:rPr lang="en-US" dirty="0"/>
              <a:t>If it can be interpreted in more than one way, it is wrong</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50</a:t>
            </a:fld>
            <a:endParaRPr lang="en" kern="0">
              <a:solidFill>
                <a:srgbClr val="7085AA"/>
              </a:solidFill>
            </a:endParaRPr>
          </a:p>
        </p:txBody>
      </p:sp>
    </p:spTree>
    <p:extLst>
      <p:ext uri="{BB962C8B-B14F-4D97-AF65-F5344CB8AC3E}">
        <p14:creationId xmlns:p14="http://schemas.microsoft.com/office/powerpoint/2010/main" val="343963972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48588" y="3011752"/>
            <a:ext cx="9449600" cy="733600"/>
          </a:xfrm>
        </p:spPr>
        <p:txBody>
          <a:bodyPr/>
          <a:lstStyle/>
          <a:p>
            <a:r>
              <a:rPr lang="en-US" dirty="0" smtClean="0"/>
              <a:t>7. Choose an appropriate journal</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51</a:t>
            </a:fld>
            <a:endParaRPr lang="en" kern="0">
              <a:solidFill>
                <a:srgbClr val="7085AA"/>
              </a:solidFill>
            </a:endParaRPr>
          </a:p>
        </p:txBody>
      </p:sp>
    </p:spTree>
    <p:extLst>
      <p:ext uri="{BB962C8B-B14F-4D97-AF65-F5344CB8AC3E}">
        <p14:creationId xmlns:p14="http://schemas.microsoft.com/office/powerpoint/2010/main" val="132728676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Choosing a journal </a:t>
            </a:r>
            <a:endParaRPr lang="fa-IR" dirty="0"/>
          </a:p>
        </p:txBody>
      </p:sp>
      <p:sp>
        <p:nvSpPr>
          <p:cNvPr id="3" name="Text Placeholder 2"/>
          <p:cNvSpPr>
            <a:spLocks noGrp="1"/>
          </p:cNvSpPr>
          <p:nvPr>
            <p:ph type="body" idx="1"/>
          </p:nvPr>
        </p:nvSpPr>
        <p:spPr>
          <a:xfrm>
            <a:off x="1371167" y="1872204"/>
            <a:ext cx="8755472" cy="3567200"/>
          </a:xfrm>
        </p:spPr>
        <p:txBody>
          <a:bodyPr/>
          <a:lstStyle/>
          <a:p>
            <a:r>
              <a:rPr lang="en-US" dirty="0" smtClean="0"/>
              <a:t>What type of audience?</a:t>
            </a:r>
          </a:p>
          <a:p>
            <a:r>
              <a:rPr lang="en-US" dirty="0" smtClean="0"/>
              <a:t>General, clinical, specialty or basic science journal?</a:t>
            </a:r>
          </a:p>
          <a:p>
            <a:r>
              <a:rPr lang="en-US" dirty="0" smtClean="0"/>
              <a:t>Relatively new journal or a well-established journal</a:t>
            </a:r>
          </a:p>
          <a:p>
            <a:r>
              <a:rPr lang="en-US" dirty="0" smtClean="0"/>
              <a:t>Weekly, monthly or quarterly?</a:t>
            </a:r>
          </a:p>
          <a:p>
            <a:r>
              <a:rPr lang="en-US" dirty="0" smtClean="0"/>
              <a:t>International or local audience?</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52</a:t>
            </a:fld>
            <a:endParaRPr lang="en" kern="0">
              <a:solidFill>
                <a:srgbClr val="7085AA"/>
              </a:solidFill>
            </a:endParaRPr>
          </a:p>
        </p:txBody>
      </p:sp>
    </p:spTree>
    <p:extLst>
      <p:ext uri="{BB962C8B-B14F-4D97-AF65-F5344CB8AC3E}">
        <p14:creationId xmlns:p14="http://schemas.microsoft.com/office/powerpoint/2010/main" val="362566877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a:xfrm>
            <a:off x="1371167" y="1872204"/>
            <a:ext cx="9437860" cy="3567200"/>
          </a:xfrm>
        </p:spPr>
        <p:txBody>
          <a:bodyPr/>
          <a:lstStyle/>
          <a:p>
            <a:r>
              <a:rPr lang="en-US" dirty="0" smtClean="0"/>
              <a:t>Most journal publish only between 10-50% of papers</a:t>
            </a:r>
          </a:p>
          <a:p>
            <a:r>
              <a:rPr lang="en-US" dirty="0" smtClean="0"/>
              <a:t>There is a delicate balance between</a:t>
            </a:r>
          </a:p>
          <a:p>
            <a:pPr lvl="1"/>
            <a:r>
              <a:rPr lang="en-US" dirty="0" smtClean="0"/>
              <a:t>Aiming high</a:t>
            </a:r>
          </a:p>
          <a:p>
            <a:pPr lvl="1"/>
            <a:r>
              <a:rPr lang="en-US" dirty="0" smtClean="0"/>
              <a:t>Trying to maximize the possibility of acceptance</a:t>
            </a:r>
          </a:p>
          <a:p>
            <a:pPr lvl="1"/>
            <a:r>
              <a:rPr lang="en-US" dirty="0" smtClean="0"/>
              <a:t>Trying to reduce time to publication</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53</a:t>
            </a:fld>
            <a:endParaRPr lang="en" kern="0">
              <a:solidFill>
                <a:srgbClr val="7085AA"/>
              </a:solidFill>
            </a:endParaRPr>
          </a:p>
        </p:txBody>
      </p:sp>
    </p:spTree>
    <p:extLst>
      <p:ext uri="{BB962C8B-B14F-4D97-AF65-F5344CB8AC3E}">
        <p14:creationId xmlns:p14="http://schemas.microsoft.com/office/powerpoint/2010/main" val="50753772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1292" y="2984456"/>
            <a:ext cx="9449600" cy="733600"/>
          </a:xfrm>
        </p:spPr>
        <p:txBody>
          <a:bodyPr/>
          <a:lstStyle/>
          <a:p>
            <a:r>
              <a:rPr lang="en-US" dirty="0" smtClean="0"/>
              <a:t>8. Stick to instruction to authors</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54</a:t>
            </a:fld>
            <a:endParaRPr lang="en" kern="0">
              <a:solidFill>
                <a:srgbClr val="7085AA"/>
              </a:solidFill>
            </a:endParaRPr>
          </a:p>
        </p:txBody>
      </p:sp>
    </p:spTree>
    <p:extLst>
      <p:ext uri="{BB962C8B-B14F-4D97-AF65-F5344CB8AC3E}">
        <p14:creationId xmlns:p14="http://schemas.microsoft.com/office/powerpoint/2010/main" val="160473574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248337" y="1026043"/>
            <a:ext cx="9451508" cy="3567200"/>
          </a:xfrm>
        </p:spPr>
        <p:txBody>
          <a:bodyPr/>
          <a:lstStyle/>
          <a:p>
            <a:r>
              <a:rPr lang="en-US" dirty="0" smtClean="0"/>
              <a:t>Obtain the instruction to authors</a:t>
            </a:r>
          </a:p>
          <a:p>
            <a:r>
              <a:rPr lang="en-US" dirty="0" smtClean="0"/>
              <a:t>Read them carefully</a:t>
            </a:r>
          </a:p>
          <a:p>
            <a:r>
              <a:rPr lang="en-US" dirty="0" smtClean="0"/>
              <a:t>Make note of all of the relevant points</a:t>
            </a:r>
          </a:p>
          <a:p>
            <a:r>
              <a:rPr lang="en-US" dirty="0" smtClean="0"/>
              <a:t>Read them carefully again</a:t>
            </a:r>
          </a:p>
          <a:p>
            <a:r>
              <a:rPr lang="en-US" dirty="0" smtClean="0"/>
              <a:t>Specific submission requirements</a:t>
            </a:r>
          </a:p>
          <a:p>
            <a:pPr lvl="1"/>
            <a:r>
              <a:rPr lang="en-US" dirty="0" smtClean="0"/>
              <a:t>Number of copies of the paper to submit</a:t>
            </a:r>
          </a:p>
          <a:p>
            <a:pPr lvl="1"/>
            <a:r>
              <a:rPr lang="en-US" dirty="0" smtClean="0"/>
              <a:t>Use of </a:t>
            </a:r>
            <a:r>
              <a:rPr lang="en-US" dirty="0" err="1" smtClean="0"/>
              <a:t>abbrevation</a:t>
            </a:r>
            <a:endParaRPr lang="en-US" dirty="0" smtClean="0"/>
          </a:p>
          <a:p>
            <a:pPr lvl="1"/>
            <a:r>
              <a:rPr lang="en-US" dirty="0" smtClean="0"/>
              <a:t>Standard dictionary to be used for spelling</a:t>
            </a:r>
          </a:p>
          <a:p>
            <a:pPr lvl="1"/>
            <a:r>
              <a:rPr lang="en-US" dirty="0" smtClean="0"/>
              <a:t>Maximum length of the paper</a:t>
            </a:r>
          </a:p>
          <a:p>
            <a:pPr lvl="1"/>
            <a:r>
              <a:rPr lang="en-US" dirty="0" smtClean="0"/>
              <a:t>Style for references</a:t>
            </a:r>
          </a:p>
          <a:p>
            <a:pPr lvl="1"/>
            <a:r>
              <a:rPr lang="en-US" dirty="0" err="1" smtClean="0"/>
              <a:t>etc</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55</a:t>
            </a:fld>
            <a:endParaRPr lang="en" kern="0">
              <a:solidFill>
                <a:srgbClr val="7085AA"/>
              </a:solidFill>
            </a:endParaRPr>
          </a:p>
        </p:txBody>
      </p:sp>
    </p:spTree>
    <p:extLst>
      <p:ext uri="{BB962C8B-B14F-4D97-AF65-F5344CB8AC3E}">
        <p14:creationId xmlns:p14="http://schemas.microsoft.com/office/powerpoint/2010/main" val="106156184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Uniform requirements for manuscripts submitted to biomedical journals</a:t>
            </a:r>
            <a:endParaRPr lang="fa-IR" dirty="0"/>
          </a:p>
        </p:txBody>
      </p:sp>
      <p:sp>
        <p:nvSpPr>
          <p:cNvPr id="3" name="Text Placeholder 2"/>
          <p:cNvSpPr>
            <a:spLocks noGrp="1"/>
          </p:cNvSpPr>
          <p:nvPr>
            <p:ph type="body" idx="1"/>
          </p:nvPr>
        </p:nvSpPr>
        <p:spPr>
          <a:xfrm>
            <a:off x="1371166" y="1872204"/>
            <a:ext cx="8532687" cy="3567200"/>
          </a:xfrm>
        </p:spPr>
        <p:txBody>
          <a:bodyPr/>
          <a:lstStyle/>
          <a:p>
            <a:r>
              <a:rPr lang="en-US" dirty="0" smtClean="0"/>
              <a:t>Vancouver format</a:t>
            </a:r>
          </a:p>
          <a:p>
            <a:r>
              <a:rPr lang="en-US" dirty="0" smtClean="0"/>
              <a:t>Revised at intervals</a:t>
            </a:r>
          </a:p>
          <a:p>
            <a:r>
              <a:rPr lang="en-US" dirty="0" smtClean="0"/>
              <a:t>Widely adopted by the majority of medical journals</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56</a:t>
            </a:fld>
            <a:endParaRPr lang="en" kern="0">
              <a:solidFill>
                <a:srgbClr val="7085AA"/>
              </a:solidFill>
            </a:endParaRPr>
          </a:p>
        </p:txBody>
      </p:sp>
    </p:spTree>
    <p:extLst>
      <p:ext uri="{BB962C8B-B14F-4D97-AF65-F5344CB8AC3E}">
        <p14:creationId xmlns:p14="http://schemas.microsoft.com/office/powerpoint/2010/main" val="27448246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57</a:t>
            </a:fld>
            <a:endParaRPr lang="en" kern="0">
              <a:solidFill>
                <a:srgbClr val="7085AA"/>
              </a:solidFill>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41547" y="434116"/>
            <a:ext cx="8121820" cy="57483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8228863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58</a:t>
            </a:fld>
            <a:endParaRPr lang="en" kern="0">
              <a:solidFill>
                <a:srgbClr val="7085AA"/>
              </a:solidFill>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01755" y="343521"/>
            <a:ext cx="8734567" cy="56853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70304530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59</a:t>
            </a:fld>
            <a:endParaRPr lang="en" kern="0">
              <a:solidFill>
                <a:srgbClr val="7085AA"/>
              </a:solidFill>
            </a:endParaRPr>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9869" y="629309"/>
            <a:ext cx="8024883" cy="5689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54789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6</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 y="0"/>
            <a:ext cx="12123051" cy="6857999"/>
          </a:xfrm>
          <a:prstGeom prst="rect">
            <a:avLst/>
          </a:prstGeom>
        </p:spPr>
      </p:pic>
      <p:sp>
        <p:nvSpPr>
          <p:cNvPr id="7" name="TextBox 6"/>
          <p:cNvSpPr txBox="1"/>
          <p:nvPr/>
        </p:nvSpPr>
        <p:spPr>
          <a:xfrm>
            <a:off x="136477" y="291769"/>
            <a:ext cx="11304897" cy="769441"/>
          </a:xfrm>
          <a:prstGeom prst="rect">
            <a:avLst/>
          </a:prstGeom>
          <a:noFill/>
        </p:spPr>
        <p:txBody>
          <a:bodyPr wrap="square" rtlCol="1">
            <a:spAutoFit/>
          </a:bodyPr>
          <a:lstStyle/>
          <a:p>
            <a:pPr algn="just" rtl="1"/>
            <a:r>
              <a:rPr lang="fa-IR" sz="4400" b="1" dirty="0" smtClean="0">
                <a:solidFill>
                  <a:srgbClr val="FFFF00"/>
                </a:solidFill>
                <a:cs typeface="B Mitra" panose="00000400000000000000" pitchFamily="2" charset="-78"/>
              </a:rPr>
              <a:t>تمام آن چیزی که در نگارش علمی بایستی رعایت کرد</a:t>
            </a:r>
            <a:endParaRPr lang="fa-IR" sz="4400" b="1" dirty="0">
              <a:solidFill>
                <a:srgbClr val="FFFF00"/>
              </a:solidFill>
              <a:cs typeface="B Mitra" panose="00000400000000000000" pitchFamily="2" charset="-78"/>
            </a:endParaRPr>
          </a:p>
        </p:txBody>
      </p:sp>
    </p:spTree>
    <p:extLst>
      <p:ext uri="{BB962C8B-B14F-4D97-AF65-F5344CB8AC3E}">
        <p14:creationId xmlns:p14="http://schemas.microsoft.com/office/powerpoint/2010/main" val="1312065987"/>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3079991"/>
            <a:ext cx="9449600" cy="733600"/>
          </a:xfrm>
        </p:spPr>
        <p:txBody>
          <a:bodyPr/>
          <a:lstStyle/>
          <a:p>
            <a:r>
              <a:rPr lang="en-US" dirty="0" smtClean="0"/>
              <a:t>9. In case of rejection: use the scalpel not the sword </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60</a:t>
            </a:fld>
            <a:endParaRPr lang="en" kern="0">
              <a:solidFill>
                <a:srgbClr val="7085AA"/>
              </a:solidFill>
            </a:endParaRPr>
          </a:p>
        </p:txBody>
      </p:sp>
    </p:spTree>
    <p:extLst>
      <p:ext uri="{BB962C8B-B14F-4D97-AF65-F5344CB8AC3E}">
        <p14:creationId xmlns:p14="http://schemas.microsoft.com/office/powerpoint/2010/main" val="165371407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rejected </a:t>
            </a:r>
            <a:endParaRPr lang="fa-IR" dirty="0"/>
          </a:p>
        </p:txBody>
      </p:sp>
      <p:sp>
        <p:nvSpPr>
          <p:cNvPr id="3" name="Text Placeholder 2"/>
          <p:cNvSpPr>
            <a:spLocks noGrp="1"/>
          </p:cNvSpPr>
          <p:nvPr>
            <p:ph type="body" idx="1"/>
          </p:nvPr>
        </p:nvSpPr>
        <p:spPr>
          <a:xfrm>
            <a:off x="1371167" y="1872204"/>
            <a:ext cx="9983770" cy="3567200"/>
          </a:xfrm>
        </p:spPr>
        <p:txBody>
          <a:bodyPr/>
          <a:lstStyle/>
          <a:p>
            <a:r>
              <a:rPr lang="en-US" dirty="0" smtClean="0"/>
              <a:t>Follow the next target journals instruction equally carefully</a:t>
            </a:r>
          </a:p>
          <a:p>
            <a:r>
              <a:rPr lang="en-US" dirty="0" smtClean="0"/>
              <a:t>Some journals request that you also send the previous reviewers comments plus your responses</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61</a:t>
            </a:fld>
            <a:endParaRPr lang="en" kern="0">
              <a:solidFill>
                <a:srgbClr val="7085AA"/>
              </a:solidFill>
            </a:endParaRPr>
          </a:p>
        </p:txBody>
      </p:sp>
    </p:spTree>
    <p:extLst>
      <p:ext uri="{BB962C8B-B14F-4D97-AF65-F5344CB8AC3E}">
        <p14:creationId xmlns:p14="http://schemas.microsoft.com/office/powerpoint/2010/main" val="334523662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98463" y="3039047"/>
            <a:ext cx="9449600" cy="733600"/>
          </a:xfrm>
        </p:spPr>
        <p:txBody>
          <a:bodyPr/>
          <a:lstStyle/>
          <a:p>
            <a:r>
              <a:rPr lang="en-US" dirty="0" smtClean="0"/>
              <a:t>10. Don’t </a:t>
            </a:r>
            <a:r>
              <a:rPr lang="en-US" dirty="0"/>
              <a:t>be disappointed!</a:t>
            </a:r>
            <a:br>
              <a:rPr lang="en-US" dirty="0"/>
            </a:b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62</a:t>
            </a:fld>
            <a:endParaRPr lang="en" kern="0">
              <a:solidFill>
                <a:srgbClr val="7085AA"/>
              </a:solidFill>
            </a:endParaRPr>
          </a:p>
        </p:txBody>
      </p:sp>
    </p:spTree>
    <p:extLst>
      <p:ext uri="{BB962C8B-B14F-4D97-AF65-F5344CB8AC3E}">
        <p14:creationId xmlns:p14="http://schemas.microsoft.com/office/powerpoint/2010/main" val="83343055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 remember </a:t>
            </a:r>
            <a:endParaRPr lang="fa-IR" dirty="0"/>
          </a:p>
        </p:txBody>
      </p:sp>
      <p:sp>
        <p:nvSpPr>
          <p:cNvPr id="3" name="Text Placeholder 2"/>
          <p:cNvSpPr>
            <a:spLocks noGrp="1"/>
          </p:cNvSpPr>
          <p:nvPr>
            <p:ph type="body" idx="1"/>
          </p:nvPr>
        </p:nvSpPr>
        <p:spPr>
          <a:xfrm>
            <a:off x="1371166" y="2650126"/>
            <a:ext cx="9601633" cy="3567200"/>
          </a:xfrm>
        </p:spPr>
        <p:txBody>
          <a:bodyPr/>
          <a:lstStyle/>
          <a:p>
            <a:r>
              <a:rPr lang="en-US" dirty="0"/>
              <a:t>Structure is simply a matter of getting the right things in </a:t>
            </a:r>
            <a:r>
              <a:rPr lang="en-US" dirty="0" smtClean="0"/>
              <a:t>the right </a:t>
            </a:r>
            <a:r>
              <a:rPr lang="en-US" dirty="0"/>
              <a:t>place</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63</a:t>
            </a:fld>
            <a:endParaRPr lang="en" kern="0">
              <a:solidFill>
                <a:srgbClr val="7085AA"/>
              </a:solidFill>
            </a:endParaRPr>
          </a:p>
        </p:txBody>
      </p:sp>
    </p:spTree>
    <p:extLst>
      <p:ext uri="{BB962C8B-B14F-4D97-AF65-F5344CB8AC3E}">
        <p14:creationId xmlns:p14="http://schemas.microsoft.com/office/powerpoint/2010/main" val="1428635676"/>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64</a:t>
            </a:fld>
            <a:endParaRPr lang="en" kern="0">
              <a:solidFill>
                <a:srgbClr val="7085AA"/>
              </a:solidFill>
            </a:endParaRPr>
          </a:p>
        </p:txBody>
      </p:sp>
      <p:pic>
        <p:nvPicPr>
          <p:cNvPr id="7" name="Picture 6"/>
          <p:cNvPicPr>
            <a:picLocks noChangeAspect="1"/>
          </p:cNvPicPr>
          <p:nvPr/>
        </p:nvPicPr>
        <p:blipFill>
          <a:blip r:embed="rId2">
            <a:duotone>
              <a:prstClr val="black"/>
              <a:schemeClr val="accent2">
                <a:tint val="45000"/>
                <a:satMod val="400000"/>
              </a:schemeClr>
            </a:duotone>
          </a:blip>
          <a:stretch>
            <a:fillRect/>
          </a:stretch>
        </p:blipFill>
        <p:spPr>
          <a:xfrm>
            <a:off x="1630666" y="211383"/>
            <a:ext cx="8654601" cy="6490950"/>
          </a:xfrm>
          <a:prstGeom prst="rect">
            <a:avLst/>
          </a:prstGeom>
        </p:spPr>
      </p:pic>
    </p:spTree>
    <p:extLst>
      <p:ext uri="{BB962C8B-B14F-4D97-AF65-F5344CB8AC3E}">
        <p14:creationId xmlns:p14="http://schemas.microsoft.com/office/powerpoint/2010/main" val="3486757068"/>
      </p:ext>
    </p:extLst>
  </p:cSld>
  <p:clrMapOvr>
    <a:masterClrMapping/>
  </p:clrMapOvr>
  <p:transition>
    <p:fade thruBlk="1"/>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174363"/>
            <a:ext cx="9449600" cy="733600"/>
          </a:xfrm>
        </p:spPr>
        <p:txBody>
          <a:bodyPr/>
          <a:lstStyle/>
          <a:p>
            <a:r>
              <a:rPr lang="en-US" dirty="0" smtClean="0"/>
              <a:t>Bowtie model </a:t>
            </a:r>
            <a:endParaRPr lang="fa-IR" dirty="0"/>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65</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850151" y="1511595"/>
            <a:ext cx="8767891" cy="3688081"/>
          </a:xfrm>
          <a:prstGeom prst="rect">
            <a:avLst/>
          </a:prstGeom>
        </p:spPr>
      </p:pic>
      <p:sp>
        <p:nvSpPr>
          <p:cNvPr id="7" name="TextBox 6"/>
          <p:cNvSpPr txBox="1"/>
          <p:nvPr/>
        </p:nvSpPr>
        <p:spPr>
          <a:xfrm>
            <a:off x="2382592" y="2871989"/>
            <a:ext cx="1281975" cy="369332"/>
          </a:xfrm>
          <a:prstGeom prst="rect">
            <a:avLst/>
          </a:prstGeom>
          <a:noFill/>
        </p:spPr>
        <p:txBody>
          <a:bodyPr wrap="square" rtlCol="1">
            <a:spAutoFit/>
          </a:bodyPr>
          <a:lstStyle/>
          <a:p>
            <a:r>
              <a:rPr lang="en-US" dirty="0" smtClean="0">
                <a:solidFill>
                  <a:srgbClr val="FFFF00"/>
                </a:solidFill>
              </a:rPr>
              <a:t>Abstract</a:t>
            </a:r>
            <a:r>
              <a:rPr lang="en-US" dirty="0" smtClean="0"/>
              <a:t> </a:t>
            </a:r>
            <a:endParaRPr lang="fa-IR" dirty="0"/>
          </a:p>
        </p:txBody>
      </p:sp>
      <p:sp>
        <p:nvSpPr>
          <p:cNvPr id="8" name="TextBox 7"/>
          <p:cNvSpPr txBox="1"/>
          <p:nvPr/>
        </p:nvSpPr>
        <p:spPr>
          <a:xfrm>
            <a:off x="3940697" y="2859110"/>
            <a:ext cx="1412921" cy="369332"/>
          </a:xfrm>
          <a:prstGeom prst="rect">
            <a:avLst/>
          </a:prstGeom>
          <a:noFill/>
        </p:spPr>
        <p:txBody>
          <a:bodyPr wrap="square" rtlCol="1">
            <a:spAutoFit/>
          </a:bodyPr>
          <a:lstStyle/>
          <a:p>
            <a:r>
              <a:rPr lang="en-US" dirty="0" smtClean="0">
                <a:solidFill>
                  <a:srgbClr val="FFFF00"/>
                </a:solidFill>
              </a:rPr>
              <a:t>Introduction </a:t>
            </a:r>
            <a:endParaRPr lang="fa-IR" dirty="0">
              <a:solidFill>
                <a:srgbClr val="FFFF00"/>
              </a:solidFill>
            </a:endParaRPr>
          </a:p>
        </p:txBody>
      </p:sp>
      <p:sp>
        <p:nvSpPr>
          <p:cNvPr id="9" name="TextBox 8"/>
          <p:cNvSpPr txBox="1"/>
          <p:nvPr/>
        </p:nvSpPr>
        <p:spPr>
          <a:xfrm>
            <a:off x="5536641" y="2637989"/>
            <a:ext cx="1118782" cy="923330"/>
          </a:xfrm>
          <a:prstGeom prst="rect">
            <a:avLst/>
          </a:prstGeom>
          <a:noFill/>
        </p:spPr>
        <p:txBody>
          <a:bodyPr wrap="square" rtlCol="1">
            <a:spAutoFit/>
          </a:bodyPr>
          <a:lstStyle/>
          <a:p>
            <a:pPr algn="ctr"/>
            <a:r>
              <a:rPr lang="en-US" dirty="0" smtClean="0">
                <a:solidFill>
                  <a:srgbClr val="FFFF00"/>
                </a:solidFill>
              </a:rPr>
              <a:t>Methods &amp; Results</a:t>
            </a:r>
            <a:endParaRPr lang="fa-IR" dirty="0">
              <a:solidFill>
                <a:srgbClr val="FFFF00"/>
              </a:solidFill>
            </a:endParaRPr>
          </a:p>
        </p:txBody>
      </p:sp>
      <p:sp>
        <p:nvSpPr>
          <p:cNvPr id="10" name="TextBox 9"/>
          <p:cNvSpPr txBox="1"/>
          <p:nvPr/>
        </p:nvSpPr>
        <p:spPr>
          <a:xfrm>
            <a:off x="6787341" y="2914988"/>
            <a:ext cx="1313645" cy="369332"/>
          </a:xfrm>
          <a:prstGeom prst="rect">
            <a:avLst/>
          </a:prstGeom>
          <a:noFill/>
        </p:spPr>
        <p:txBody>
          <a:bodyPr wrap="square" rtlCol="1">
            <a:spAutoFit/>
          </a:bodyPr>
          <a:lstStyle/>
          <a:p>
            <a:r>
              <a:rPr lang="en-US" dirty="0" smtClean="0">
                <a:solidFill>
                  <a:srgbClr val="FFFF00"/>
                </a:solidFill>
              </a:rPr>
              <a:t>Discussion </a:t>
            </a:r>
            <a:endParaRPr lang="fa-IR" dirty="0">
              <a:solidFill>
                <a:srgbClr val="FFFF00"/>
              </a:solidFill>
            </a:endParaRPr>
          </a:p>
        </p:txBody>
      </p:sp>
      <p:sp>
        <p:nvSpPr>
          <p:cNvPr id="11" name="TextBox 10"/>
          <p:cNvSpPr txBox="1"/>
          <p:nvPr/>
        </p:nvSpPr>
        <p:spPr>
          <a:xfrm>
            <a:off x="8377116" y="2914988"/>
            <a:ext cx="1513859" cy="369332"/>
          </a:xfrm>
          <a:prstGeom prst="rect">
            <a:avLst/>
          </a:prstGeom>
          <a:noFill/>
        </p:spPr>
        <p:txBody>
          <a:bodyPr wrap="square" rtlCol="1">
            <a:spAutoFit/>
          </a:bodyPr>
          <a:lstStyle/>
          <a:p>
            <a:r>
              <a:rPr lang="en-US" dirty="0" smtClean="0">
                <a:solidFill>
                  <a:srgbClr val="FFFF00"/>
                </a:solidFill>
              </a:rPr>
              <a:t>Conclusions </a:t>
            </a:r>
            <a:endParaRPr lang="fa-IR" dirty="0">
              <a:solidFill>
                <a:srgbClr val="FFFF00"/>
              </a:solidFill>
            </a:endParaRPr>
          </a:p>
        </p:txBody>
      </p:sp>
    </p:spTree>
    <p:extLst>
      <p:ext uri="{BB962C8B-B14F-4D97-AF65-F5344CB8AC3E}">
        <p14:creationId xmlns:p14="http://schemas.microsoft.com/office/powerpoint/2010/main" val="262858147"/>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118426"/>
            <a:ext cx="9449600" cy="733600"/>
          </a:xfrm>
        </p:spPr>
        <p:txBody>
          <a:bodyPr/>
          <a:lstStyle/>
          <a:p>
            <a:r>
              <a:rPr lang="en-US" sz="2400" dirty="0"/>
              <a:t>The ‘Hourglass Model’ (light-grey parts) and the ‘King Model</a:t>
            </a:r>
            <a:r>
              <a:rPr lang="en-US" sz="2400" dirty="0" smtClean="0"/>
              <a:t>’</a:t>
            </a:r>
            <a:endParaRPr lang="fa-IR" sz="2400" dirty="0"/>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66</a:t>
            </a:fld>
            <a:endParaRPr lang="en" kern="0">
              <a:solidFill>
                <a:srgbClr val="7085AA"/>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87333" y="998420"/>
            <a:ext cx="5972175" cy="5543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844878012"/>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244875"/>
            <a:ext cx="9449600" cy="733600"/>
          </a:xfrm>
        </p:spPr>
        <p:txBody>
          <a:bodyPr/>
          <a:lstStyle/>
          <a:p>
            <a:r>
              <a:rPr lang="en-US" dirty="0"/>
              <a:t>Length of the </a:t>
            </a:r>
            <a:r>
              <a:rPr lang="en-US" dirty="0" smtClean="0"/>
              <a:t>manuscript (original article)</a:t>
            </a:r>
            <a:endParaRPr lang="fa-IR" dirty="0"/>
          </a:p>
        </p:txBody>
      </p:sp>
      <p:sp>
        <p:nvSpPr>
          <p:cNvPr id="3" name="Text Placeholder 2"/>
          <p:cNvSpPr>
            <a:spLocks noGrp="1"/>
          </p:cNvSpPr>
          <p:nvPr>
            <p:ph type="body" idx="1"/>
          </p:nvPr>
        </p:nvSpPr>
        <p:spPr>
          <a:xfrm>
            <a:off x="701465" y="1756294"/>
            <a:ext cx="10119302" cy="3567200"/>
          </a:xfrm>
        </p:spPr>
        <p:txBody>
          <a:bodyPr/>
          <a:lstStyle/>
          <a:p>
            <a:r>
              <a:rPr lang="en-US" dirty="0"/>
              <a:t>Again, look at </a:t>
            </a:r>
            <a:r>
              <a:rPr lang="en-US" b="1" dirty="0">
                <a:solidFill>
                  <a:srgbClr val="C00000"/>
                </a:solidFill>
              </a:rPr>
              <a:t>the journal's Guide for Authors</a:t>
            </a:r>
            <a:r>
              <a:rPr lang="en-US" dirty="0"/>
              <a:t>, but an ideal length for a manuscript is </a:t>
            </a:r>
            <a:r>
              <a:rPr lang="en-US" b="1" dirty="0">
                <a:solidFill>
                  <a:srgbClr val="C00000"/>
                </a:solidFill>
              </a:rPr>
              <a:t>25 to 40 pages</a:t>
            </a:r>
            <a:r>
              <a:rPr lang="en-US" dirty="0"/>
              <a:t>, double spaced, including essential data only. Here are some general guidelines:</a:t>
            </a:r>
            <a:endParaRPr lang="fa-IR"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67</a:t>
            </a:fld>
            <a:endParaRPr lang="en" kern="0">
              <a:solidFill>
                <a:srgbClr val="7085AA"/>
              </a:solidFill>
            </a:endParaRPr>
          </a:p>
        </p:txBody>
      </p:sp>
    </p:spTree>
    <p:extLst>
      <p:ext uri="{BB962C8B-B14F-4D97-AF65-F5344CB8AC3E}">
        <p14:creationId xmlns:p14="http://schemas.microsoft.com/office/powerpoint/2010/main" val="2879518162"/>
      </p:ext>
    </p:extLst>
  </p:cSld>
  <p:clrMapOvr>
    <a:masterClrMapping/>
  </p:clrMapOvr>
  <p:transition>
    <p:fade thruBlk="1"/>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68</a:t>
            </a:fld>
            <a:endParaRPr lang="en" kern="0">
              <a:solidFill>
                <a:srgbClr val="7085AA"/>
              </a:solidFill>
            </a:endParaRPr>
          </a:p>
        </p:txBody>
      </p:sp>
      <p:pic>
        <p:nvPicPr>
          <p:cNvPr id="6" name="Picture 5"/>
          <p:cNvPicPr>
            <a:picLocks noChangeAspect="1"/>
          </p:cNvPicPr>
          <p:nvPr/>
        </p:nvPicPr>
        <p:blipFill>
          <a:blip r:embed="rId2">
            <a:duotone>
              <a:prstClr val="black"/>
              <a:schemeClr val="accent2">
                <a:tint val="45000"/>
                <a:satMod val="400000"/>
              </a:schemeClr>
            </a:duotone>
          </a:blip>
          <a:stretch>
            <a:fillRect/>
          </a:stretch>
        </p:blipFill>
        <p:spPr>
          <a:xfrm>
            <a:off x="1930045" y="437882"/>
            <a:ext cx="8608103" cy="5646650"/>
          </a:xfrm>
          <a:prstGeom prst="rect">
            <a:avLst/>
          </a:prstGeom>
        </p:spPr>
      </p:pic>
    </p:spTree>
    <p:extLst>
      <p:ext uri="{BB962C8B-B14F-4D97-AF65-F5344CB8AC3E}">
        <p14:creationId xmlns:p14="http://schemas.microsoft.com/office/powerpoint/2010/main" val="2884219221"/>
      </p:ext>
    </p:extLst>
  </p:cSld>
  <p:clrMapOvr>
    <a:masterClrMapping/>
  </p:clrMapOvr>
  <p:transition>
    <p:fade thruBlk="1"/>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297" y="122848"/>
            <a:ext cx="9449600" cy="733600"/>
          </a:xfrm>
        </p:spPr>
        <p:txBody>
          <a:bodyPr/>
          <a:lstStyle/>
          <a:p>
            <a:r>
              <a:rPr lang="en-US" dirty="0" smtClean="0"/>
              <a:t>General structure of a research article</a:t>
            </a:r>
            <a:endParaRPr lang="fa-IR" dirty="0"/>
          </a:p>
        </p:txBody>
      </p:sp>
      <p:sp>
        <p:nvSpPr>
          <p:cNvPr id="3" name="Text Placeholder 2"/>
          <p:cNvSpPr>
            <a:spLocks noGrp="1"/>
          </p:cNvSpPr>
          <p:nvPr>
            <p:ph type="body" idx="1"/>
          </p:nvPr>
        </p:nvSpPr>
        <p:spPr>
          <a:xfrm>
            <a:off x="1371297" y="1191298"/>
            <a:ext cx="4586800" cy="3567200"/>
          </a:xfrm>
        </p:spPr>
        <p:txBody>
          <a:bodyPr/>
          <a:lstStyle/>
          <a:p>
            <a:r>
              <a:rPr lang="en-US" sz="2000" dirty="0" smtClean="0"/>
              <a:t>Title </a:t>
            </a:r>
          </a:p>
          <a:p>
            <a:r>
              <a:rPr lang="en-US" sz="2000" dirty="0" smtClean="0"/>
              <a:t>Abstract</a:t>
            </a:r>
          </a:p>
          <a:p>
            <a:r>
              <a:rPr lang="en-US" sz="2000" dirty="0" smtClean="0"/>
              <a:t>Keywords</a:t>
            </a:r>
          </a:p>
          <a:p>
            <a:r>
              <a:rPr lang="en-US" sz="2000" dirty="0" smtClean="0"/>
              <a:t>Main text (IMRAD)</a:t>
            </a:r>
          </a:p>
          <a:p>
            <a:pPr lvl="1"/>
            <a:r>
              <a:rPr lang="en-US" sz="2000" dirty="0" smtClean="0"/>
              <a:t>Introduction</a:t>
            </a:r>
          </a:p>
          <a:p>
            <a:pPr lvl="1"/>
            <a:r>
              <a:rPr lang="en-US" sz="2000" dirty="0" smtClean="0"/>
              <a:t>Methods</a:t>
            </a:r>
          </a:p>
          <a:p>
            <a:pPr lvl="1"/>
            <a:r>
              <a:rPr lang="en-US" sz="2000" dirty="0" smtClean="0"/>
              <a:t>Results </a:t>
            </a:r>
          </a:p>
          <a:p>
            <a:pPr lvl="1"/>
            <a:r>
              <a:rPr lang="en-US" sz="2000" dirty="0" smtClean="0"/>
              <a:t>And </a:t>
            </a:r>
          </a:p>
          <a:p>
            <a:pPr lvl="1"/>
            <a:r>
              <a:rPr lang="en-US" sz="2000" dirty="0" smtClean="0"/>
              <a:t>Discussion</a:t>
            </a:r>
          </a:p>
          <a:p>
            <a:r>
              <a:rPr lang="en-US" sz="2000" dirty="0" smtClean="0"/>
              <a:t>Conclusions</a:t>
            </a:r>
          </a:p>
          <a:p>
            <a:r>
              <a:rPr lang="en-US" sz="2000" dirty="0" smtClean="0"/>
              <a:t>Acknowledgements</a:t>
            </a:r>
          </a:p>
          <a:p>
            <a:r>
              <a:rPr lang="en-US" sz="2000" dirty="0" smtClean="0"/>
              <a:t>References </a:t>
            </a:r>
          </a:p>
          <a:p>
            <a:r>
              <a:rPr lang="en-US" sz="2000" dirty="0" smtClean="0"/>
              <a:t>Supplementary Data</a:t>
            </a:r>
            <a:endParaRPr lang="fa-IR" sz="2000" dirty="0"/>
          </a:p>
        </p:txBody>
      </p:sp>
      <p:sp>
        <p:nvSpPr>
          <p:cNvPr id="4" name="Text Placeholder 3"/>
          <p:cNvSpPr>
            <a:spLocks noGrp="1"/>
          </p:cNvSpPr>
          <p:nvPr>
            <p:ph type="body" idx="2"/>
          </p:nvPr>
        </p:nvSpPr>
        <p:spPr>
          <a:xfrm>
            <a:off x="5730167" y="1334825"/>
            <a:ext cx="4586800" cy="1283120"/>
          </a:xfrm>
        </p:spPr>
        <p:txBody>
          <a:bodyPr/>
          <a:lstStyle/>
          <a:p>
            <a:r>
              <a:rPr lang="en-US" sz="2000" dirty="0" smtClean="0"/>
              <a:t>Make them easy for indexing and searching (informative, attractive and effective)</a:t>
            </a:r>
            <a:endParaRPr lang="fa-IR" sz="2000" dirty="0"/>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69</a:t>
            </a:fld>
            <a:endParaRPr lang="en" kern="0">
              <a:solidFill>
                <a:srgbClr val="7085AA"/>
              </a:solidFill>
            </a:endParaRPr>
          </a:p>
        </p:txBody>
      </p:sp>
      <p:cxnSp>
        <p:nvCxnSpPr>
          <p:cNvPr id="7" name="Straight Connector 6"/>
          <p:cNvCxnSpPr/>
          <p:nvPr/>
        </p:nvCxnSpPr>
        <p:spPr>
          <a:xfrm>
            <a:off x="425003" y="2588653"/>
            <a:ext cx="5305164" cy="12879"/>
          </a:xfrm>
          <a:prstGeom prst="line">
            <a:avLst/>
          </a:prstGeom>
        </p:spPr>
        <p:style>
          <a:lnRef idx="2">
            <a:schemeClr val="dk1"/>
          </a:lnRef>
          <a:fillRef idx="0">
            <a:schemeClr val="dk1"/>
          </a:fillRef>
          <a:effectRef idx="1">
            <a:schemeClr val="dk1"/>
          </a:effectRef>
          <a:fontRef idx="minor">
            <a:schemeClr val="tx1"/>
          </a:fontRef>
        </p:style>
      </p:cxnSp>
      <p:cxnSp>
        <p:nvCxnSpPr>
          <p:cNvPr id="8" name="Straight Connector 7"/>
          <p:cNvCxnSpPr/>
          <p:nvPr/>
        </p:nvCxnSpPr>
        <p:spPr>
          <a:xfrm>
            <a:off x="425003" y="4786864"/>
            <a:ext cx="5305164" cy="12879"/>
          </a:xfrm>
          <a:prstGeom prst="line">
            <a:avLst/>
          </a:prstGeom>
        </p:spPr>
        <p:style>
          <a:lnRef idx="2">
            <a:schemeClr val="dk1"/>
          </a:lnRef>
          <a:fillRef idx="0">
            <a:schemeClr val="dk1"/>
          </a:fillRef>
          <a:effectRef idx="1">
            <a:schemeClr val="dk1"/>
          </a:effectRef>
          <a:fontRef idx="minor">
            <a:schemeClr val="tx1"/>
          </a:fontRef>
        </p:style>
      </p:cxnSp>
      <p:sp>
        <p:nvSpPr>
          <p:cNvPr id="9" name="Right Brace 8"/>
          <p:cNvSpPr/>
          <p:nvPr/>
        </p:nvSpPr>
        <p:spPr>
          <a:xfrm>
            <a:off x="5434885" y="1357886"/>
            <a:ext cx="295282" cy="1073197"/>
          </a:xfrm>
          <a:prstGeom prst="rightBrace">
            <a:avLst/>
          </a:prstGeom>
        </p:spPr>
        <p:style>
          <a:lnRef idx="1">
            <a:schemeClr val="dk1"/>
          </a:lnRef>
          <a:fillRef idx="0">
            <a:schemeClr val="dk1"/>
          </a:fillRef>
          <a:effectRef idx="0">
            <a:schemeClr val="dk1"/>
          </a:effectRef>
          <a:fontRef idx="minor">
            <a:schemeClr val="tx1"/>
          </a:fontRef>
        </p:style>
        <p:txBody>
          <a:bodyPr rtlCol="1" anchor="ctr"/>
          <a:lstStyle/>
          <a:p>
            <a:pPr algn="ctr"/>
            <a:endParaRPr lang="fa-IR"/>
          </a:p>
        </p:txBody>
      </p:sp>
      <p:sp>
        <p:nvSpPr>
          <p:cNvPr id="10" name="Right Brace 9"/>
          <p:cNvSpPr/>
          <p:nvPr/>
        </p:nvSpPr>
        <p:spPr>
          <a:xfrm>
            <a:off x="5460642" y="2721980"/>
            <a:ext cx="269525" cy="2036518"/>
          </a:xfrm>
          <a:prstGeom prst="rightBrace">
            <a:avLst/>
          </a:prstGeom>
        </p:spPr>
        <p:style>
          <a:lnRef idx="1">
            <a:schemeClr val="dk1"/>
          </a:lnRef>
          <a:fillRef idx="0">
            <a:schemeClr val="dk1"/>
          </a:fillRef>
          <a:effectRef idx="0">
            <a:schemeClr val="dk1"/>
          </a:effectRef>
          <a:fontRef idx="minor">
            <a:schemeClr val="tx1"/>
          </a:fontRef>
        </p:style>
        <p:txBody>
          <a:bodyPr rtlCol="1" anchor="ctr"/>
          <a:lstStyle/>
          <a:p>
            <a:pPr algn="ctr"/>
            <a:endParaRPr lang="fa-IR"/>
          </a:p>
        </p:txBody>
      </p:sp>
      <p:sp>
        <p:nvSpPr>
          <p:cNvPr id="11" name="Text Placeholder 3"/>
          <p:cNvSpPr txBox="1">
            <a:spLocks/>
          </p:cNvSpPr>
          <p:nvPr/>
        </p:nvSpPr>
        <p:spPr>
          <a:xfrm>
            <a:off x="5958097" y="2974898"/>
            <a:ext cx="4586800" cy="1024122"/>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609585" marR="0" lvl="0" indent="-457189" algn="l" rtl="0">
              <a:lnSpc>
                <a:spcPct val="115000"/>
              </a:lnSpc>
              <a:spcBef>
                <a:spcPts val="80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1pPr>
            <a:lvl2pPr marL="1219170" marR="0" lvl="1"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2pPr>
            <a:lvl3pPr marL="1828754" marR="0" lvl="2"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3pPr>
            <a:lvl4pPr marL="2438339" marR="0" lvl="3"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4pPr>
            <a:lvl5pPr marL="3047924" marR="0" lvl="4"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5pPr>
            <a:lvl6pPr marL="3657509" marR="0" lvl="5"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6pPr>
            <a:lvl7pPr marL="4267093" marR="0" lvl="6"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7pPr>
            <a:lvl8pPr marL="4876678" marR="0" lvl="7"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8pPr>
            <a:lvl9pPr marL="5486263" marR="0" lvl="8" indent="-457189" algn="l" rtl="0">
              <a:lnSpc>
                <a:spcPct val="115000"/>
              </a:lnSpc>
              <a:spcBef>
                <a:spcPts val="0"/>
              </a:spcBef>
              <a:spcAft>
                <a:spcPts val="0"/>
              </a:spcAft>
              <a:buClr>
                <a:schemeClr val="dk2"/>
              </a:buClr>
              <a:buSzPts val="1800"/>
              <a:buFont typeface="Quicksand"/>
              <a:buChar char="✗"/>
              <a:defRPr sz="2400" b="0" i="0" u="none" strike="noStrike" cap="none">
                <a:solidFill>
                  <a:schemeClr val="dk1"/>
                </a:solidFill>
                <a:latin typeface="Quicksand"/>
                <a:ea typeface="Quicksand"/>
                <a:cs typeface="Quicksand"/>
                <a:sym typeface="Quicksand"/>
              </a:defRPr>
            </a:lvl9pPr>
          </a:lstStyle>
          <a:p>
            <a:r>
              <a:rPr lang="en-US" sz="2000" kern="0" dirty="0" smtClean="0"/>
              <a:t>Make your article as </a:t>
            </a:r>
            <a:r>
              <a:rPr lang="en-US" sz="2000" kern="0" dirty="0" smtClean="0">
                <a:solidFill>
                  <a:schemeClr val="accent5">
                    <a:lumMod val="75000"/>
                  </a:schemeClr>
                </a:solidFill>
              </a:rPr>
              <a:t>concise</a:t>
            </a:r>
            <a:r>
              <a:rPr lang="en-US" sz="2000" kern="0" dirty="0" smtClean="0"/>
              <a:t> as possible</a:t>
            </a:r>
            <a:endParaRPr lang="fa-IR" sz="2000" kern="0" dirty="0"/>
          </a:p>
        </p:txBody>
      </p:sp>
    </p:spTree>
    <p:extLst>
      <p:ext uri="{BB962C8B-B14F-4D97-AF65-F5344CB8AC3E}">
        <p14:creationId xmlns:p14="http://schemas.microsoft.com/office/powerpoint/2010/main" val="13993452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dirty="0"/>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7</a:t>
            </a:fld>
            <a:endParaRPr lang="en" kern="0">
              <a:solidFill>
                <a:srgbClr val="7085AA"/>
              </a:solidFill>
            </a:endParaRPr>
          </a:p>
        </p:txBody>
      </p:sp>
      <p:pic>
        <p:nvPicPr>
          <p:cNvPr id="6" name="Picture 5"/>
          <p:cNvPicPr>
            <a:picLocks noChangeAspect="1"/>
          </p:cNvPicPr>
          <p:nvPr/>
        </p:nvPicPr>
        <p:blipFill>
          <a:blip r:embed="rId2"/>
          <a:stretch>
            <a:fillRect/>
          </a:stretch>
        </p:blipFill>
        <p:spPr>
          <a:xfrm>
            <a:off x="1192468" y="194234"/>
            <a:ext cx="4216659" cy="3321949"/>
          </a:xfrm>
          <a:prstGeom prst="rect">
            <a:avLst/>
          </a:prstGeom>
        </p:spPr>
      </p:pic>
      <p:pic>
        <p:nvPicPr>
          <p:cNvPr id="7" name="Picture 6"/>
          <p:cNvPicPr>
            <a:picLocks noChangeAspect="1"/>
          </p:cNvPicPr>
          <p:nvPr/>
        </p:nvPicPr>
        <p:blipFill>
          <a:blip r:embed="rId3"/>
          <a:stretch>
            <a:fillRect/>
          </a:stretch>
        </p:blipFill>
        <p:spPr>
          <a:xfrm>
            <a:off x="7009065" y="194234"/>
            <a:ext cx="4087832" cy="3321949"/>
          </a:xfrm>
          <a:prstGeom prst="rect">
            <a:avLst/>
          </a:prstGeom>
        </p:spPr>
      </p:pic>
      <p:pic>
        <p:nvPicPr>
          <p:cNvPr id="8" name="Picture 7"/>
          <p:cNvPicPr>
            <a:picLocks noChangeAspect="1"/>
          </p:cNvPicPr>
          <p:nvPr/>
        </p:nvPicPr>
        <p:blipFill>
          <a:blip r:embed="rId4"/>
          <a:stretch>
            <a:fillRect/>
          </a:stretch>
        </p:blipFill>
        <p:spPr>
          <a:xfrm>
            <a:off x="1192467" y="3725614"/>
            <a:ext cx="4216659" cy="3132386"/>
          </a:xfrm>
          <a:prstGeom prst="rect">
            <a:avLst/>
          </a:prstGeom>
        </p:spPr>
      </p:pic>
      <p:pic>
        <p:nvPicPr>
          <p:cNvPr id="9" name="Picture 8"/>
          <p:cNvPicPr>
            <a:picLocks noChangeAspect="1"/>
          </p:cNvPicPr>
          <p:nvPr/>
        </p:nvPicPr>
        <p:blipFill>
          <a:blip r:embed="rId5"/>
          <a:stretch>
            <a:fillRect/>
          </a:stretch>
        </p:blipFill>
        <p:spPr>
          <a:xfrm>
            <a:off x="7009064" y="3265128"/>
            <a:ext cx="4087833" cy="3238703"/>
          </a:xfrm>
          <a:prstGeom prst="rect">
            <a:avLst/>
          </a:prstGeom>
        </p:spPr>
      </p:pic>
    </p:spTree>
    <p:extLst>
      <p:ext uri="{BB962C8B-B14F-4D97-AF65-F5344CB8AC3E}">
        <p14:creationId xmlns:p14="http://schemas.microsoft.com/office/powerpoint/2010/main" val="2351224433"/>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721"/>
        <p:cNvGrpSpPr/>
        <p:nvPr/>
      </p:nvGrpSpPr>
      <p:grpSpPr>
        <a:xfrm>
          <a:off x="0" y="0"/>
          <a:ext cx="0" cy="0"/>
          <a:chOff x="0" y="0"/>
          <a:chExt cx="0" cy="0"/>
        </a:xfrm>
      </p:grpSpPr>
      <p:sp>
        <p:nvSpPr>
          <p:cNvPr id="723" name="Google Shape;723;p17"/>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p>
            <a:pPr defTabSz="1219170">
              <a:buClr>
                <a:srgbClr val="000000"/>
              </a:buClr>
            </a:pPr>
            <a:fld id="{00000000-1234-1234-1234-123412341234}" type="slidenum">
              <a:rPr lang="en" kern="0">
                <a:solidFill>
                  <a:srgbClr val="FFFFFF"/>
                </a:solidFill>
              </a:rPr>
              <a:pPr defTabSz="1219170">
                <a:buClr>
                  <a:srgbClr val="000000"/>
                </a:buClr>
              </a:pPr>
              <a:t>70</a:t>
            </a:fld>
            <a:endParaRPr kern="0">
              <a:solidFill>
                <a:srgbClr val="FFFFFF"/>
              </a:solidFill>
            </a:endParaRPr>
          </a:p>
        </p:txBody>
      </p:sp>
      <p:sp>
        <p:nvSpPr>
          <p:cNvPr id="5" name="Rectangle 4"/>
          <p:cNvSpPr/>
          <p:nvPr/>
        </p:nvSpPr>
        <p:spPr>
          <a:xfrm>
            <a:off x="1730478" y="907443"/>
            <a:ext cx="9832257" cy="5017784"/>
          </a:xfrm>
          <a:prstGeom prst="rect">
            <a:avLst/>
          </a:prstGeom>
        </p:spPr>
        <p:txBody>
          <a:bodyPr wrap="square">
            <a:spAutoFit/>
          </a:bodyPr>
          <a:lstStyle/>
          <a:p>
            <a:pPr defTabSz="1219170">
              <a:lnSpc>
                <a:spcPct val="150000"/>
              </a:lnSpc>
              <a:buClr>
                <a:srgbClr val="000000"/>
              </a:buClr>
            </a:pPr>
            <a:r>
              <a:rPr lang="en-US" sz="2667" kern="0" dirty="0">
                <a:solidFill>
                  <a:srgbClr val="273F68">
                    <a:lumMod val="50000"/>
                  </a:srgbClr>
                </a:solidFill>
                <a:latin typeface="Verdana" panose="020B0604030504040204" pitchFamily="34" charset="0"/>
                <a:ea typeface="Verdana" panose="020B0604030504040204" pitchFamily="34" charset="0"/>
                <a:cs typeface="Verdana" panose="020B0604030504040204" pitchFamily="34" charset="0"/>
                <a:sym typeface="Arial"/>
              </a:rPr>
              <a:t>The basic structure of a paper is summarized by the acronym </a:t>
            </a:r>
            <a:r>
              <a:rPr lang="en-US" sz="2667" b="1" kern="0" dirty="0">
                <a:solidFill>
                  <a:srgbClr val="273F68">
                    <a:lumMod val="50000"/>
                  </a:srgbClr>
                </a:solidFill>
                <a:latin typeface="Verdana" panose="020B0604030504040204" pitchFamily="34" charset="0"/>
                <a:ea typeface="Verdana" panose="020B0604030504040204" pitchFamily="34" charset="0"/>
                <a:cs typeface="Verdana" panose="020B0604030504040204" pitchFamily="34" charset="0"/>
                <a:sym typeface="Arial"/>
              </a:rPr>
              <a:t>IMRAD</a:t>
            </a:r>
            <a:r>
              <a:rPr lang="en-US" sz="2667" kern="0" dirty="0">
                <a:solidFill>
                  <a:srgbClr val="273F68">
                    <a:lumMod val="50000"/>
                  </a:srgbClr>
                </a:solidFill>
                <a:latin typeface="Verdana" panose="020B0604030504040204" pitchFamily="34" charset="0"/>
                <a:ea typeface="Verdana" panose="020B0604030504040204" pitchFamily="34" charset="0"/>
                <a:cs typeface="Verdana" panose="020B0604030504040204" pitchFamily="34" charset="0"/>
                <a:sym typeface="Arial"/>
              </a:rPr>
              <a:t>, which</a:t>
            </a:r>
          </a:p>
          <a:p>
            <a:pPr defTabSz="1219170">
              <a:lnSpc>
                <a:spcPct val="150000"/>
              </a:lnSpc>
              <a:buClr>
                <a:srgbClr val="000000"/>
              </a:buClr>
            </a:pPr>
            <a:r>
              <a:rPr lang="en-US" sz="2667" kern="0" dirty="0">
                <a:solidFill>
                  <a:srgbClr val="273F68">
                    <a:lumMod val="50000"/>
                  </a:srgbClr>
                </a:solidFill>
                <a:latin typeface="Verdana" panose="020B0604030504040204" pitchFamily="34" charset="0"/>
                <a:ea typeface="Verdana" panose="020B0604030504040204" pitchFamily="34" charset="0"/>
                <a:cs typeface="Verdana" panose="020B0604030504040204" pitchFamily="34" charset="0"/>
                <a:sym typeface="Arial"/>
              </a:rPr>
              <a:t>stands for:</a:t>
            </a:r>
          </a:p>
          <a:p>
            <a:pPr defTabSz="1219170">
              <a:lnSpc>
                <a:spcPct val="150000"/>
              </a:lnSpc>
              <a:buClr>
                <a:srgbClr val="000000"/>
              </a:buClr>
            </a:pPr>
            <a:r>
              <a:rPr lang="en-US" sz="2667" kern="0" dirty="0">
                <a:solidFill>
                  <a:srgbClr val="273F68">
                    <a:lumMod val="50000"/>
                  </a:srgbClr>
                </a:solidFill>
                <a:latin typeface="Verdana" panose="020B0604030504040204" pitchFamily="34" charset="0"/>
                <a:ea typeface="Verdana" panose="020B0604030504040204" pitchFamily="34" charset="0"/>
                <a:cs typeface="Verdana" panose="020B0604030504040204" pitchFamily="34" charset="0"/>
                <a:sym typeface="Arial"/>
              </a:rPr>
              <a:t>Introduction (What question was asked?)</a:t>
            </a:r>
          </a:p>
          <a:p>
            <a:pPr defTabSz="1219170">
              <a:lnSpc>
                <a:spcPct val="150000"/>
              </a:lnSpc>
              <a:buClr>
                <a:srgbClr val="000000"/>
              </a:buClr>
            </a:pPr>
            <a:r>
              <a:rPr lang="en-US" sz="2667" kern="0" dirty="0">
                <a:solidFill>
                  <a:srgbClr val="273F68">
                    <a:lumMod val="50000"/>
                  </a:srgbClr>
                </a:solidFill>
                <a:latin typeface="Verdana" panose="020B0604030504040204" pitchFamily="34" charset="0"/>
                <a:ea typeface="Verdana" panose="020B0604030504040204" pitchFamily="34" charset="0"/>
                <a:cs typeface="Verdana" panose="020B0604030504040204" pitchFamily="34" charset="0"/>
                <a:sym typeface="Arial"/>
              </a:rPr>
              <a:t>Methods (How was it studied?)</a:t>
            </a:r>
          </a:p>
          <a:p>
            <a:pPr defTabSz="1219170">
              <a:lnSpc>
                <a:spcPct val="150000"/>
              </a:lnSpc>
              <a:buClr>
                <a:srgbClr val="000000"/>
              </a:buClr>
            </a:pPr>
            <a:r>
              <a:rPr lang="en-US" sz="2667" kern="0" dirty="0">
                <a:solidFill>
                  <a:srgbClr val="273F68">
                    <a:lumMod val="50000"/>
                  </a:srgbClr>
                </a:solidFill>
                <a:latin typeface="Verdana" panose="020B0604030504040204" pitchFamily="34" charset="0"/>
                <a:ea typeface="Verdana" panose="020B0604030504040204" pitchFamily="34" charset="0"/>
                <a:cs typeface="Verdana" panose="020B0604030504040204" pitchFamily="34" charset="0"/>
                <a:sym typeface="Arial"/>
              </a:rPr>
              <a:t>Results (What was found?)</a:t>
            </a:r>
          </a:p>
          <a:p>
            <a:pPr defTabSz="1219170">
              <a:lnSpc>
                <a:spcPct val="150000"/>
              </a:lnSpc>
              <a:buClr>
                <a:srgbClr val="000000"/>
              </a:buClr>
            </a:pPr>
            <a:r>
              <a:rPr lang="en-US" sz="2667" kern="0" dirty="0">
                <a:solidFill>
                  <a:srgbClr val="273F68">
                    <a:lumMod val="50000"/>
                  </a:srgbClr>
                </a:solidFill>
                <a:latin typeface="Verdana" panose="020B0604030504040204" pitchFamily="34" charset="0"/>
                <a:ea typeface="Verdana" panose="020B0604030504040204" pitchFamily="34" charset="0"/>
                <a:cs typeface="Verdana" panose="020B0604030504040204" pitchFamily="34" charset="0"/>
                <a:sym typeface="Arial"/>
              </a:rPr>
              <a:t>And</a:t>
            </a:r>
          </a:p>
          <a:p>
            <a:pPr defTabSz="1219170">
              <a:lnSpc>
                <a:spcPct val="150000"/>
              </a:lnSpc>
              <a:buClr>
                <a:srgbClr val="000000"/>
              </a:buClr>
            </a:pPr>
            <a:r>
              <a:rPr lang="en-US" sz="2667" kern="0" dirty="0">
                <a:solidFill>
                  <a:srgbClr val="273F68">
                    <a:lumMod val="50000"/>
                  </a:srgbClr>
                </a:solidFill>
                <a:latin typeface="Verdana" panose="020B0604030504040204" pitchFamily="34" charset="0"/>
                <a:ea typeface="Verdana" panose="020B0604030504040204" pitchFamily="34" charset="0"/>
                <a:cs typeface="Verdana" panose="020B0604030504040204" pitchFamily="34" charset="0"/>
                <a:sym typeface="Arial"/>
              </a:rPr>
              <a:t>Discussion (What do the findings mean?)</a:t>
            </a:r>
            <a:endParaRPr lang="fa-IR" sz="2667" kern="0" dirty="0">
              <a:solidFill>
                <a:srgbClr val="273F68">
                  <a:lumMod val="50000"/>
                </a:srgbClr>
              </a:solidFill>
              <a:latin typeface="Verdana" panose="020B0604030504040204" pitchFamily="34" charset="0"/>
              <a:ea typeface="Verdana" panose="020B0604030504040204" pitchFamily="34" charset="0"/>
              <a:cs typeface="Arial"/>
              <a:sym typeface="Arial"/>
            </a:endParaRPr>
          </a:p>
        </p:txBody>
      </p:sp>
    </p:spTree>
    <p:extLst>
      <p:ext uri="{BB962C8B-B14F-4D97-AF65-F5344CB8AC3E}">
        <p14:creationId xmlns:p14="http://schemas.microsoft.com/office/powerpoint/2010/main" val="755380073"/>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821"/>
        <p:cNvGrpSpPr/>
        <p:nvPr/>
      </p:nvGrpSpPr>
      <p:grpSpPr>
        <a:xfrm>
          <a:off x="0" y="0"/>
          <a:ext cx="0" cy="0"/>
          <a:chOff x="0" y="0"/>
          <a:chExt cx="0" cy="0"/>
        </a:xfrm>
      </p:grpSpPr>
      <p:sp>
        <p:nvSpPr>
          <p:cNvPr id="822" name="Google Shape;822;p27"/>
          <p:cNvSpPr txBox="1">
            <a:spLocks noGrp="1"/>
          </p:cNvSpPr>
          <p:nvPr>
            <p:ph type="ctrTitle" idx="4294967295"/>
          </p:nvPr>
        </p:nvSpPr>
        <p:spPr>
          <a:xfrm>
            <a:off x="341462" y="1972422"/>
            <a:ext cx="10363200" cy="1546400"/>
          </a:xfrm>
          <a:prstGeom prst="rect">
            <a:avLst/>
          </a:prstGeom>
        </p:spPr>
        <p:txBody>
          <a:bodyPr spcFirstLastPara="1" wrap="square" lIns="0" tIns="0" rIns="0" bIns="0" anchor="b" anchorCtr="0">
            <a:noAutofit/>
          </a:bodyPr>
          <a:lstStyle/>
          <a:p>
            <a:pPr lvl="0"/>
            <a:r>
              <a:rPr lang="en-US" sz="3200" dirty="0">
                <a:solidFill>
                  <a:schemeClr val="lt1"/>
                </a:solidFill>
              </a:rPr>
              <a:t>Define the key message of your paper </a:t>
            </a:r>
            <a:endParaRPr sz="3200" dirty="0">
              <a:solidFill>
                <a:schemeClr val="lt1"/>
              </a:solidFill>
            </a:endParaRPr>
          </a:p>
        </p:txBody>
      </p:sp>
      <p:sp>
        <p:nvSpPr>
          <p:cNvPr id="823" name="Google Shape;823;p27"/>
          <p:cNvSpPr txBox="1">
            <a:spLocks noGrp="1"/>
          </p:cNvSpPr>
          <p:nvPr>
            <p:ph type="subTitle" idx="4294967295"/>
          </p:nvPr>
        </p:nvSpPr>
        <p:spPr>
          <a:xfrm>
            <a:off x="1647312" y="2755175"/>
            <a:ext cx="9628909" cy="1953491"/>
          </a:xfrm>
          <a:prstGeom prst="rect">
            <a:avLst/>
          </a:prstGeom>
        </p:spPr>
        <p:txBody>
          <a:bodyPr spcFirstLastPara="1" wrap="square" lIns="0" tIns="0" rIns="0" bIns="0" anchor="t" anchorCtr="0">
            <a:noAutofit/>
          </a:bodyPr>
          <a:lstStyle/>
          <a:p>
            <a:pPr marL="457189">
              <a:spcBef>
                <a:spcPts val="800"/>
              </a:spcBef>
              <a:buFont typeface="Wingdings" panose="05000000000000000000" pitchFamily="2" charset="2"/>
              <a:buChar char="Ø"/>
            </a:pPr>
            <a:endParaRPr lang="en-US" dirty="0" smtClean="0">
              <a:solidFill>
                <a:schemeClr val="lt1"/>
              </a:solidFill>
            </a:endParaRPr>
          </a:p>
          <a:p>
            <a:pPr marL="457189">
              <a:spcBef>
                <a:spcPts val="800"/>
              </a:spcBef>
              <a:buFont typeface="Wingdings" panose="05000000000000000000" pitchFamily="2" charset="2"/>
              <a:buChar char="Ø"/>
            </a:pPr>
            <a:endParaRPr lang="en-US" dirty="0">
              <a:solidFill>
                <a:schemeClr val="lt1"/>
              </a:solidFill>
            </a:endParaRPr>
          </a:p>
          <a:p>
            <a:pPr marL="457189">
              <a:buFont typeface="Wingdings" panose="05000000000000000000" pitchFamily="2" charset="2"/>
              <a:buChar char="Ø"/>
            </a:pPr>
            <a:r>
              <a:rPr lang="en-US" dirty="0">
                <a:solidFill>
                  <a:schemeClr val="lt1"/>
                </a:solidFill>
              </a:rPr>
              <a:t>One sentence only; </a:t>
            </a:r>
          </a:p>
          <a:p>
            <a:pPr marL="457189">
              <a:buFont typeface="Wingdings" panose="05000000000000000000" pitchFamily="2" charset="2"/>
              <a:buChar char="Ø"/>
            </a:pPr>
            <a:r>
              <a:rPr lang="en-US" dirty="0">
                <a:solidFill>
                  <a:schemeClr val="lt1"/>
                </a:solidFill>
              </a:rPr>
              <a:t>about 12-16 words, </a:t>
            </a:r>
          </a:p>
          <a:p>
            <a:pPr marL="457189">
              <a:buFont typeface="Wingdings" panose="05000000000000000000" pitchFamily="2" charset="2"/>
              <a:buChar char="Ø"/>
            </a:pPr>
            <a:r>
              <a:rPr lang="en-US" dirty="0">
                <a:solidFill>
                  <a:schemeClr val="lt1"/>
                </a:solidFill>
              </a:rPr>
              <a:t>1 verb, statement,</a:t>
            </a:r>
          </a:p>
          <a:p>
            <a:pPr marL="457189">
              <a:buFont typeface="Wingdings" panose="05000000000000000000" pitchFamily="2" charset="2"/>
              <a:buChar char="Ø"/>
            </a:pPr>
            <a:r>
              <a:rPr lang="en-US" dirty="0">
                <a:solidFill>
                  <a:schemeClr val="lt1"/>
                </a:solidFill>
              </a:rPr>
              <a:t>not a question or title</a:t>
            </a:r>
          </a:p>
          <a:p>
            <a:pPr marL="457189">
              <a:spcBef>
                <a:spcPts val="800"/>
              </a:spcBef>
              <a:buFont typeface="Wingdings" panose="05000000000000000000" pitchFamily="2" charset="2"/>
              <a:buChar char="Ø"/>
            </a:pPr>
            <a:endParaRPr dirty="0">
              <a:solidFill>
                <a:schemeClr val="lt1"/>
              </a:solidFill>
            </a:endParaRPr>
          </a:p>
        </p:txBody>
      </p:sp>
      <p:sp>
        <p:nvSpPr>
          <p:cNvPr id="824" name="Google Shape;824;p27"/>
          <p:cNvSpPr txBox="1">
            <a:spLocks noGrp="1"/>
          </p:cNvSpPr>
          <p:nvPr>
            <p:ph type="sldNum" idx="12"/>
          </p:nvPr>
        </p:nvSpPr>
        <p:spPr>
          <a:xfrm>
            <a:off x="5730167" y="6333133"/>
            <a:ext cx="731600" cy="369200"/>
          </a:xfrm>
          <a:prstGeom prst="rect">
            <a:avLst/>
          </a:prstGeom>
        </p:spPr>
        <p:txBody>
          <a:bodyPr spcFirstLastPara="1" wrap="square" lIns="0" tIns="0" rIns="0" bIns="0" anchor="ctr" anchorCtr="0">
            <a:noAutofit/>
          </a:bodyPr>
          <a:lstStyle/>
          <a:p>
            <a:pPr defTabSz="1219170">
              <a:buClr>
                <a:srgbClr val="000000"/>
              </a:buClr>
            </a:pPr>
            <a:fld id="{00000000-1234-1234-1234-123412341234}" type="slidenum">
              <a:rPr lang="en" kern="0">
                <a:solidFill>
                  <a:srgbClr val="7085AA"/>
                </a:solidFill>
              </a:rPr>
              <a:pPr defTabSz="1219170">
                <a:buClr>
                  <a:srgbClr val="000000"/>
                </a:buClr>
              </a:pPr>
              <a:t>71</a:t>
            </a:fld>
            <a:endParaRPr kern="0">
              <a:solidFill>
                <a:srgbClr val="7085AA"/>
              </a:solidFill>
            </a:endParaRPr>
          </a:p>
        </p:txBody>
      </p:sp>
      <p:sp>
        <p:nvSpPr>
          <p:cNvPr id="6" name="Google Shape;972;p38"/>
          <p:cNvSpPr/>
          <p:nvPr/>
        </p:nvSpPr>
        <p:spPr>
          <a:xfrm>
            <a:off x="2954208" y="1052128"/>
            <a:ext cx="1190708" cy="1411388"/>
          </a:xfrm>
          <a:custGeom>
            <a:avLst/>
            <a:gdLst/>
            <a:ahLst/>
            <a:cxnLst/>
            <a:rect l="l" t="t" r="r" b="b"/>
            <a:pathLst>
              <a:path w="15817" h="18981" extrusionOk="0">
                <a:moveTo>
                  <a:pt x="11364" y="1"/>
                </a:moveTo>
                <a:lnTo>
                  <a:pt x="11242" y="25"/>
                </a:lnTo>
                <a:lnTo>
                  <a:pt x="11169" y="74"/>
                </a:lnTo>
                <a:lnTo>
                  <a:pt x="11096" y="171"/>
                </a:lnTo>
                <a:lnTo>
                  <a:pt x="10780" y="731"/>
                </a:lnTo>
                <a:lnTo>
                  <a:pt x="10634" y="999"/>
                </a:lnTo>
                <a:lnTo>
                  <a:pt x="10537" y="1315"/>
                </a:lnTo>
                <a:lnTo>
                  <a:pt x="10512" y="1388"/>
                </a:lnTo>
                <a:lnTo>
                  <a:pt x="10537" y="1461"/>
                </a:lnTo>
                <a:lnTo>
                  <a:pt x="10585" y="1534"/>
                </a:lnTo>
                <a:lnTo>
                  <a:pt x="10634" y="1583"/>
                </a:lnTo>
                <a:lnTo>
                  <a:pt x="10707" y="1607"/>
                </a:lnTo>
                <a:lnTo>
                  <a:pt x="10804" y="1631"/>
                </a:lnTo>
                <a:lnTo>
                  <a:pt x="10877" y="1607"/>
                </a:lnTo>
                <a:lnTo>
                  <a:pt x="10950" y="1558"/>
                </a:lnTo>
                <a:lnTo>
                  <a:pt x="11145" y="1315"/>
                </a:lnTo>
                <a:lnTo>
                  <a:pt x="11291" y="1047"/>
                </a:lnTo>
                <a:lnTo>
                  <a:pt x="11510" y="731"/>
                </a:lnTo>
                <a:lnTo>
                  <a:pt x="11583" y="682"/>
                </a:lnTo>
                <a:lnTo>
                  <a:pt x="11656" y="609"/>
                </a:lnTo>
                <a:lnTo>
                  <a:pt x="11705" y="463"/>
                </a:lnTo>
                <a:lnTo>
                  <a:pt x="11729" y="342"/>
                </a:lnTo>
                <a:lnTo>
                  <a:pt x="11705" y="220"/>
                </a:lnTo>
                <a:lnTo>
                  <a:pt x="11656" y="123"/>
                </a:lnTo>
                <a:lnTo>
                  <a:pt x="11583" y="50"/>
                </a:lnTo>
                <a:lnTo>
                  <a:pt x="11486" y="25"/>
                </a:lnTo>
                <a:lnTo>
                  <a:pt x="11461" y="1"/>
                </a:lnTo>
                <a:close/>
                <a:moveTo>
                  <a:pt x="3821" y="171"/>
                </a:moveTo>
                <a:lnTo>
                  <a:pt x="3748" y="196"/>
                </a:lnTo>
                <a:lnTo>
                  <a:pt x="3699" y="244"/>
                </a:lnTo>
                <a:lnTo>
                  <a:pt x="3651" y="317"/>
                </a:lnTo>
                <a:lnTo>
                  <a:pt x="3651" y="390"/>
                </a:lnTo>
                <a:lnTo>
                  <a:pt x="3651" y="463"/>
                </a:lnTo>
                <a:lnTo>
                  <a:pt x="3699" y="634"/>
                </a:lnTo>
                <a:lnTo>
                  <a:pt x="3772" y="804"/>
                </a:lnTo>
                <a:lnTo>
                  <a:pt x="3943" y="1120"/>
                </a:lnTo>
                <a:lnTo>
                  <a:pt x="4113" y="1461"/>
                </a:lnTo>
                <a:lnTo>
                  <a:pt x="4259" y="1802"/>
                </a:lnTo>
                <a:lnTo>
                  <a:pt x="4332" y="1923"/>
                </a:lnTo>
                <a:lnTo>
                  <a:pt x="4429" y="1996"/>
                </a:lnTo>
                <a:lnTo>
                  <a:pt x="4527" y="2021"/>
                </a:lnTo>
                <a:lnTo>
                  <a:pt x="4624" y="1996"/>
                </a:lnTo>
                <a:lnTo>
                  <a:pt x="4721" y="1972"/>
                </a:lnTo>
                <a:lnTo>
                  <a:pt x="4794" y="1899"/>
                </a:lnTo>
                <a:lnTo>
                  <a:pt x="4843" y="1777"/>
                </a:lnTo>
                <a:lnTo>
                  <a:pt x="4843" y="1656"/>
                </a:lnTo>
                <a:lnTo>
                  <a:pt x="4794" y="1461"/>
                </a:lnTo>
                <a:lnTo>
                  <a:pt x="4697" y="1266"/>
                </a:lnTo>
                <a:lnTo>
                  <a:pt x="4502" y="901"/>
                </a:lnTo>
                <a:lnTo>
                  <a:pt x="4283" y="536"/>
                </a:lnTo>
                <a:lnTo>
                  <a:pt x="4162" y="390"/>
                </a:lnTo>
                <a:lnTo>
                  <a:pt x="4040" y="244"/>
                </a:lnTo>
                <a:lnTo>
                  <a:pt x="3967" y="196"/>
                </a:lnTo>
                <a:lnTo>
                  <a:pt x="3894" y="171"/>
                </a:lnTo>
                <a:close/>
                <a:moveTo>
                  <a:pt x="15452" y="4405"/>
                </a:moveTo>
                <a:lnTo>
                  <a:pt x="15379" y="4429"/>
                </a:lnTo>
                <a:lnTo>
                  <a:pt x="15306" y="4454"/>
                </a:lnTo>
                <a:lnTo>
                  <a:pt x="15135" y="4551"/>
                </a:lnTo>
                <a:lnTo>
                  <a:pt x="14941" y="4600"/>
                </a:lnTo>
                <a:lnTo>
                  <a:pt x="14551" y="4697"/>
                </a:lnTo>
                <a:lnTo>
                  <a:pt x="14357" y="4746"/>
                </a:lnTo>
                <a:lnTo>
                  <a:pt x="14162" y="4819"/>
                </a:lnTo>
                <a:lnTo>
                  <a:pt x="14016" y="4916"/>
                </a:lnTo>
                <a:lnTo>
                  <a:pt x="13870" y="5062"/>
                </a:lnTo>
                <a:lnTo>
                  <a:pt x="13822" y="5135"/>
                </a:lnTo>
                <a:lnTo>
                  <a:pt x="13822" y="5232"/>
                </a:lnTo>
                <a:lnTo>
                  <a:pt x="13846" y="5330"/>
                </a:lnTo>
                <a:lnTo>
                  <a:pt x="13895" y="5354"/>
                </a:lnTo>
                <a:lnTo>
                  <a:pt x="13943" y="5354"/>
                </a:lnTo>
                <a:lnTo>
                  <a:pt x="14138" y="5378"/>
                </a:lnTo>
                <a:lnTo>
                  <a:pt x="14357" y="5378"/>
                </a:lnTo>
                <a:lnTo>
                  <a:pt x="14600" y="5354"/>
                </a:lnTo>
                <a:lnTo>
                  <a:pt x="14819" y="5330"/>
                </a:lnTo>
                <a:lnTo>
                  <a:pt x="15038" y="5257"/>
                </a:lnTo>
                <a:lnTo>
                  <a:pt x="15257" y="5208"/>
                </a:lnTo>
                <a:lnTo>
                  <a:pt x="15452" y="5111"/>
                </a:lnTo>
                <a:lnTo>
                  <a:pt x="15646" y="5038"/>
                </a:lnTo>
                <a:lnTo>
                  <a:pt x="15719" y="4989"/>
                </a:lnTo>
                <a:lnTo>
                  <a:pt x="15768" y="4940"/>
                </a:lnTo>
                <a:lnTo>
                  <a:pt x="15817" y="4819"/>
                </a:lnTo>
                <a:lnTo>
                  <a:pt x="15792" y="4697"/>
                </a:lnTo>
                <a:lnTo>
                  <a:pt x="15768" y="4575"/>
                </a:lnTo>
                <a:lnTo>
                  <a:pt x="15671" y="4478"/>
                </a:lnTo>
                <a:lnTo>
                  <a:pt x="15573" y="4429"/>
                </a:lnTo>
                <a:lnTo>
                  <a:pt x="15452" y="4405"/>
                </a:lnTo>
                <a:close/>
                <a:moveTo>
                  <a:pt x="317" y="4697"/>
                </a:moveTo>
                <a:lnTo>
                  <a:pt x="220" y="4721"/>
                </a:lnTo>
                <a:lnTo>
                  <a:pt x="122" y="4746"/>
                </a:lnTo>
                <a:lnTo>
                  <a:pt x="25" y="4794"/>
                </a:lnTo>
                <a:lnTo>
                  <a:pt x="1" y="4867"/>
                </a:lnTo>
                <a:lnTo>
                  <a:pt x="1" y="4965"/>
                </a:lnTo>
                <a:lnTo>
                  <a:pt x="49" y="5038"/>
                </a:lnTo>
                <a:lnTo>
                  <a:pt x="195" y="5184"/>
                </a:lnTo>
                <a:lnTo>
                  <a:pt x="390" y="5305"/>
                </a:lnTo>
                <a:lnTo>
                  <a:pt x="779" y="5524"/>
                </a:lnTo>
                <a:lnTo>
                  <a:pt x="1169" y="5743"/>
                </a:lnTo>
                <a:lnTo>
                  <a:pt x="1388" y="5841"/>
                </a:lnTo>
                <a:lnTo>
                  <a:pt x="1582" y="5938"/>
                </a:lnTo>
                <a:lnTo>
                  <a:pt x="1655" y="5962"/>
                </a:lnTo>
                <a:lnTo>
                  <a:pt x="1801" y="5962"/>
                </a:lnTo>
                <a:lnTo>
                  <a:pt x="1850" y="5938"/>
                </a:lnTo>
                <a:lnTo>
                  <a:pt x="1923" y="5841"/>
                </a:lnTo>
                <a:lnTo>
                  <a:pt x="1972" y="5743"/>
                </a:lnTo>
                <a:lnTo>
                  <a:pt x="1996" y="5622"/>
                </a:lnTo>
                <a:lnTo>
                  <a:pt x="1972" y="5476"/>
                </a:lnTo>
                <a:lnTo>
                  <a:pt x="1899" y="5378"/>
                </a:lnTo>
                <a:lnTo>
                  <a:pt x="1826" y="5330"/>
                </a:lnTo>
                <a:lnTo>
                  <a:pt x="1777" y="5305"/>
                </a:lnTo>
                <a:lnTo>
                  <a:pt x="1582" y="5208"/>
                </a:lnTo>
                <a:lnTo>
                  <a:pt x="1388" y="5111"/>
                </a:lnTo>
                <a:lnTo>
                  <a:pt x="974" y="4892"/>
                </a:lnTo>
                <a:lnTo>
                  <a:pt x="755" y="4794"/>
                </a:lnTo>
                <a:lnTo>
                  <a:pt x="536" y="4721"/>
                </a:lnTo>
                <a:lnTo>
                  <a:pt x="317" y="4697"/>
                </a:lnTo>
                <a:close/>
                <a:moveTo>
                  <a:pt x="8809" y="6936"/>
                </a:moveTo>
                <a:lnTo>
                  <a:pt x="8736" y="6984"/>
                </a:lnTo>
                <a:lnTo>
                  <a:pt x="8663" y="7057"/>
                </a:lnTo>
                <a:lnTo>
                  <a:pt x="8566" y="7252"/>
                </a:lnTo>
                <a:lnTo>
                  <a:pt x="8468" y="7495"/>
                </a:lnTo>
                <a:lnTo>
                  <a:pt x="8420" y="7739"/>
                </a:lnTo>
                <a:lnTo>
                  <a:pt x="8395" y="7958"/>
                </a:lnTo>
                <a:lnTo>
                  <a:pt x="8395" y="8128"/>
                </a:lnTo>
                <a:lnTo>
                  <a:pt x="8322" y="8177"/>
                </a:lnTo>
                <a:lnTo>
                  <a:pt x="8201" y="8225"/>
                </a:lnTo>
                <a:lnTo>
                  <a:pt x="8079" y="8250"/>
                </a:lnTo>
                <a:lnTo>
                  <a:pt x="7982" y="8225"/>
                </a:lnTo>
                <a:lnTo>
                  <a:pt x="7909" y="8201"/>
                </a:lnTo>
                <a:lnTo>
                  <a:pt x="7982" y="8079"/>
                </a:lnTo>
                <a:lnTo>
                  <a:pt x="8055" y="7933"/>
                </a:lnTo>
                <a:lnTo>
                  <a:pt x="8103" y="7812"/>
                </a:lnTo>
                <a:lnTo>
                  <a:pt x="8103" y="7666"/>
                </a:lnTo>
                <a:lnTo>
                  <a:pt x="8103" y="7520"/>
                </a:lnTo>
                <a:lnTo>
                  <a:pt x="8055" y="7398"/>
                </a:lnTo>
                <a:lnTo>
                  <a:pt x="7957" y="7252"/>
                </a:lnTo>
                <a:lnTo>
                  <a:pt x="7836" y="7130"/>
                </a:lnTo>
                <a:lnTo>
                  <a:pt x="7763" y="7082"/>
                </a:lnTo>
                <a:lnTo>
                  <a:pt x="7617" y="7082"/>
                </a:lnTo>
                <a:lnTo>
                  <a:pt x="7544" y="7130"/>
                </a:lnTo>
                <a:lnTo>
                  <a:pt x="7446" y="7252"/>
                </a:lnTo>
                <a:lnTo>
                  <a:pt x="7373" y="7374"/>
                </a:lnTo>
                <a:lnTo>
                  <a:pt x="7325" y="7495"/>
                </a:lnTo>
                <a:lnTo>
                  <a:pt x="7300" y="7641"/>
                </a:lnTo>
                <a:lnTo>
                  <a:pt x="7300" y="7787"/>
                </a:lnTo>
                <a:lnTo>
                  <a:pt x="7300" y="7909"/>
                </a:lnTo>
                <a:lnTo>
                  <a:pt x="7325" y="8055"/>
                </a:lnTo>
                <a:lnTo>
                  <a:pt x="7373" y="8177"/>
                </a:lnTo>
                <a:lnTo>
                  <a:pt x="7179" y="8298"/>
                </a:lnTo>
                <a:lnTo>
                  <a:pt x="7081" y="8323"/>
                </a:lnTo>
                <a:lnTo>
                  <a:pt x="6984" y="8347"/>
                </a:lnTo>
                <a:lnTo>
                  <a:pt x="6911" y="8371"/>
                </a:lnTo>
                <a:lnTo>
                  <a:pt x="6814" y="8347"/>
                </a:lnTo>
                <a:lnTo>
                  <a:pt x="6692" y="8298"/>
                </a:lnTo>
                <a:lnTo>
                  <a:pt x="6570" y="8201"/>
                </a:lnTo>
                <a:lnTo>
                  <a:pt x="6497" y="8055"/>
                </a:lnTo>
                <a:lnTo>
                  <a:pt x="6449" y="7909"/>
                </a:lnTo>
                <a:lnTo>
                  <a:pt x="6449" y="7739"/>
                </a:lnTo>
                <a:lnTo>
                  <a:pt x="6497" y="7544"/>
                </a:lnTo>
                <a:lnTo>
                  <a:pt x="6497" y="7520"/>
                </a:lnTo>
                <a:lnTo>
                  <a:pt x="6473" y="7520"/>
                </a:lnTo>
                <a:lnTo>
                  <a:pt x="6449" y="7495"/>
                </a:lnTo>
                <a:lnTo>
                  <a:pt x="6424" y="7520"/>
                </a:lnTo>
                <a:lnTo>
                  <a:pt x="6327" y="7617"/>
                </a:lnTo>
                <a:lnTo>
                  <a:pt x="6254" y="7739"/>
                </a:lnTo>
                <a:lnTo>
                  <a:pt x="6230" y="7836"/>
                </a:lnTo>
                <a:lnTo>
                  <a:pt x="6206" y="7958"/>
                </a:lnTo>
                <a:lnTo>
                  <a:pt x="6206" y="8055"/>
                </a:lnTo>
                <a:lnTo>
                  <a:pt x="6206" y="8177"/>
                </a:lnTo>
                <a:lnTo>
                  <a:pt x="6254" y="8274"/>
                </a:lnTo>
                <a:lnTo>
                  <a:pt x="6303" y="8371"/>
                </a:lnTo>
                <a:lnTo>
                  <a:pt x="6376" y="8469"/>
                </a:lnTo>
                <a:lnTo>
                  <a:pt x="6449" y="8542"/>
                </a:lnTo>
                <a:lnTo>
                  <a:pt x="6546" y="8615"/>
                </a:lnTo>
                <a:lnTo>
                  <a:pt x="6643" y="8663"/>
                </a:lnTo>
                <a:lnTo>
                  <a:pt x="6765" y="8712"/>
                </a:lnTo>
                <a:lnTo>
                  <a:pt x="6862" y="8736"/>
                </a:lnTo>
                <a:lnTo>
                  <a:pt x="7008" y="8736"/>
                </a:lnTo>
                <a:lnTo>
                  <a:pt x="7130" y="8712"/>
                </a:lnTo>
                <a:lnTo>
                  <a:pt x="7349" y="8615"/>
                </a:lnTo>
                <a:lnTo>
                  <a:pt x="7592" y="8493"/>
                </a:lnTo>
                <a:lnTo>
                  <a:pt x="7690" y="8566"/>
                </a:lnTo>
                <a:lnTo>
                  <a:pt x="7836" y="8639"/>
                </a:lnTo>
                <a:lnTo>
                  <a:pt x="7982" y="8663"/>
                </a:lnTo>
                <a:lnTo>
                  <a:pt x="8128" y="8688"/>
                </a:lnTo>
                <a:lnTo>
                  <a:pt x="8225" y="8688"/>
                </a:lnTo>
                <a:lnTo>
                  <a:pt x="8347" y="8663"/>
                </a:lnTo>
                <a:lnTo>
                  <a:pt x="8566" y="8566"/>
                </a:lnTo>
                <a:lnTo>
                  <a:pt x="8639" y="8663"/>
                </a:lnTo>
                <a:lnTo>
                  <a:pt x="8736" y="8736"/>
                </a:lnTo>
                <a:lnTo>
                  <a:pt x="8833" y="8809"/>
                </a:lnTo>
                <a:lnTo>
                  <a:pt x="8931" y="8858"/>
                </a:lnTo>
                <a:lnTo>
                  <a:pt x="9174" y="8907"/>
                </a:lnTo>
                <a:lnTo>
                  <a:pt x="9417" y="8931"/>
                </a:lnTo>
                <a:lnTo>
                  <a:pt x="9661" y="8882"/>
                </a:lnTo>
                <a:lnTo>
                  <a:pt x="9880" y="8809"/>
                </a:lnTo>
                <a:lnTo>
                  <a:pt x="9977" y="8736"/>
                </a:lnTo>
                <a:lnTo>
                  <a:pt x="10074" y="8663"/>
                </a:lnTo>
                <a:lnTo>
                  <a:pt x="10172" y="8566"/>
                </a:lnTo>
                <a:lnTo>
                  <a:pt x="10269" y="8469"/>
                </a:lnTo>
                <a:lnTo>
                  <a:pt x="10293" y="8396"/>
                </a:lnTo>
                <a:lnTo>
                  <a:pt x="10293" y="8347"/>
                </a:lnTo>
                <a:lnTo>
                  <a:pt x="10269" y="8298"/>
                </a:lnTo>
                <a:lnTo>
                  <a:pt x="10245" y="8250"/>
                </a:lnTo>
                <a:lnTo>
                  <a:pt x="10172" y="8225"/>
                </a:lnTo>
                <a:lnTo>
                  <a:pt x="10123" y="8201"/>
                </a:lnTo>
                <a:lnTo>
                  <a:pt x="10001" y="8201"/>
                </a:lnTo>
                <a:lnTo>
                  <a:pt x="9782" y="8323"/>
                </a:lnTo>
                <a:lnTo>
                  <a:pt x="9563" y="8420"/>
                </a:lnTo>
                <a:lnTo>
                  <a:pt x="9442" y="8444"/>
                </a:lnTo>
                <a:lnTo>
                  <a:pt x="9344" y="8469"/>
                </a:lnTo>
                <a:lnTo>
                  <a:pt x="9223" y="8469"/>
                </a:lnTo>
                <a:lnTo>
                  <a:pt x="9101" y="8420"/>
                </a:lnTo>
                <a:lnTo>
                  <a:pt x="9004" y="8347"/>
                </a:lnTo>
                <a:lnTo>
                  <a:pt x="8931" y="8274"/>
                </a:lnTo>
                <a:lnTo>
                  <a:pt x="9052" y="8128"/>
                </a:lnTo>
                <a:lnTo>
                  <a:pt x="9150" y="7982"/>
                </a:lnTo>
                <a:lnTo>
                  <a:pt x="9247" y="7836"/>
                </a:lnTo>
                <a:lnTo>
                  <a:pt x="9296" y="7666"/>
                </a:lnTo>
                <a:lnTo>
                  <a:pt x="9320" y="7495"/>
                </a:lnTo>
                <a:lnTo>
                  <a:pt x="9296" y="7349"/>
                </a:lnTo>
                <a:lnTo>
                  <a:pt x="9247" y="7203"/>
                </a:lnTo>
                <a:lnTo>
                  <a:pt x="9150" y="7057"/>
                </a:lnTo>
                <a:lnTo>
                  <a:pt x="9052" y="6984"/>
                </a:lnTo>
                <a:lnTo>
                  <a:pt x="8955" y="6936"/>
                </a:lnTo>
                <a:close/>
                <a:moveTo>
                  <a:pt x="1947" y="9710"/>
                </a:moveTo>
                <a:lnTo>
                  <a:pt x="1801" y="9758"/>
                </a:lnTo>
                <a:lnTo>
                  <a:pt x="1582" y="9856"/>
                </a:lnTo>
                <a:lnTo>
                  <a:pt x="1363" y="10002"/>
                </a:lnTo>
                <a:lnTo>
                  <a:pt x="925" y="10294"/>
                </a:lnTo>
                <a:lnTo>
                  <a:pt x="706" y="10415"/>
                </a:lnTo>
                <a:lnTo>
                  <a:pt x="585" y="10513"/>
                </a:lnTo>
                <a:lnTo>
                  <a:pt x="463" y="10610"/>
                </a:lnTo>
                <a:lnTo>
                  <a:pt x="366" y="10707"/>
                </a:lnTo>
                <a:lnTo>
                  <a:pt x="317" y="10829"/>
                </a:lnTo>
                <a:lnTo>
                  <a:pt x="317" y="10878"/>
                </a:lnTo>
                <a:lnTo>
                  <a:pt x="341" y="10926"/>
                </a:lnTo>
                <a:lnTo>
                  <a:pt x="366" y="10999"/>
                </a:lnTo>
                <a:lnTo>
                  <a:pt x="439" y="11048"/>
                </a:lnTo>
                <a:lnTo>
                  <a:pt x="536" y="11097"/>
                </a:lnTo>
                <a:lnTo>
                  <a:pt x="633" y="11097"/>
                </a:lnTo>
                <a:lnTo>
                  <a:pt x="755" y="11072"/>
                </a:lnTo>
                <a:lnTo>
                  <a:pt x="877" y="11048"/>
                </a:lnTo>
                <a:lnTo>
                  <a:pt x="1120" y="10926"/>
                </a:lnTo>
                <a:lnTo>
                  <a:pt x="1315" y="10829"/>
                </a:lnTo>
                <a:lnTo>
                  <a:pt x="1728" y="10610"/>
                </a:lnTo>
                <a:lnTo>
                  <a:pt x="1947" y="10488"/>
                </a:lnTo>
                <a:lnTo>
                  <a:pt x="2142" y="10342"/>
                </a:lnTo>
                <a:lnTo>
                  <a:pt x="2264" y="10245"/>
                </a:lnTo>
                <a:lnTo>
                  <a:pt x="2312" y="10123"/>
                </a:lnTo>
                <a:lnTo>
                  <a:pt x="2312" y="10002"/>
                </a:lnTo>
                <a:lnTo>
                  <a:pt x="2264" y="9880"/>
                </a:lnTo>
                <a:lnTo>
                  <a:pt x="2191" y="9783"/>
                </a:lnTo>
                <a:lnTo>
                  <a:pt x="2069" y="9734"/>
                </a:lnTo>
                <a:lnTo>
                  <a:pt x="1947" y="9710"/>
                </a:lnTo>
                <a:close/>
                <a:moveTo>
                  <a:pt x="14065" y="10026"/>
                </a:moveTo>
                <a:lnTo>
                  <a:pt x="13895" y="10050"/>
                </a:lnTo>
                <a:lnTo>
                  <a:pt x="13846" y="10075"/>
                </a:lnTo>
                <a:lnTo>
                  <a:pt x="13797" y="10123"/>
                </a:lnTo>
                <a:lnTo>
                  <a:pt x="13773" y="10172"/>
                </a:lnTo>
                <a:lnTo>
                  <a:pt x="13749" y="10221"/>
                </a:lnTo>
                <a:lnTo>
                  <a:pt x="13773" y="10318"/>
                </a:lnTo>
                <a:lnTo>
                  <a:pt x="13797" y="10367"/>
                </a:lnTo>
                <a:lnTo>
                  <a:pt x="13846" y="10415"/>
                </a:lnTo>
                <a:lnTo>
                  <a:pt x="14138" y="10586"/>
                </a:lnTo>
                <a:lnTo>
                  <a:pt x="14454" y="10756"/>
                </a:lnTo>
                <a:lnTo>
                  <a:pt x="14624" y="10878"/>
                </a:lnTo>
                <a:lnTo>
                  <a:pt x="14819" y="10975"/>
                </a:lnTo>
                <a:lnTo>
                  <a:pt x="15014" y="11048"/>
                </a:lnTo>
                <a:lnTo>
                  <a:pt x="15208" y="11097"/>
                </a:lnTo>
                <a:lnTo>
                  <a:pt x="15379" y="11097"/>
                </a:lnTo>
                <a:lnTo>
                  <a:pt x="15427" y="11072"/>
                </a:lnTo>
                <a:lnTo>
                  <a:pt x="15500" y="11024"/>
                </a:lnTo>
                <a:lnTo>
                  <a:pt x="15573" y="10951"/>
                </a:lnTo>
                <a:lnTo>
                  <a:pt x="15598" y="10829"/>
                </a:lnTo>
                <a:lnTo>
                  <a:pt x="15598" y="10707"/>
                </a:lnTo>
                <a:lnTo>
                  <a:pt x="15549" y="10586"/>
                </a:lnTo>
                <a:lnTo>
                  <a:pt x="15500" y="10537"/>
                </a:lnTo>
                <a:lnTo>
                  <a:pt x="15452" y="10513"/>
                </a:lnTo>
                <a:lnTo>
                  <a:pt x="15379" y="10464"/>
                </a:lnTo>
                <a:lnTo>
                  <a:pt x="15306" y="10464"/>
                </a:lnTo>
                <a:lnTo>
                  <a:pt x="15135" y="10415"/>
                </a:lnTo>
                <a:lnTo>
                  <a:pt x="14965" y="10367"/>
                </a:lnTo>
                <a:lnTo>
                  <a:pt x="14600" y="10196"/>
                </a:lnTo>
                <a:lnTo>
                  <a:pt x="14430" y="10099"/>
                </a:lnTo>
                <a:lnTo>
                  <a:pt x="14260" y="10050"/>
                </a:lnTo>
                <a:lnTo>
                  <a:pt x="14065" y="10026"/>
                </a:lnTo>
                <a:close/>
                <a:moveTo>
                  <a:pt x="8468" y="2605"/>
                </a:moveTo>
                <a:lnTo>
                  <a:pt x="8760" y="2629"/>
                </a:lnTo>
                <a:lnTo>
                  <a:pt x="9052" y="2678"/>
                </a:lnTo>
                <a:lnTo>
                  <a:pt x="9344" y="2726"/>
                </a:lnTo>
                <a:lnTo>
                  <a:pt x="9125" y="2799"/>
                </a:lnTo>
                <a:lnTo>
                  <a:pt x="9101" y="2824"/>
                </a:lnTo>
                <a:lnTo>
                  <a:pt x="9101" y="2848"/>
                </a:lnTo>
                <a:lnTo>
                  <a:pt x="9101" y="2872"/>
                </a:lnTo>
                <a:lnTo>
                  <a:pt x="9125" y="2897"/>
                </a:lnTo>
                <a:lnTo>
                  <a:pt x="9223" y="2945"/>
                </a:lnTo>
                <a:lnTo>
                  <a:pt x="9320" y="2970"/>
                </a:lnTo>
                <a:lnTo>
                  <a:pt x="9442" y="2945"/>
                </a:lnTo>
                <a:lnTo>
                  <a:pt x="9563" y="2921"/>
                </a:lnTo>
                <a:lnTo>
                  <a:pt x="9855" y="2872"/>
                </a:lnTo>
                <a:lnTo>
                  <a:pt x="10269" y="3043"/>
                </a:lnTo>
                <a:lnTo>
                  <a:pt x="10074" y="3067"/>
                </a:lnTo>
                <a:lnTo>
                  <a:pt x="9855" y="3116"/>
                </a:lnTo>
                <a:lnTo>
                  <a:pt x="9685" y="3189"/>
                </a:lnTo>
                <a:lnTo>
                  <a:pt x="9515" y="3262"/>
                </a:lnTo>
                <a:lnTo>
                  <a:pt x="9515" y="3286"/>
                </a:lnTo>
                <a:lnTo>
                  <a:pt x="9490" y="3310"/>
                </a:lnTo>
                <a:lnTo>
                  <a:pt x="9515" y="3335"/>
                </a:lnTo>
                <a:lnTo>
                  <a:pt x="9539" y="3359"/>
                </a:lnTo>
                <a:lnTo>
                  <a:pt x="9953" y="3335"/>
                </a:lnTo>
                <a:lnTo>
                  <a:pt x="10342" y="3310"/>
                </a:lnTo>
                <a:lnTo>
                  <a:pt x="10780" y="3310"/>
                </a:lnTo>
                <a:lnTo>
                  <a:pt x="11048" y="3505"/>
                </a:lnTo>
                <a:lnTo>
                  <a:pt x="10756" y="3578"/>
                </a:lnTo>
                <a:lnTo>
                  <a:pt x="10464" y="3675"/>
                </a:lnTo>
                <a:lnTo>
                  <a:pt x="10245" y="3797"/>
                </a:lnTo>
                <a:lnTo>
                  <a:pt x="10099" y="3918"/>
                </a:lnTo>
                <a:lnTo>
                  <a:pt x="10074" y="3943"/>
                </a:lnTo>
                <a:lnTo>
                  <a:pt x="10099" y="3943"/>
                </a:lnTo>
                <a:lnTo>
                  <a:pt x="10391" y="3918"/>
                </a:lnTo>
                <a:lnTo>
                  <a:pt x="10683" y="3870"/>
                </a:lnTo>
                <a:lnTo>
                  <a:pt x="10975" y="3821"/>
                </a:lnTo>
                <a:lnTo>
                  <a:pt x="11291" y="3773"/>
                </a:lnTo>
                <a:lnTo>
                  <a:pt x="11364" y="3773"/>
                </a:lnTo>
                <a:lnTo>
                  <a:pt x="11583" y="3967"/>
                </a:lnTo>
                <a:lnTo>
                  <a:pt x="11778" y="4186"/>
                </a:lnTo>
                <a:lnTo>
                  <a:pt x="11388" y="4210"/>
                </a:lnTo>
                <a:lnTo>
                  <a:pt x="10829" y="4259"/>
                </a:lnTo>
                <a:lnTo>
                  <a:pt x="10561" y="4283"/>
                </a:lnTo>
                <a:lnTo>
                  <a:pt x="10318" y="4381"/>
                </a:lnTo>
                <a:lnTo>
                  <a:pt x="10293" y="4405"/>
                </a:lnTo>
                <a:lnTo>
                  <a:pt x="10293" y="4429"/>
                </a:lnTo>
                <a:lnTo>
                  <a:pt x="10318" y="4454"/>
                </a:lnTo>
                <a:lnTo>
                  <a:pt x="10585" y="4527"/>
                </a:lnTo>
                <a:lnTo>
                  <a:pt x="11705" y="4527"/>
                </a:lnTo>
                <a:lnTo>
                  <a:pt x="11997" y="4502"/>
                </a:lnTo>
                <a:lnTo>
                  <a:pt x="12216" y="4867"/>
                </a:lnTo>
                <a:lnTo>
                  <a:pt x="11851" y="4867"/>
                </a:lnTo>
                <a:lnTo>
                  <a:pt x="11267" y="4892"/>
                </a:lnTo>
                <a:lnTo>
                  <a:pt x="10658" y="4940"/>
                </a:lnTo>
                <a:lnTo>
                  <a:pt x="10634" y="4940"/>
                </a:lnTo>
                <a:lnTo>
                  <a:pt x="10634" y="4965"/>
                </a:lnTo>
                <a:lnTo>
                  <a:pt x="10634" y="4989"/>
                </a:lnTo>
                <a:lnTo>
                  <a:pt x="10658" y="5013"/>
                </a:lnTo>
                <a:lnTo>
                  <a:pt x="10902" y="5086"/>
                </a:lnTo>
                <a:lnTo>
                  <a:pt x="11169" y="5111"/>
                </a:lnTo>
                <a:lnTo>
                  <a:pt x="12021" y="5111"/>
                </a:lnTo>
                <a:lnTo>
                  <a:pt x="12362" y="5135"/>
                </a:lnTo>
                <a:lnTo>
                  <a:pt x="12556" y="5622"/>
                </a:lnTo>
                <a:lnTo>
                  <a:pt x="11461" y="5622"/>
                </a:lnTo>
                <a:lnTo>
                  <a:pt x="11291" y="5646"/>
                </a:lnTo>
                <a:lnTo>
                  <a:pt x="11145" y="5695"/>
                </a:lnTo>
                <a:lnTo>
                  <a:pt x="10999" y="5768"/>
                </a:lnTo>
                <a:lnTo>
                  <a:pt x="10975" y="5792"/>
                </a:lnTo>
                <a:lnTo>
                  <a:pt x="10999" y="5841"/>
                </a:lnTo>
                <a:lnTo>
                  <a:pt x="11267" y="5889"/>
                </a:lnTo>
                <a:lnTo>
                  <a:pt x="11534" y="5889"/>
                </a:lnTo>
                <a:lnTo>
                  <a:pt x="12070" y="5914"/>
                </a:lnTo>
                <a:lnTo>
                  <a:pt x="12654" y="5938"/>
                </a:lnTo>
                <a:lnTo>
                  <a:pt x="12702" y="6060"/>
                </a:lnTo>
                <a:lnTo>
                  <a:pt x="12727" y="6181"/>
                </a:lnTo>
                <a:lnTo>
                  <a:pt x="12386" y="6181"/>
                </a:lnTo>
                <a:lnTo>
                  <a:pt x="11729" y="6254"/>
                </a:lnTo>
                <a:lnTo>
                  <a:pt x="11413" y="6279"/>
                </a:lnTo>
                <a:lnTo>
                  <a:pt x="11121" y="6352"/>
                </a:lnTo>
                <a:lnTo>
                  <a:pt x="11096" y="6352"/>
                </a:lnTo>
                <a:lnTo>
                  <a:pt x="11096" y="6376"/>
                </a:lnTo>
                <a:lnTo>
                  <a:pt x="11096" y="6400"/>
                </a:lnTo>
                <a:lnTo>
                  <a:pt x="11121" y="6425"/>
                </a:lnTo>
                <a:lnTo>
                  <a:pt x="11388" y="6473"/>
                </a:lnTo>
                <a:lnTo>
                  <a:pt x="11656" y="6498"/>
                </a:lnTo>
                <a:lnTo>
                  <a:pt x="12508" y="6498"/>
                </a:lnTo>
                <a:lnTo>
                  <a:pt x="12824" y="6522"/>
                </a:lnTo>
                <a:lnTo>
                  <a:pt x="12873" y="6838"/>
                </a:lnTo>
                <a:lnTo>
                  <a:pt x="12556" y="6838"/>
                </a:lnTo>
                <a:lnTo>
                  <a:pt x="12240" y="6863"/>
                </a:lnTo>
                <a:lnTo>
                  <a:pt x="11753" y="6887"/>
                </a:lnTo>
                <a:lnTo>
                  <a:pt x="11510" y="6911"/>
                </a:lnTo>
                <a:lnTo>
                  <a:pt x="11267" y="6936"/>
                </a:lnTo>
                <a:lnTo>
                  <a:pt x="11242" y="6936"/>
                </a:lnTo>
                <a:lnTo>
                  <a:pt x="11242" y="6960"/>
                </a:lnTo>
                <a:lnTo>
                  <a:pt x="11242" y="7009"/>
                </a:lnTo>
                <a:lnTo>
                  <a:pt x="11267" y="7009"/>
                </a:lnTo>
                <a:lnTo>
                  <a:pt x="11461" y="7082"/>
                </a:lnTo>
                <a:lnTo>
                  <a:pt x="11680" y="7130"/>
                </a:lnTo>
                <a:lnTo>
                  <a:pt x="12727" y="7130"/>
                </a:lnTo>
                <a:lnTo>
                  <a:pt x="12921" y="7106"/>
                </a:lnTo>
                <a:lnTo>
                  <a:pt x="12994" y="7593"/>
                </a:lnTo>
                <a:lnTo>
                  <a:pt x="12994" y="7593"/>
                </a:lnTo>
                <a:lnTo>
                  <a:pt x="12848" y="7568"/>
                </a:lnTo>
                <a:lnTo>
                  <a:pt x="12702" y="7568"/>
                </a:lnTo>
                <a:lnTo>
                  <a:pt x="12435" y="7593"/>
                </a:lnTo>
                <a:lnTo>
                  <a:pt x="11997" y="7593"/>
                </a:lnTo>
                <a:lnTo>
                  <a:pt x="11778" y="7617"/>
                </a:lnTo>
                <a:lnTo>
                  <a:pt x="11559" y="7690"/>
                </a:lnTo>
                <a:lnTo>
                  <a:pt x="11534" y="7690"/>
                </a:lnTo>
                <a:lnTo>
                  <a:pt x="11534" y="7739"/>
                </a:lnTo>
                <a:lnTo>
                  <a:pt x="11534" y="7763"/>
                </a:lnTo>
                <a:lnTo>
                  <a:pt x="11559" y="7787"/>
                </a:lnTo>
                <a:lnTo>
                  <a:pt x="11778" y="7836"/>
                </a:lnTo>
                <a:lnTo>
                  <a:pt x="11997" y="7860"/>
                </a:lnTo>
                <a:lnTo>
                  <a:pt x="12435" y="7860"/>
                </a:lnTo>
                <a:lnTo>
                  <a:pt x="12702" y="7885"/>
                </a:lnTo>
                <a:lnTo>
                  <a:pt x="12848" y="7885"/>
                </a:lnTo>
                <a:lnTo>
                  <a:pt x="12994" y="7860"/>
                </a:lnTo>
                <a:lnTo>
                  <a:pt x="12994" y="7909"/>
                </a:lnTo>
                <a:lnTo>
                  <a:pt x="12994" y="8250"/>
                </a:lnTo>
                <a:lnTo>
                  <a:pt x="12873" y="8201"/>
                </a:lnTo>
                <a:lnTo>
                  <a:pt x="12775" y="8201"/>
                </a:lnTo>
                <a:lnTo>
                  <a:pt x="12532" y="8177"/>
                </a:lnTo>
                <a:lnTo>
                  <a:pt x="12094" y="8177"/>
                </a:lnTo>
                <a:lnTo>
                  <a:pt x="11875" y="8201"/>
                </a:lnTo>
                <a:lnTo>
                  <a:pt x="11656" y="8250"/>
                </a:lnTo>
                <a:lnTo>
                  <a:pt x="11656" y="8274"/>
                </a:lnTo>
                <a:lnTo>
                  <a:pt x="11632" y="8298"/>
                </a:lnTo>
                <a:lnTo>
                  <a:pt x="11656" y="8298"/>
                </a:lnTo>
                <a:lnTo>
                  <a:pt x="11656" y="8323"/>
                </a:lnTo>
                <a:lnTo>
                  <a:pt x="12045" y="8396"/>
                </a:lnTo>
                <a:lnTo>
                  <a:pt x="12410" y="8444"/>
                </a:lnTo>
                <a:lnTo>
                  <a:pt x="12702" y="8469"/>
                </a:lnTo>
                <a:lnTo>
                  <a:pt x="12824" y="8493"/>
                </a:lnTo>
                <a:lnTo>
                  <a:pt x="12970" y="8469"/>
                </a:lnTo>
                <a:lnTo>
                  <a:pt x="12873" y="8858"/>
                </a:lnTo>
                <a:lnTo>
                  <a:pt x="12654" y="8809"/>
                </a:lnTo>
                <a:lnTo>
                  <a:pt x="12483" y="8785"/>
                </a:lnTo>
                <a:lnTo>
                  <a:pt x="12264" y="8736"/>
                </a:lnTo>
                <a:lnTo>
                  <a:pt x="11826" y="8736"/>
                </a:lnTo>
                <a:lnTo>
                  <a:pt x="11607" y="8809"/>
                </a:lnTo>
                <a:lnTo>
                  <a:pt x="11583" y="8834"/>
                </a:lnTo>
                <a:lnTo>
                  <a:pt x="11583" y="8858"/>
                </a:lnTo>
                <a:lnTo>
                  <a:pt x="11583" y="8882"/>
                </a:lnTo>
                <a:lnTo>
                  <a:pt x="11851" y="8882"/>
                </a:lnTo>
                <a:lnTo>
                  <a:pt x="12094" y="8931"/>
                </a:lnTo>
                <a:lnTo>
                  <a:pt x="12556" y="9053"/>
                </a:lnTo>
                <a:lnTo>
                  <a:pt x="12775" y="9126"/>
                </a:lnTo>
                <a:lnTo>
                  <a:pt x="12654" y="9345"/>
                </a:lnTo>
                <a:lnTo>
                  <a:pt x="12508" y="9296"/>
                </a:lnTo>
                <a:lnTo>
                  <a:pt x="12313" y="9272"/>
                </a:lnTo>
                <a:lnTo>
                  <a:pt x="12143" y="9223"/>
                </a:lnTo>
                <a:lnTo>
                  <a:pt x="11972" y="9199"/>
                </a:lnTo>
                <a:lnTo>
                  <a:pt x="11607" y="9199"/>
                </a:lnTo>
                <a:lnTo>
                  <a:pt x="11583" y="9223"/>
                </a:lnTo>
                <a:lnTo>
                  <a:pt x="11583" y="9247"/>
                </a:lnTo>
                <a:lnTo>
                  <a:pt x="11583" y="9272"/>
                </a:lnTo>
                <a:lnTo>
                  <a:pt x="11924" y="9418"/>
                </a:lnTo>
                <a:lnTo>
                  <a:pt x="12240" y="9564"/>
                </a:lnTo>
                <a:lnTo>
                  <a:pt x="12532" y="9637"/>
                </a:lnTo>
                <a:lnTo>
                  <a:pt x="12337" y="9929"/>
                </a:lnTo>
                <a:lnTo>
                  <a:pt x="12337" y="9977"/>
                </a:lnTo>
                <a:lnTo>
                  <a:pt x="12167" y="9904"/>
                </a:lnTo>
                <a:lnTo>
                  <a:pt x="11997" y="9880"/>
                </a:lnTo>
                <a:lnTo>
                  <a:pt x="11802" y="9831"/>
                </a:lnTo>
                <a:lnTo>
                  <a:pt x="11242" y="9831"/>
                </a:lnTo>
                <a:lnTo>
                  <a:pt x="11218" y="9856"/>
                </a:lnTo>
                <a:lnTo>
                  <a:pt x="11218" y="9880"/>
                </a:lnTo>
                <a:lnTo>
                  <a:pt x="11242" y="9880"/>
                </a:lnTo>
                <a:lnTo>
                  <a:pt x="11534" y="10002"/>
                </a:lnTo>
                <a:lnTo>
                  <a:pt x="11851" y="10123"/>
                </a:lnTo>
                <a:lnTo>
                  <a:pt x="12167" y="10245"/>
                </a:lnTo>
                <a:lnTo>
                  <a:pt x="11972" y="10513"/>
                </a:lnTo>
                <a:lnTo>
                  <a:pt x="11826" y="10488"/>
                </a:lnTo>
                <a:lnTo>
                  <a:pt x="11413" y="10391"/>
                </a:lnTo>
                <a:lnTo>
                  <a:pt x="11023" y="10342"/>
                </a:lnTo>
                <a:lnTo>
                  <a:pt x="10975" y="10342"/>
                </a:lnTo>
                <a:lnTo>
                  <a:pt x="10975" y="10367"/>
                </a:lnTo>
                <a:lnTo>
                  <a:pt x="10975" y="10391"/>
                </a:lnTo>
                <a:lnTo>
                  <a:pt x="10999" y="10440"/>
                </a:lnTo>
                <a:lnTo>
                  <a:pt x="11145" y="10537"/>
                </a:lnTo>
                <a:lnTo>
                  <a:pt x="11315" y="10610"/>
                </a:lnTo>
                <a:lnTo>
                  <a:pt x="11632" y="10732"/>
                </a:lnTo>
                <a:lnTo>
                  <a:pt x="11802" y="10780"/>
                </a:lnTo>
                <a:lnTo>
                  <a:pt x="11656" y="10999"/>
                </a:lnTo>
                <a:lnTo>
                  <a:pt x="11510" y="10951"/>
                </a:lnTo>
                <a:lnTo>
                  <a:pt x="11364" y="10926"/>
                </a:lnTo>
                <a:lnTo>
                  <a:pt x="11072" y="10853"/>
                </a:lnTo>
                <a:lnTo>
                  <a:pt x="10950" y="10853"/>
                </a:lnTo>
                <a:lnTo>
                  <a:pt x="10804" y="10902"/>
                </a:lnTo>
                <a:lnTo>
                  <a:pt x="10780" y="10926"/>
                </a:lnTo>
                <a:lnTo>
                  <a:pt x="10756" y="10951"/>
                </a:lnTo>
                <a:lnTo>
                  <a:pt x="10756" y="10999"/>
                </a:lnTo>
                <a:lnTo>
                  <a:pt x="10780" y="11048"/>
                </a:lnTo>
                <a:lnTo>
                  <a:pt x="10902" y="11121"/>
                </a:lnTo>
                <a:lnTo>
                  <a:pt x="11023" y="11170"/>
                </a:lnTo>
                <a:lnTo>
                  <a:pt x="11267" y="11243"/>
                </a:lnTo>
                <a:lnTo>
                  <a:pt x="11461" y="11291"/>
                </a:lnTo>
                <a:lnTo>
                  <a:pt x="11242" y="11583"/>
                </a:lnTo>
                <a:lnTo>
                  <a:pt x="11072" y="11535"/>
                </a:lnTo>
                <a:lnTo>
                  <a:pt x="10877" y="11535"/>
                </a:lnTo>
                <a:lnTo>
                  <a:pt x="10683" y="11583"/>
                </a:lnTo>
                <a:lnTo>
                  <a:pt x="10658" y="11608"/>
                </a:lnTo>
                <a:lnTo>
                  <a:pt x="10683" y="11632"/>
                </a:lnTo>
                <a:lnTo>
                  <a:pt x="10829" y="11681"/>
                </a:lnTo>
                <a:lnTo>
                  <a:pt x="10975" y="11729"/>
                </a:lnTo>
                <a:lnTo>
                  <a:pt x="11096" y="11778"/>
                </a:lnTo>
                <a:lnTo>
                  <a:pt x="10877" y="12143"/>
                </a:lnTo>
                <a:lnTo>
                  <a:pt x="10829" y="12118"/>
                </a:lnTo>
                <a:lnTo>
                  <a:pt x="10658" y="12045"/>
                </a:lnTo>
                <a:lnTo>
                  <a:pt x="10561" y="11997"/>
                </a:lnTo>
                <a:lnTo>
                  <a:pt x="10464" y="11972"/>
                </a:lnTo>
                <a:lnTo>
                  <a:pt x="10439" y="11997"/>
                </a:lnTo>
                <a:lnTo>
                  <a:pt x="10439" y="12045"/>
                </a:lnTo>
                <a:lnTo>
                  <a:pt x="10488" y="12118"/>
                </a:lnTo>
                <a:lnTo>
                  <a:pt x="10585" y="12191"/>
                </a:lnTo>
                <a:lnTo>
                  <a:pt x="10756" y="12313"/>
                </a:lnTo>
                <a:lnTo>
                  <a:pt x="10561" y="12654"/>
                </a:lnTo>
                <a:lnTo>
                  <a:pt x="10415" y="12629"/>
                </a:lnTo>
                <a:lnTo>
                  <a:pt x="10172" y="12629"/>
                </a:lnTo>
                <a:lnTo>
                  <a:pt x="10026" y="12654"/>
                </a:lnTo>
                <a:lnTo>
                  <a:pt x="10026" y="12678"/>
                </a:lnTo>
                <a:lnTo>
                  <a:pt x="10026" y="12702"/>
                </a:lnTo>
                <a:lnTo>
                  <a:pt x="10245" y="12800"/>
                </a:lnTo>
                <a:lnTo>
                  <a:pt x="10439" y="12897"/>
                </a:lnTo>
                <a:lnTo>
                  <a:pt x="10196" y="13384"/>
                </a:lnTo>
                <a:lnTo>
                  <a:pt x="9880" y="13384"/>
                </a:lnTo>
                <a:lnTo>
                  <a:pt x="9904" y="13432"/>
                </a:lnTo>
                <a:lnTo>
                  <a:pt x="10147" y="13505"/>
                </a:lnTo>
                <a:lnTo>
                  <a:pt x="10074" y="13700"/>
                </a:lnTo>
                <a:lnTo>
                  <a:pt x="10026" y="13895"/>
                </a:lnTo>
                <a:lnTo>
                  <a:pt x="9953" y="14284"/>
                </a:lnTo>
                <a:lnTo>
                  <a:pt x="9880" y="14673"/>
                </a:lnTo>
                <a:lnTo>
                  <a:pt x="9807" y="15087"/>
                </a:lnTo>
                <a:lnTo>
                  <a:pt x="9101" y="15111"/>
                </a:lnTo>
                <a:lnTo>
                  <a:pt x="9247" y="14673"/>
                </a:lnTo>
                <a:lnTo>
                  <a:pt x="9344" y="14235"/>
                </a:lnTo>
                <a:lnTo>
                  <a:pt x="9539" y="13359"/>
                </a:lnTo>
                <a:lnTo>
                  <a:pt x="9734" y="12459"/>
                </a:lnTo>
                <a:lnTo>
                  <a:pt x="9855" y="12021"/>
                </a:lnTo>
                <a:lnTo>
                  <a:pt x="9977" y="11583"/>
                </a:lnTo>
                <a:lnTo>
                  <a:pt x="10269" y="10659"/>
                </a:lnTo>
                <a:lnTo>
                  <a:pt x="10537" y="9734"/>
                </a:lnTo>
                <a:lnTo>
                  <a:pt x="10658" y="9320"/>
                </a:lnTo>
                <a:lnTo>
                  <a:pt x="10756" y="8858"/>
                </a:lnTo>
                <a:lnTo>
                  <a:pt x="10780" y="8639"/>
                </a:lnTo>
                <a:lnTo>
                  <a:pt x="10780" y="8396"/>
                </a:lnTo>
                <a:lnTo>
                  <a:pt x="10756" y="8177"/>
                </a:lnTo>
                <a:lnTo>
                  <a:pt x="10707" y="7958"/>
                </a:lnTo>
                <a:lnTo>
                  <a:pt x="10683" y="7933"/>
                </a:lnTo>
                <a:lnTo>
                  <a:pt x="10634" y="7933"/>
                </a:lnTo>
                <a:lnTo>
                  <a:pt x="10610" y="7958"/>
                </a:lnTo>
                <a:lnTo>
                  <a:pt x="10537" y="8177"/>
                </a:lnTo>
                <a:lnTo>
                  <a:pt x="10464" y="8420"/>
                </a:lnTo>
                <a:lnTo>
                  <a:pt x="10366" y="8882"/>
                </a:lnTo>
                <a:lnTo>
                  <a:pt x="10293" y="9369"/>
                </a:lnTo>
                <a:lnTo>
                  <a:pt x="10172" y="9831"/>
                </a:lnTo>
                <a:lnTo>
                  <a:pt x="9904" y="10756"/>
                </a:lnTo>
                <a:lnTo>
                  <a:pt x="9588" y="11656"/>
                </a:lnTo>
                <a:lnTo>
                  <a:pt x="9466" y="12094"/>
                </a:lnTo>
                <a:lnTo>
                  <a:pt x="9369" y="12532"/>
                </a:lnTo>
                <a:lnTo>
                  <a:pt x="9174" y="13384"/>
                </a:lnTo>
                <a:lnTo>
                  <a:pt x="8979" y="14260"/>
                </a:lnTo>
                <a:lnTo>
                  <a:pt x="8858" y="14698"/>
                </a:lnTo>
                <a:lnTo>
                  <a:pt x="8736" y="15111"/>
                </a:lnTo>
                <a:lnTo>
                  <a:pt x="8128" y="15136"/>
                </a:lnTo>
                <a:lnTo>
                  <a:pt x="7519" y="15087"/>
                </a:lnTo>
                <a:lnTo>
                  <a:pt x="7179" y="15063"/>
                </a:lnTo>
                <a:lnTo>
                  <a:pt x="7154" y="15038"/>
                </a:lnTo>
                <a:lnTo>
                  <a:pt x="7081" y="14698"/>
                </a:lnTo>
                <a:lnTo>
                  <a:pt x="7033" y="14357"/>
                </a:lnTo>
                <a:lnTo>
                  <a:pt x="6935" y="13651"/>
                </a:lnTo>
                <a:lnTo>
                  <a:pt x="6765" y="12605"/>
                </a:lnTo>
                <a:lnTo>
                  <a:pt x="6570" y="11583"/>
                </a:lnTo>
                <a:lnTo>
                  <a:pt x="6230" y="9880"/>
                </a:lnTo>
                <a:lnTo>
                  <a:pt x="6060" y="9028"/>
                </a:lnTo>
                <a:lnTo>
                  <a:pt x="5841" y="8177"/>
                </a:lnTo>
                <a:lnTo>
                  <a:pt x="5816" y="8152"/>
                </a:lnTo>
                <a:lnTo>
                  <a:pt x="5768" y="8128"/>
                </a:lnTo>
                <a:lnTo>
                  <a:pt x="5743" y="8128"/>
                </a:lnTo>
                <a:lnTo>
                  <a:pt x="5695" y="8152"/>
                </a:lnTo>
                <a:lnTo>
                  <a:pt x="5646" y="8298"/>
                </a:lnTo>
                <a:lnTo>
                  <a:pt x="5646" y="8420"/>
                </a:lnTo>
                <a:lnTo>
                  <a:pt x="5646" y="8542"/>
                </a:lnTo>
                <a:lnTo>
                  <a:pt x="5646" y="8663"/>
                </a:lnTo>
                <a:lnTo>
                  <a:pt x="5719" y="8931"/>
                </a:lnTo>
                <a:lnTo>
                  <a:pt x="5768" y="9199"/>
                </a:lnTo>
                <a:lnTo>
                  <a:pt x="5865" y="9734"/>
                </a:lnTo>
                <a:lnTo>
                  <a:pt x="5962" y="10245"/>
                </a:lnTo>
                <a:lnTo>
                  <a:pt x="6035" y="10780"/>
                </a:lnTo>
                <a:lnTo>
                  <a:pt x="6133" y="11316"/>
                </a:lnTo>
                <a:lnTo>
                  <a:pt x="6327" y="12337"/>
                </a:lnTo>
                <a:lnTo>
                  <a:pt x="6522" y="13384"/>
                </a:lnTo>
                <a:lnTo>
                  <a:pt x="6570" y="13773"/>
                </a:lnTo>
                <a:lnTo>
                  <a:pt x="6619" y="14211"/>
                </a:lnTo>
                <a:lnTo>
                  <a:pt x="6668" y="14625"/>
                </a:lnTo>
                <a:lnTo>
                  <a:pt x="6716" y="14819"/>
                </a:lnTo>
                <a:lnTo>
                  <a:pt x="6765" y="15014"/>
                </a:lnTo>
                <a:lnTo>
                  <a:pt x="6497" y="15038"/>
                </a:lnTo>
                <a:lnTo>
                  <a:pt x="6473" y="14625"/>
                </a:lnTo>
                <a:lnTo>
                  <a:pt x="6400" y="14235"/>
                </a:lnTo>
                <a:lnTo>
                  <a:pt x="6279" y="13846"/>
                </a:lnTo>
                <a:lnTo>
                  <a:pt x="6133" y="13481"/>
                </a:lnTo>
                <a:lnTo>
                  <a:pt x="5938" y="13116"/>
                </a:lnTo>
                <a:lnTo>
                  <a:pt x="5743" y="12775"/>
                </a:lnTo>
                <a:lnTo>
                  <a:pt x="5281" y="12070"/>
                </a:lnTo>
                <a:lnTo>
                  <a:pt x="4746" y="11267"/>
                </a:lnTo>
                <a:lnTo>
                  <a:pt x="4210" y="10415"/>
                </a:lnTo>
                <a:lnTo>
                  <a:pt x="3967" y="9977"/>
                </a:lnTo>
                <a:lnTo>
                  <a:pt x="3724" y="9539"/>
                </a:lnTo>
                <a:lnTo>
                  <a:pt x="3529" y="9077"/>
                </a:lnTo>
                <a:lnTo>
                  <a:pt x="3359" y="8615"/>
                </a:lnTo>
                <a:lnTo>
                  <a:pt x="3286" y="8396"/>
                </a:lnTo>
                <a:lnTo>
                  <a:pt x="3261" y="8152"/>
                </a:lnTo>
                <a:lnTo>
                  <a:pt x="3237" y="7909"/>
                </a:lnTo>
                <a:lnTo>
                  <a:pt x="3237" y="7666"/>
                </a:lnTo>
                <a:lnTo>
                  <a:pt x="3261" y="7155"/>
                </a:lnTo>
                <a:lnTo>
                  <a:pt x="3310" y="6668"/>
                </a:lnTo>
                <a:lnTo>
                  <a:pt x="3334" y="6376"/>
                </a:lnTo>
                <a:lnTo>
                  <a:pt x="3407" y="6108"/>
                </a:lnTo>
                <a:lnTo>
                  <a:pt x="3480" y="5841"/>
                </a:lnTo>
                <a:lnTo>
                  <a:pt x="3578" y="5597"/>
                </a:lnTo>
                <a:lnTo>
                  <a:pt x="3699" y="5354"/>
                </a:lnTo>
                <a:lnTo>
                  <a:pt x="3845" y="5111"/>
                </a:lnTo>
                <a:lnTo>
                  <a:pt x="4016" y="4892"/>
                </a:lnTo>
                <a:lnTo>
                  <a:pt x="4186" y="4673"/>
                </a:lnTo>
                <a:lnTo>
                  <a:pt x="4648" y="4162"/>
                </a:lnTo>
                <a:lnTo>
                  <a:pt x="5062" y="3748"/>
                </a:lnTo>
                <a:lnTo>
                  <a:pt x="5403" y="3432"/>
                </a:lnTo>
                <a:lnTo>
                  <a:pt x="5743" y="3189"/>
                </a:lnTo>
                <a:lnTo>
                  <a:pt x="6060" y="3018"/>
                </a:lnTo>
                <a:lnTo>
                  <a:pt x="6352" y="2872"/>
                </a:lnTo>
                <a:lnTo>
                  <a:pt x="6668" y="2775"/>
                </a:lnTo>
                <a:lnTo>
                  <a:pt x="6984" y="2702"/>
                </a:lnTo>
                <a:lnTo>
                  <a:pt x="7276" y="2653"/>
                </a:lnTo>
                <a:lnTo>
                  <a:pt x="7568" y="2629"/>
                </a:lnTo>
                <a:lnTo>
                  <a:pt x="7860" y="2605"/>
                </a:lnTo>
                <a:close/>
                <a:moveTo>
                  <a:pt x="6716" y="15525"/>
                </a:moveTo>
                <a:lnTo>
                  <a:pt x="6619" y="15720"/>
                </a:lnTo>
                <a:lnTo>
                  <a:pt x="6352" y="16158"/>
                </a:lnTo>
                <a:lnTo>
                  <a:pt x="6279" y="16109"/>
                </a:lnTo>
                <a:lnTo>
                  <a:pt x="6230" y="16060"/>
                </a:lnTo>
                <a:lnTo>
                  <a:pt x="6206" y="15963"/>
                </a:lnTo>
                <a:lnTo>
                  <a:pt x="6206" y="15866"/>
                </a:lnTo>
                <a:lnTo>
                  <a:pt x="6206" y="15768"/>
                </a:lnTo>
                <a:lnTo>
                  <a:pt x="6230" y="15695"/>
                </a:lnTo>
                <a:lnTo>
                  <a:pt x="6279" y="15598"/>
                </a:lnTo>
                <a:lnTo>
                  <a:pt x="6327" y="15549"/>
                </a:lnTo>
                <a:lnTo>
                  <a:pt x="6595" y="15525"/>
                </a:lnTo>
                <a:close/>
                <a:moveTo>
                  <a:pt x="6887" y="15525"/>
                </a:moveTo>
                <a:lnTo>
                  <a:pt x="7276" y="15549"/>
                </a:lnTo>
                <a:lnTo>
                  <a:pt x="7641" y="15598"/>
                </a:lnTo>
                <a:lnTo>
                  <a:pt x="8225" y="15647"/>
                </a:lnTo>
                <a:lnTo>
                  <a:pt x="8809" y="15671"/>
                </a:lnTo>
                <a:lnTo>
                  <a:pt x="8541" y="15963"/>
                </a:lnTo>
                <a:lnTo>
                  <a:pt x="8298" y="16255"/>
                </a:lnTo>
                <a:lnTo>
                  <a:pt x="7909" y="16231"/>
                </a:lnTo>
                <a:lnTo>
                  <a:pt x="8249" y="15744"/>
                </a:lnTo>
                <a:lnTo>
                  <a:pt x="8249" y="15720"/>
                </a:lnTo>
                <a:lnTo>
                  <a:pt x="8225" y="15695"/>
                </a:lnTo>
                <a:lnTo>
                  <a:pt x="8201" y="15671"/>
                </a:lnTo>
                <a:lnTo>
                  <a:pt x="8176" y="15695"/>
                </a:lnTo>
                <a:lnTo>
                  <a:pt x="7690" y="16231"/>
                </a:lnTo>
                <a:lnTo>
                  <a:pt x="7179" y="16182"/>
                </a:lnTo>
                <a:lnTo>
                  <a:pt x="7325" y="15939"/>
                </a:lnTo>
                <a:lnTo>
                  <a:pt x="7471" y="15671"/>
                </a:lnTo>
                <a:lnTo>
                  <a:pt x="7471" y="15647"/>
                </a:lnTo>
                <a:lnTo>
                  <a:pt x="7446" y="15622"/>
                </a:lnTo>
                <a:lnTo>
                  <a:pt x="7422" y="15647"/>
                </a:lnTo>
                <a:lnTo>
                  <a:pt x="7203" y="15890"/>
                </a:lnTo>
                <a:lnTo>
                  <a:pt x="6935" y="16182"/>
                </a:lnTo>
                <a:lnTo>
                  <a:pt x="6741" y="16206"/>
                </a:lnTo>
                <a:lnTo>
                  <a:pt x="6570" y="16255"/>
                </a:lnTo>
                <a:lnTo>
                  <a:pt x="6668" y="16060"/>
                </a:lnTo>
                <a:lnTo>
                  <a:pt x="6814" y="15817"/>
                </a:lnTo>
                <a:lnTo>
                  <a:pt x="6862" y="15671"/>
                </a:lnTo>
                <a:lnTo>
                  <a:pt x="6887" y="15525"/>
                </a:lnTo>
                <a:close/>
                <a:moveTo>
                  <a:pt x="9661" y="15622"/>
                </a:moveTo>
                <a:lnTo>
                  <a:pt x="9734" y="15671"/>
                </a:lnTo>
                <a:lnTo>
                  <a:pt x="9807" y="15695"/>
                </a:lnTo>
                <a:lnTo>
                  <a:pt x="9953" y="15695"/>
                </a:lnTo>
                <a:lnTo>
                  <a:pt x="9782" y="15793"/>
                </a:lnTo>
                <a:lnTo>
                  <a:pt x="9661" y="15939"/>
                </a:lnTo>
                <a:lnTo>
                  <a:pt x="9539" y="16085"/>
                </a:lnTo>
                <a:lnTo>
                  <a:pt x="9417" y="16279"/>
                </a:lnTo>
                <a:lnTo>
                  <a:pt x="9271" y="16279"/>
                </a:lnTo>
                <a:lnTo>
                  <a:pt x="9612" y="15817"/>
                </a:lnTo>
                <a:lnTo>
                  <a:pt x="9612" y="15793"/>
                </a:lnTo>
                <a:lnTo>
                  <a:pt x="9612" y="15768"/>
                </a:lnTo>
                <a:lnTo>
                  <a:pt x="9563" y="15768"/>
                </a:lnTo>
                <a:lnTo>
                  <a:pt x="9320" y="16012"/>
                </a:lnTo>
                <a:lnTo>
                  <a:pt x="9077" y="16255"/>
                </a:lnTo>
                <a:lnTo>
                  <a:pt x="8517" y="16255"/>
                </a:lnTo>
                <a:lnTo>
                  <a:pt x="8882" y="15720"/>
                </a:lnTo>
                <a:lnTo>
                  <a:pt x="8906" y="15695"/>
                </a:lnTo>
                <a:lnTo>
                  <a:pt x="8882" y="15671"/>
                </a:lnTo>
                <a:lnTo>
                  <a:pt x="9271" y="15671"/>
                </a:lnTo>
                <a:lnTo>
                  <a:pt x="9661" y="15622"/>
                </a:lnTo>
                <a:close/>
                <a:moveTo>
                  <a:pt x="10074" y="15768"/>
                </a:moveTo>
                <a:lnTo>
                  <a:pt x="10074" y="15841"/>
                </a:lnTo>
                <a:lnTo>
                  <a:pt x="10099" y="15939"/>
                </a:lnTo>
                <a:lnTo>
                  <a:pt x="10074" y="16060"/>
                </a:lnTo>
                <a:lnTo>
                  <a:pt x="10050" y="16182"/>
                </a:lnTo>
                <a:lnTo>
                  <a:pt x="9977" y="16304"/>
                </a:lnTo>
                <a:lnTo>
                  <a:pt x="9758" y="16279"/>
                </a:lnTo>
                <a:lnTo>
                  <a:pt x="9880" y="16012"/>
                </a:lnTo>
                <a:lnTo>
                  <a:pt x="9977" y="15890"/>
                </a:lnTo>
                <a:lnTo>
                  <a:pt x="10074" y="15768"/>
                </a:lnTo>
                <a:close/>
                <a:moveTo>
                  <a:pt x="6522" y="16571"/>
                </a:moveTo>
                <a:lnTo>
                  <a:pt x="6595" y="16620"/>
                </a:lnTo>
                <a:lnTo>
                  <a:pt x="6424" y="16888"/>
                </a:lnTo>
                <a:lnTo>
                  <a:pt x="6376" y="17034"/>
                </a:lnTo>
                <a:lnTo>
                  <a:pt x="6327" y="17180"/>
                </a:lnTo>
                <a:lnTo>
                  <a:pt x="6254" y="17082"/>
                </a:lnTo>
                <a:lnTo>
                  <a:pt x="6230" y="16985"/>
                </a:lnTo>
                <a:lnTo>
                  <a:pt x="6206" y="16912"/>
                </a:lnTo>
                <a:lnTo>
                  <a:pt x="6230" y="16815"/>
                </a:lnTo>
                <a:lnTo>
                  <a:pt x="6254" y="16839"/>
                </a:lnTo>
                <a:lnTo>
                  <a:pt x="6303" y="16839"/>
                </a:lnTo>
                <a:lnTo>
                  <a:pt x="6352" y="16815"/>
                </a:lnTo>
                <a:lnTo>
                  <a:pt x="6376" y="16766"/>
                </a:lnTo>
                <a:lnTo>
                  <a:pt x="6424" y="16596"/>
                </a:lnTo>
                <a:lnTo>
                  <a:pt x="6449" y="16596"/>
                </a:lnTo>
                <a:lnTo>
                  <a:pt x="6522" y="16571"/>
                </a:lnTo>
                <a:close/>
                <a:moveTo>
                  <a:pt x="7884" y="16693"/>
                </a:moveTo>
                <a:lnTo>
                  <a:pt x="7957" y="16717"/>
                </a:lnTo>
                <a:lnTo>
                  <a:pt x="7787" y="16985"/>
                </a:lnTo>
                <a:lnTo>
                  <a:pt x="7617" y="17253"/>
                </a:lnTo>
                <a:lnTo>
                  <a:pt x="7592" y="17326"/>
                </a:lnTo>
                <a:lnTo>
                  <a:pt x="7300" y="17326"/>
                </a:lnTo>
                <a:lnTo>
                  <a:pt x="7398" y="17107"/>
                </a:lnTo>
                <a:lnTo>
                  <a:pt x="7519" y="16888"/>
                </a:lnTo>
                <a:lnTo>
                  <a:pt x="7617" y="16717"/>
                </a:lnTo>
                <a:lnTo>
                  <a:pt x="7884" y="16693"/>
                </a:lnTo>
                <a:close/>
                <a:moveTo>
                  <a:pt x="8225" y="16717"/>
                </a:moveTo>
                <a:lnTo>
                  <a:pt x="8736" y="16742"/>
                </a:lnTo>
                <a:lnTo>
                  <a:pt x="8541" y="17034"/>
                </a:lnTo>
                <a:lnTo>
                  <a:pt x="8371" y="17326"/>
                </a:lnTo>
                <a:lnTo>
                  <a:pt x="7909" y="17326"/>
                </a:lnTo>
                <a:lnTo>
                  <a:pt x="7933" y="17277"/>
                </a:lnTo>
                <a:lnTo>
                  <a:pt x="8225" y="16717"/>
                </a:lnTo>
                <a:close/>
                <a:moveTo>
                  <a:pt x="9223" y="16742"/>
                </a:moveTo>
                <a:lnTo>
                  <a:pt x="8979" y="17350"/>
                </a:lnTo>
                <a:lnTo>
                  <a:pt x="8663" y="17350"/>
                </a:lnTo>
                <a:lnTo>
                  <a:pt x="8979" y="16742"/>
                </a:lnTo>
                <a:close/>
                <a:moveTo>
                  <a:pt x="9928" y="16742"/>
                </a:moveTo>
                <a:lnTo>
                  <a:pt x="9661" y="17253"/>
                </a:lnTo>
                <a:lnTo>
                  <a:pt x="9612" y="17350"/>
                </a:lnTo>
                <a:lnTo>
                  <a:pt x="9320" y="17350"/>
                </a:lnTo>
                <a:lnTo>
                  <a:pt x="9563" y="16742"/>
                </a:lnTo>
                <a:close/>
                <a:moveTo>
                  <a:pt x="10147" y="16839"/>
                </a:moveTo>
                <a:lnTo>
                  <a:pt x="10220" y="16961"/>
                </a:lnTo>
                <a:lnTo>
                  <a:pt x="10245" y="17107"/>
                </a:lnTo>
                <a:lnTo>
                  <a:pt x="10220" y="17228"/>
                </a:lnTo>
                <a:lnTo>
                  <a:pt x="10147" y="17350"/>
                </a:lnTo>
                <a:lnTo>
                  <a:pt x="9928" y="17350"/>
                </a:lnTo>
                <a:lnTo>
                  <a:pt x="9953" y="17277"/>
                </a:lnTo>
                <a:lnTo>
                  <a:pt x="10050" y="17082"/>
                </a:lnTo>
                <a:lnTo>
                  <a:pt x="10147" y="16839"/>
                </a:lnTo>
                <a:close/>
                <a:moveTo>
                  <a:pt x="6862" y="16693"/>
                </a:moveTo>
                <a:lnTo>
                  <a:pt x="7081" y="16717"/>
                </a:lnTo>
                <a:lnTo>
                  <a:pt x="7300" y="16717"/>
                </a:lnTo>
                <a:lnTo>
                  <a:pt x="7106" y="17009"/>
                </a:lnTo>
                <a:lnTo>
                  <a:pt x="6935" y="17326"/>
                </a:lnTo>
                <a:lnTo>
                  <a:pt x="6741" y="17350"/>
                </a:lnTo>
                <a:lnTo>
                  <a:pt x="6570" y="17399"/>
                </a:lnTo>
                <a:lnTo>
                  <a:pt x="6619" y="17204"/>
                </a:lnTo>
                <a:lnTo>
                  <a:pt x="6692" y="17034"/>
                </a:lnTo>
                <a:lnTo>
                  <a:pt x="6862" y="16693"/>
                </a:lnTo>
                <a:close/>
                <a:moveTo>
                  <a:pt x="6473" y="17618"/>
                </a:moveTo>
                <a:lnTo>
                  <a:pt x="6643" y="17691"/>
                </a:lnTo>
                <a:lnTo>
                  <a:pt x="6814" y="17715"/>
                </a:lnTo>
                <a:lnTo>
                  <a:pt x="6789" y="17910"/>
                </a:lnTo>
                <a:lnTo>
                  <a:pt x="6765" y="18080"/>
                </a:lnTo>
                <a:lnTo>
                  <a:pt x="6643" y="17983"/>
                </a:lnTo>
                <a:lnTo>
                  <a:pt x="6546" y="17861"/>
                </a:lnTo>
                <a:lnTo>
                  <a:pt x="6352" y="17642"/>
                </a:lnTo>
                <a:lnTo>
                  <a:pt x="6376" y="17618"/>
                </a:lnTo>
                <a:lnTo>
                  <a:pt x="6424" y="17642"/>
                </a:lnTo>
                <a:lnTo>
                  <a:pt x="6473" y="17618"/>
                </a:lnTo>
                <a:close/>
                <a:moveTo>
                  <a:pt x="7398" y="17739"/>
                </a:moveTo>
                <a:lnTo>
                  <a:pt x="7300" y="18031"/>
                </a:lnTo>
                <a:lnTo>
                  <a:pt x="7252" y="18177"/>
                </a:lnTo>
                <a:lnTo>
                  <a:pt x="7252" y="18299"/>
                </a:lnTo>
                <a:lnTo>
                  <a:pt x="7008" y="18202"/>
                </a:lnTo>
                <a:lnTo>
                  <a:pt x="7154" y="17739"/>
                </a:lnTo>
                <a:close/>
                <a:moveTo>
                  <a:pt x="8833" y="17715"/>
                </a:moveTo>
                <a:lnTo>
                  <a:pt x="8785" y="17837"/>
                </a:lnTo>
                <a:lnTo>
                  <a:pt x="8736" y="17983"/>
                </a:lnTo>
                <a:lnTo>
                  <a:pt x="8712" y="18104"/>
                </a:lnTo>
                <a:lnTo>
                  <a:pt x="8736" y="18153"/>
                </a:lnTo>
                <a:lnTo>
                  <a:pt x="8736" y="18202"/>
                </a:lnTo>
                <a:lnTo>
                  <a:pt x="8809" y="18250"/>
                </a:lnTo>
                <a:lnTo>
                  <a:pt x="8882" y="18250"/>
                </a:lnTo>
                <a:lnTo>
                  <a:pt x="8931" y="18226"/>
                </a:lnTo>
                <a:lnTo>
                  <a:pt x="9004" y="18153"/>
                </a:lnTo>
                <a:lnTo>
                  <a:pt x="9125" y="17958"/>
                </a:lnTo>
                <a:lnTo>
                  <a:pt x="9198" y="17739"/>
                </a:lnTo>
                <a:lnTo>
                  <a:pt x="9393" y="17739"/>
                </a:lnTo>
                <a:lnTo>
                  <a:pt x="9369" y="17861"/>
                </a:lnTo>
                <a:lnTo>
                  <a:pt x="9369" y="18007"/>
                </a:lnTo>
                <a:lnTo>
                  <a:pt x="9125" y="18153"/>
                </a:lnTo>
                <a:lnTo>
                  <a:pt x="8833" y="18275"/>
                </a:lnTo>
                <a:lnTo>
                  <a:pt x="8566" y="18372"/>
                </a:lnTo>
                <a:lnTo>
                  <a:pt x="8249" y="18421"/>
                </a:lnTo>
                <a:lnTo>
                  <a:pt x="8274" y="18275"/>
                </a:lnTo>
                <a:lnTo>
                  <a:pt x="8371" y="17983"/>
                </a:lnTo>
                <a:lnTo>
                  <a:pt x="8468" y="17715"/>
                </a:lnTo>
                <a:close/>
                <a:moveTo>
                  <a:pt x="8176" y="17715"/>
                </a:moveTo>
                <a:lnTo>
                  <a:pt x="8030" y="18056"/>
                </a:lnTo>
                <a:lnTo>
                  <a:pt x="7957" y="18250"/>
                </a:lnTo>
                <a:lnTo>
                  <a:pt x="7933" y="18445"/>
                </a:lnTo>
                <a:lnTo>
                  <a:pt x="7738" y="18421"/>
                </a:lnTo>
                <a:lnTo>
                  <a:pt x="7568" y="18396"/>
                </a:lnTo>
                <a:lnTo>
                  <a:pt x="7568" y="18226"/>
                </a:lnTo>
                <a:lnTo>
                  <a:pt x="7641" y="17983"/>
                </a:lnTo>
                <a:lnTo>
                  <a:pt x="7738" y="17715"/>
                </a:lnTo>
                <a:close/>
                <a:moveTo>
                  <a:pt x="8128" y="2094"/>
                </a:moveTo>
                <a:lnTo>
                  <a:pt x="7714" y="2142"/>
                </a:lnTo>
                <a:lnTo>
                  <a:pt x="7325" y="2191"/>
                </a:lnTo>
                <a:lnTo>
                  <a:pt x="6935" y="2264"/>
                </a:lnTo>
                <a:lnTo>
                  <a:pt x="6546" y="2386"/>
                </a:lnTo>
                <a:lnTo>
                  <a:pt x="6181" y="2507"/>
                </a:lnTo>
                <a:lnTo>
                  <a:pt x="5841" y="2653"/>
                </a:lnTo>
                <a:lnTo>
                  <a:pt x="5500" y="2824"/>
                </a:lnTo>
                <a:lnTo>
                  <a:pt x="5184" y="3018"/>
                </a:lnTo>
                <a:lnTo>
                  <a:pt x="4892" y="3237"/>
                </a:lnTo>
                <a:lnTo>
                  <a:pt x="4551" y="3554"/>
                </a:lnTo>
                <a:lnTo>
                  <a:pt x="4210" y="3918"/>
                </a:lnTo>
                <a:lnTo>
                  <a:pt x="3918" y="4332"/>
                </a:lnTo>
                <a:lnTo>
                  <a:pt x="3626" y="4746"/>
                </a:lnTo>
                <a:lnTo>
                  <a:pt x="3383" y="5159"/>
                </a:lnTo>
                <a:lnTo>
                  <a:pt x="3164" y="5549"/>
                </a:lnTo>
                <a:lnTo>
                  <a:pt x="3018" y="5889"/>
                </a:lnTo>
                <a:lnTo>
                  <a:pt x="2921" y="6157"/>
                </a:lnTo>
                <a:lnTo>
                  <a:pt x="2823" y="6595"/>
                </a:lnTo>
                <a:lnTo>
                  <a:pt x="2775" y="7057"/>
                </a:lnTo>
                <a:lnTo>
                  <a:pt x="2750" y="7495"/>
                </a:lnTo>
                <a:lnTo>
                  <a:pt x="2775" y="7958"/>
                </a:lnTo>
                <a:lnTo>
                  <a:pt x="2823" y="8396"/>
                </a:lnTo>
                <a:lnTo>
                  <a:pt x="2921" y="8834"/>
                </a:lnTo>
                <a:lnTo>
                  <a:pt x="3067" y="9272"/>
                </a:lnTo>
                <a:lnTo>
                  <a:pt x="3237" y="9685"/>
                </a:lnTo>
                <a:lnTo>
                  <a:pt x="3602" y="10367"/>
                </a:lnTo>
                <a:lnTo>
                  <a:pt x="3991" y="11024"/>
                </a:lnTo>
                <a:lnTo>
                  <a:pt x="4843" y="12337"/>
                </a:lnTo>
                <a:lnTo>
                  <a:pt x="5281" y="13019"/>
                </a:lnTo>
                <a:lnTo>
                  <a:pt x="5476" y="13384"/>
                </a:lnTo>
                <a:lnTo>
                  <a:pt x="5646" y="13724"/>
                </a:lnTo>
                <a:lnTo>
                  <a:pt x="5792" y="14089"/>
                </a:lnTo>
                <a:lnTo>
                  <a:pt x="5914" y="14454"/>
                </a:lnTo>
                <a:lnTo>
                  <a:pt x="5987" y="14844"/>
                </a:lnTo>
                <a:lnTo>
                  <a:pt x="5987" y="15282"/>
                </a:lnTo>
                <a:lnTo>
                  <a:pt x="5962" y="15379"/>
                </a:lnTo>
                <a:lnTo>
                  <a:pt x="5962" y="15428"/>
                </a:lnTo>
                <a:lnTo>
                  <a:pt x="5889" y="15525"/>
                </a:lnTo>
                <a:lnTo>
                  <a:pt x="5841" y="15647"/>
                </a:lnTo>
                <a:lnTo>
                  <a:pt x="5816" y="15768"/>
                </a:lnTo>
                <a:lnTo>
                  <a:pt x="5792" y="15914"/>
                </a:lnTo>
                <a:lnTo>
                  <a:pt x="5816" y="16036"/>
                </a:lnTo>
                <a:lnTo>
                  <a:pt x="5841" y="16158"/>
                </a:lnTo>
                <a:lnTo>
                  <a:pt x="5889" y="16279"/>
                </a:lnTo>
                <a:lnTo>
                  <a:pt x="5962" y="16377"/>
                </a:lnTo>
                <a:lnTo>
                  <a:pt x="5865" y="16474"/>
                </a:lnTo>
                <a:lnTo>
                  <a:pt x="5792" y="16620"/>
                </a:lnTo>
                <a:lnTo>
                  <a:pt x="5768" y="16766"/>
                </a:lnTo>
                <a:lnTo>
                  <a:pt x="5768" y="16912"/>
                </a:lnTo>
                <a:lnTo>
                  <a:pt x="5768" y="17058"/>
                </a:lnTo>
                <a:lnTo>
                  <a:pt x="5816" y="17204"/>
                </a:lnTo>
                <a:lnTo>
                  <a:pt x="5889" y="17350"/>
                </a:lnTo>
                <a:lnTo>
                  <a:pt x="5987" y="17472"/>
                </a:lnTo>
                <a:lnTo>
                  <a:pt x="5962" y="17496"/>
                </a:lnTo>
                <a:lnTo>
                  <a:pt x="5914" y="17618"/>
                </a:lnTo>
                <a:lnTo>
                  <a:pt x="5914" y="17715"/>
                </a:lnTo>
                <a:lnTo>
                  <a:pt x="5938" y="17837"/>
                </a:lnTo>
                <a:lnTo>
                  <a:pt x="5987" y="17934"/>
                </a:lnTo>
                <a:lnTo>
                  <a:pt x="6133" y="18129"/>
                </a:lnTo>
                <a:lnTo>
                  <a:pt x="6303" y="18299"/>
                </a:lnTo>
                <a:lnTo>
                  <a:pt x="6424" y="18421"/>
                </a:lnTo>
                <a:lnTo>
                  <a:pt x="6570" y="18518"/>
                </a:lnTo>
                <a:lnTo>
                  <a:pt x="6862" y="18688"/>
                </a:lnTo>
                <a:lnTo>
                  <a:pt x="7179" y="18810"/>
                </a:lnTo>
                <a:lnTo>
                  <a:pt x="7495" y="18859"/>
                </a:lnTo>
                <a:lnTo>
                  <a:pt x="7738" y="18883"/>
                </a:lnTo>
                <a:lnTo>
                  <a:pt x="7982" y="18883"/>
                </a:lnTo>
                <a:lnTo>
                  <a:pt x="8030" y="18956"/>
                </a:lnTo>
                <a:lnTo>
                  <a:pt x="8079" y="18980"/>
                </a:lnTo>
                <a:lnTo>
                  <a:pt x="8128" y="18980"/>
                </a:lnTo>
                <a:lnTo>
                  <a:pt x="8176" y="18956"/>
                </a:lnTo>
                <a:lnTo>
                  <a:pt x="8201" y="18907"/>
                </a:lnTo>
                <a:lnTo>
                  <a:pt x="8201" y="18883"/>
                </a:lnTo>
                <a:lnTo>
                  <a:pt x="8493" y="18834"/>
                </a:lnTo>
                <a:lnTo>
                  <a:pt x="8785" y="18761"/>
                </a:lnTo>
                <a:lnTo>
                  <a:pt x="9052" y="18664"/>
                </a:lnTo>
                <a:lnTo>
                  <a:pt x="9320" y="18542"/>
                </a:lnTo>
                <a:lnTo>
                  <a:pt x="9563" y="18396"/>
                </a:lnTo>
                <a:lnTo>
                  <a:pt x="9807" y="18226"/>
                </a:lnTo>
                <a:lnTo>
                  <a:pt x="10050" y="18056"/>
                </a:lnTo>
                <a:lnTo>
                  <a:pt x="10269" y="17837"/>
                </a:lnTo>
                <a:lnTo>
                  <a:pt x="10318" y="17764"/>
                </a:lnTo>
                <a:lnTo>
                  <a:pt x="10342" y="17691"/>
                </a:lnTo>
                <a:lnTo>
                  <a:pt x="10464" y="17593"/>
                </a:lnTo>
                <a:lnTo>
                  <a:pt x="10537" y="17447"/>
                </a:lnTo>
                <a:lnTo>
                  <a:pt x="10585" y="17301"/>
                </a:lnTo>
                <a:lnTo>
                  <a:pt x="10634" y="17107"/>
                </a:lnTo>
                <a:lnTo>
                  <a:pt x="10634" y="16936"/>
                </a:lnTo>
                <a:lnTo>
                  <a:pt x="10585" y="16742"/>
                </a:lnTo>
                <a:lnTo>
                  <a:pt x="10512" y="16596"/>
                </a:lnTo>
                <a:lnTo>
                  <a:pt x="10391" y="16474"/>
                </a:lnTo>
                <a:lnTo>
                  <a:pt x="10488" y="16255"/>
                </a:lnTo>
                <a:lnTo>
                  <a:pt x="10537" y="16036"/>
                </a:lnTo>
                <a:lnTo>
                  <a:pt x="10537" y="15817"/>
                </a:lnTo>
                <a:lnTo>
                  <a:pt x="10488" y="15574"/>
                </a:lnTo>
                <a:lnTo>
                  <a:pt x="10415" y="15476"/>
                </a:lnTo>
                <a:lnTo>
                  <a:pt x="10342" y="15379"/>
                </a:lnTo>
                <a:lnTo>
                  <a:pt x="10342" y="15306"/>
                </a:lnTo>
                <a:lnTo>
                  <a:pt x="10415" y="14965"/>
                </a:lnTo>
                <a:lnTo>
                  <a:pt x="10464" y="14625"/>
                </a:lnTo>
                <a:lnTo>
                  <a:pt x="10512" y="14284"/>
                </a:lnTo>
                <a:lnTo>
                  <a:pt x="10585" y="13943"/>
                </a:lnTo>
                <a:lnTo>
                  <a:pt x="10658" y="13700"/>
                </a:lnTo>
                <a:lnTo>
                  <a:pt x="10756" y="13457"/>
                </a:lnTo>
                <a:lnTo>
                  <a:pt x="10999" y="12994"/>
                </a:lnTo>
                <a:lnTo>
                  <a:pt x="11023" y="12970"/>
                </a:lnTo>
                <a:lnTo>
                  <a:pt x="11023" y="12946"/>
                </a:lnTo>
                <a:lnTo>
                  <a:pt x="11340" y="12459"/>
                </a:lnTo>
                <a:lnTo>
                  <a:pt x="11632" y="11972"/>
                </a:lnTo>
                <a:lnTo>
                  <a:pt x="12191" y="11194"/>
                </a:lnTo>
                <a:lnTo>
                  <a:pt x="12483" y="10780"/>
                </a:lnTo>
                <a:lnTo>
                  <a:pt x="12751" y="10367"/>
                </a:lnTo>
                <a:lnTo>
                  <a:pt x="12994" y="9953"/>
                </a:lnTo>
                <a:lnTo>
                  <a:pt x="13213" y="9515"/>
                </a:lnTo>
                <a:lnTo>
                  <a:pt x="13384" y="9053"/>
                </a:lnTo>
                <a:lnTo>
                  <a:pt x="13457" y="8809"/>
                </a:lnTo>
                <a:lnTo>
                  <a:pt x="13505" y="8590"/>
                </a:lnTo>
                <a:lnTo>
                  <a:pt x="13554" y="8152"/>
                </a:lnTo>
                <a:lnTo>
                  <a:pt x="13554" y="7714"/>
                </a:lnTo>
                <a:lnTo>
                  <a:pt x="13505" y="7276"/>
                </a:lnTo>
                <a:lnTo>
                  <a:pt x="13432" y="6838"/>
                </a:lnTo>
                <a:lnTo>
                  <a:pt x="13335" y="6400"/>
                </a:lnTo>
                <a:lnTo>
                  <a:pt x="13213" y="5962"/>
                </a:lnTo>
                <a:lnTo>
                  <a:pt x="12946" y="5135"/>
                </a:lnTo>
                <a:lnTo>
                  <a:pt x="12800" y="4770"/>
                </a:lnTo>
                <a:lnTo>
                  <a:pt x="12605" y="4429"/>
                </a:lnTo>
                <a:lnTo>
                  <a:pt x="12386" y="4113"/>
                </a:lnTo>
                <a:lnTo>
                  <a:pt x="12143" y="3797"/>
                </a:lnTo>
                <a:lnTo>
                  <a:pt x="12143" y="3773"/>
                </a:lnTo>
                <a:lnTo>
                  <a:pt x="12094" y="3675"/>
                </a:lnTo>
                <a:lnTo>
                  <a:pt x="12021" y="3602"/>
                </a:lnTo>
                <a:lnTo>
                  <a:pt x="11948" y="3554"/>
                </a:lnTo>
                <a:lnTo>
                  <a:pt x="11851" y="3505"/>
                </a:lnTo>
                <a:lnTo>
                  <a:pt x="11607" y="3286"/>
                </a:lnTo>
                <a:lnTo>
                  <a:pt x="11340" y="3091"/>
                </a:lnTo>
                <a:lnTo>
                  <a:pt x="11072" y="2897"/>
                </a:lnTo>
                <a:lnTo>
                  <a:pt x="10804" y="2726"/>
                </a:lnTo>
                <a:lnTo>
                  <a:pt x="10464" y="2556"/>
                </a:lnTo>
                <a:lnTo>
                  <a:pt x="10099" y="2386"/>
                </a:lnTo>
                <a:lnTo>
                  <a:pt x="9709" y="2264"/>
                </a:lnTo>
                <a:lnTo>
                  <a:pt x="9320" y="2191"/>
                </a:lnTo>
                <a:lnTo>
                  <a:pt x="8931" y="2142"/>
                </a:lnTo>
                <a:lnTo>
                  <a:pt x="8517" y="2094"/>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 name="TextBox 1"/>
          <p:cNvSpPr txBox="1"/>
          <p:nvPr/>
        </p:nvSpPr>
        <p:spPr>
          <a:xfrm>
            <a:off x="3809927" y="1318793"/>
            <a:ext cx="6948129" cy="1077218"/>
          </a:xfrm>
          <a:prstGeom prst="rect">
            <a:avLst/>
          </a:prstGeom>
          <a:noFill/>
        </p:spPr>
        <p:txBody>
          <a:bodyPr wrap="square" rtlCol="1">
            <a:spAutoFit/>
          </a:bodyPr>
          <a:lstStyle/>
          <a:p>
            <a:pPr algn="r" defTabSz="1219170" rtl="1">
              <a:buClr>
                <a:srgbClr val="000000"/>
              </a:buClr>
            </a:pPr>
            <a:r>
              <a:rPr lang="fa-IR" sz="3200" b="1" kern="0" dirty="0">
                <a:solidFill>
                  <a:srgbClr val="000000"/>
                </a:solidFill>
                <a:latin typeface="Arial"/>
                <a:cs typeface="B Mitra" panose="00000400000000000000" pitchFamily="2" charset="-78"/>
                <a:sym typeface="Arial"/>
              </a:rPr>
              <a:t>بعد از تحلیل اطلاعات مشتاق هستید که همکارانتان را از نتایج مطالعه با خبر کنید  </a:t>
            </a:r>
          </a:p>
        </p:txBody>
      </p:sp>
    </p:spTree>
    <p:extLst>
      <p:ext uri="{BB962C8B-B14F-4D97-AF65-F5344CB8AC3E}">
        <p14:creationId xmlns:p14="http://schemas.microsoft.com/office/powerpoint/2010/main" val="1859799775"/>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72</a:t>
            </a:fld>
            <a:endParaRPr lang="en" kern="0">
              <a:solidFill>
                <a:srgbClr val="7085AA"/>
              </a:solidFill>
            </a:endParaRPr>
          </a:p>
        </p:txBody>
      </p:sp>
      <p:sp>
        <p:nvSpPr>
          <p:cNvPr id="3" name="Rectangle 2"/>
          <p:cNvSpPr/>
          <p:nvPr/>
        </p:nvSpPr>
        <p:spPr>
          <a:xfrm>
            <a:off x="3048000" y="2079400"/>
            <a:ext cx="6096000" cy="2699200"/>
          </a:xfrm>
          <a:prstGeom prst="rect">
            <a:avLst/>
          </a:prstGeom>
        </p:spPr>
        <p:txBody>
          <a:bodyPr>
            <a:spAutoFit/>
          </a:bodyPr>
          <a:lstStyle/>
          <a:p>
            <a:pPr marL="660400" lvl="1" indent="-342900" eaLnBrk="0" fontAlgn="base" hangingPunct="0">
              <a:lnSpc>
                <a:spcPct val="150000"/>
              </a:lnSpc>
              <a:spcBef>
                <a:spcPct val="20000"/>
              </a:spcBef>
              <a:spcAft>
                <a:spcPct val="0"/>
              </a:spcAft>
              <a:buClr>
                <a:srgbClr val="40458C"/>
              </a:buClr>
              <a:buSzPct val="60000"/>
              <a:buFont typeface="Arial" panose="020B0604020202020204" pitchFamily="34" charset="0"/>
              <a:buChar char="•"/>
            </a:pPr>
            <a:r>
              <a:rPr lang="en-US" altLang="en-US" sz="2200" kern="0" dirty="0">
                <a:solidFill>
                  <a:srgbClr val="000000"/>
                </a:solidFill>
                <a:latin typeface="Calibri" panose="020F0502020204030204" pitchFamily="34" charset="0"/>
              </a:rPr>
              <a:t>You have </a:t>
            </a:r>
            <a:r>
              <a:rPr lang="en-US" altLang="en-US" sz="2200" u="sng" kern="0" dirty="0">
                <a:solidFill>
                  <a:srgbClr val="000000"/>
                </a:solidFill>
                <a:latin typeface="Calibri" panose="020F0502020204030204" pitchFamily="34" charset="0"/>
              </a:rPr>
              <a:t>no clear message</a:t>
            </a:r>
            <a:r>
              <a:rPr lang="en-US" altLang="en-US" sz="2200" kern="0" dirty="0">
                <a:solidFill>
                  <a:srgbClr val="000000"/>
                </a:solidFill>
                <a:latin typeface="Calibri" panose="020F0502020204030204" pitchFamily="34" charset="0"/>
              </a:rPr>
              <a:t>? Perhaps </a:t>
            </a:r>
            <a:r>
              <a:rPr lang="en-US" altLang="en-US" sz="2200" u="sng" kern="0" dirty="0">
                <a:solidFill>
                  <a:srgbClr val="000000"/>
                </a:solidFill>
                <a:latin typeface="Calibri" panose="020F0502020204030204" pitchFamily="34" charset="0"/>
              </a:rPr>
              <a:t>not ready </a:t>
            </a:r>
            <a:r>
              <a:rPr lang="en-US" altLang="en-US" sz="2200" kern="0" dirty="0">
                <a:solidFill>
                  <a:srgbClr val="000000"/>
                </a:solidFill>
                <a:latin typeface="Calibri" panose="020F0502020204030204" pitchFamily="34" charset="0"/>
              </a:rPr>
              <a:t>for writing a paper</a:t>
            </a:r>
          </a:p>
          <a:p>
            <a:pPr marL="660400" lvl="1" indent="-342900" eaLnBrk="0" fontAlgn="base" hangingPunct="0">
              <a:lnSpc>
                <a:spcPct val="150000"/>
              </a:lnSpc>
              <a:spcBef>
                <a:spcPct val="20000"/>
              </a:spcBef>
              <a:spcAft>
                <a:spcPct val="0"/>
              </a:spcAft>
              <a:buClr>
                <a:srgbClr val="40458C"/>
              </a:buClr>
              <a:buSzPct val="60000"/>
              <a:buFont typeface="Arial" panose="020B0604020202020204" pitchFamily="34" charset="0"/>
              <a:buChar char="•"/>
            </a:pPr>
            <a:r>
              <a:rPr lang="en-US" altLang="en-US" sz="2200" kern="0" dirty="0">
                <a:solidFill>
                  <a:srgbClr val="000000"/>
                </a:solidFill>
                <a:latin typeface="Calibri" panose="020F0502020204030204" pitchFamily="34" charset="0"/>
              </a:rPr>
              <a:t>You have </a:t>
            </a:r>
            <a:r>
              <a:rPr lang="en-US" altLang="en-US" sz="2200" u="sng" kern="0" dirty="0">
                <a:solidFill>
                  <a:srgbClr val="000000"/>
                </a:solidFill>
                <a:latin typeface="Calibri" panose="020F0502020204030204" pitchFamily="34" charset="0"/>
              </a:rPr>
              <a:t>more than one </a:t>
            </a:r>
            <a:r>
              <a:rPr lang="en-US" altLang="en-US" sz="2200" kern="0" dirty="0">
                <a:solidFill>
                  <a:srgbClr val="000000"/>
                </a:solidFill>
                <a:latin typeface="Calibri" panose="020F0502020204030204" pitchFamily="34" charset="0"/>
              </a:rPr>
              <a:t>message? Which one is the most important one? Do you need </a:t>
            </a:r>
            <a:r>
              <a:rPr lang="en-US" altLang="en-US" sz="2200" u="sng" kern="0" dirty="0">
                <a:solidFill>
                  <a:srgbClr val="000000"/>
                </a:solidFill>
                <a:latin typeface="Calibri" panose="020F0502020204030204" pitchFamily="34" charset="0"/>
              </a:rPr>
              <a:t>more than one </a:t>
            </a:r>
            <a:r>
              <a:rPr lang="en-US" altLang="en-US" sz="2200" kern="0" dirty="0">
                <a:solidFill>
                  <a:srgbClr val="000000"/>
                </a:solidFill>
                <a:latin typeface="Calibri" panose="020F0502020204030204" pitchFamily="34" charset="0"/>
              </a:rPr>
              <a:t>paper? </a:t>
            </a:r>
          </a:p>
        </p:txBody>
      </p:sp>
      <p:sp>
        <p:nvSpPr>
          <p:cNvPr id="4" name="Rectangle 3"/>
          <p:cNvSpPr/>
          <p:nvPr/>
        </p:nvSpPr>
        <p:spPr>
          <a:xfrm>
            <a:off x="3192446" y="1402984"/>
            <a:ext cx="2252540"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smtClean="0">
                <a:ln>
                  <a:noFill/>
                </a:ln>
                <a:solidFill>
                  <a:srgbClr val="40458C">
                    <a:lumMod val="75000"/>
                  </a:srgbClr>
                </a:solidFill>
                <a:effectLst/>
                <a:uLnTx/>
                <a:uFillTx/>
                <a:latin typeface="Calibri" pitchFamily="34" charset="0"/>
                <a:ea typeface="+mj-ea"/>
                <a:cs typeface="+mj-cs"/>
              </a:rPr>
              <a:t>Your message</a:t>
            </a:r>
            <a:endParaRPr kumimoji="0" lang="fa-IR" sz="1800" b="0" i="0" u="none" strike="noStrike" kern="0" cap="none" spc="0" normalizeH="0" baseline="0" noProof="0" dirty="0" smtClean="0">
              <a:ln>
                <a:noFill/>
              </a:ln>
              <a:solidFill>
                <a:sysClr val="windowText" lastClr="000000"/>
              </a:solidFill>
              <a:effectLst/>
              <a:uLnTx/>
              <a:uFillTx/>
            </a:endParaRPr>
          </a:p>
        </p:txBody>
      </p:sp>
    </p:spTree>
    <p:extLst>
      <p:ext uri="{BB962C8B-B14F-4D97-AF65-F5344CB8AC3E}">
        <p14:creationId xmlns:p14="http://schemas.microsoft.com/office/powerpoint/2010/main" val="3924752995"/>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715"/>
        <p:cNvGrpSpPr/>
        <p:nvPr/>
      </p:nvGrpSpPr>
      <p:grpSpPr>
        <a:xfrm>
          <a:off x="0" y="0"/>
          <a:ext cx="0" cy="0"/>
          <a:chOff x="0" y="0"/>
          <a:chExt cx="0" cy="0"/>
        </a:xfrm>
      </p:grpSpPr>
      <p:sp>
        <p:nvSpPr>
          <p:cNvPr id="716" name="Google Shape;716;p16"/>
          <p:cNvSpPr txBox="1">
            <a:spLocks noGrp="1"/>
          </p:cNvSpPr>
          <p:nvPr>
            <p:ph type="ctrTitle"/>
          </p:nvPr>
        </p:nvSpPr>
        <p:spPr>
          <a:xfrm>
            <a:off x="2069472" y="2382004"/>
            <a:ext cx="8336658" cy="1546400"/>
          </a:xfrm>
          <a:prstGeom prst="rect">
            <a:avLst/>
          </a:prstGeom>
        </p:spPr>
        <p:txBody>
          <a:bodyPr spcFirstLastPara="1" wrap="square" lIns="0" tIns="0" rIns="0" bIns="0" anchor="b" anchorCtr="0">
            <a:noAutofit/>
          </a:bodyPr>
          <a:lstStyle/>
          <a:p>
            <a:r>
              <a:rPr lang="en" dirty="0" smtClean="0">
                <a:solidFill>
                  <a:schemeClr val="accent4"/>
                </a:solidFill>
              </a:rPr>
              <a:t>1.</a:t>
            </a:r>
            <a:r>
              <a:rPr lang="en-US" dirty="0" smtClean="0"/>
              <a:t>Title and Abstract  </a:t>
            </a:r>
            <a:endParaRPr dirty="0"/>
          </a:p>
        </p:txBody>
      </p:sp>
    </p:spTree>
    <p:extLst>
      <p:ext uri="{BB962C8B-B14F-4D97-AF65-F5344CB8AC3E}">
        <p14:creationId xmlns:p14="http://schemas.microsoft.com/office/powerpoint/2010/main" val="354164828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135727"/>
            <a:ext cx="9449600" cy="733600"/>
          </a:xfrm>
        </p:spPr>
        <p:txBody>
          <a:bodyPr/>
          <a:lstStyle/>
          <a:p>
            <a:pPr algn="r" rtl="1"/>
            <a:r>
              <a:rPr lang="fa-IR" dirty="0" smtClean="0">
                <a:cs typeface="B Titr" panose="00000700000000000000" pitchFamily="2" charset="-78"/>
              </a:rPr>
              <a:t>اهمیت عنوان و چکیده</a:t>
            </a:r>
            <a:endParaRPr lang="fa-IR" dirty="0">
              <a:cs typeface="B Titr" panose="000007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74</a:t>
            </a:fld>
            <a:endParaRPr lang="en" kern="0">
              <a:solidFill>
                <a:srgbClr val="7085AA"/>
              </a:solidFill>
            </a:endParaRPr>
          </a:p>
        </p:txBody>
      </p:sp>
      <p:sp>
        <p:nvSpPr>
          <p:cNvPr id="5" name="Title 1"/>
          <p:cNvSpPr>
            <a:spLocks noGrp="1"/>
          </p:cNvSpPr>
          <p:nvPr>
            <p:ph type="body" idx="1"/>
          </p:nvPr>
        </p:nvSpPr>
        <p:spPr>
          <a:xfrm>
            <a:off x="1371167" y="1100902"/>
            <a:ext cx="9449600" cy="3577600"/>
          </a:xfrm>
        </p:spPr>
        <p:txBody>
          <a:bodyPr/>
          <a:lstStyle/>
          <a:p>
            <a:r>
              <a:rPr lang="en-US" b="1" dirty="0">
                <a:cs typeface="B Mitra" panose="00000400000000000000" pitchFamily="2" charset="-78"/>
              </a:rPr>
              <a:t>Selling your work through your title and </a:t>
            </a:r>
            <a:r>
              <a:rPr lang="en-US" b="1" dirty="0" smtClean="0">
                <a:cs typeface="B Mitra" panose="00000400000000000000" pitchFamily="2" charset="-78"/>
              </a:rPr>
              <a:t>abstract</a:t>
            </a:r>
          </a:p>
          <a:p>
            <a:r>
              <a:rPr lang="en-US" b="1" dirty="0" smtClean="0">
                <a:cs typeface="B Mitra" panose="00000400000000000000" pitchFamily="2" charset="-78"/>
              </a:rPr>
              <a:t>Title and abstract are the </a:t>
            </a:r>
            <a:r>
              <a:rPr lang="en-US" b="1" dirty="0">
                <a:cs typeface="B Mitra" panose="00000400000000000000" pitchFamily="2" charset="-78"/>
              </a:rPr>
              <a:t>advertisement of your article</a:t>
            </a:r>
            <a:r>
              <a:rPr lang="en-US" b="1" dirty="0" smtClean="0">
                <a:cs typeface="B Mitra" panose="00000400000000000000" pitchFamily="2" charset="-78"/>
              </a:rPr>
              <a:t>.</a:t>
            </a:r>
          </a:p>
          <a:p>
            <a:r>
              <a:rPr lang="en-US" b="1" dirty="0" smtClean="0">
                <a:cs typeface="B Mitra" panose="00000400000000000000" pitchFamily="2" charset="-78"/>
              </a:rPr>
              <a:t>They are miniature </a:t>
            </a:r>
            <a:r>
              <a:rPr lang="en-US" b="1" dirty="0">
                <a:cs typeface="B Mitra" panose="00000400000000000000" pitchFamily="2" charset="-78"/>
              </a:rPr>
              <a:t>of your whole </a:t>
            </a:r>
            <a:r>
              <a:rPr lang="en-US" b="1" dirty="0" smtClean="0">
                <a:cs typeface="B Mitra" panose="00000400000000000000" pitchFamily="2" charset="-78"/>
              </a:rPr>
              <a:t>article</a:t>
            </a:r>
          </a:p>
          <a:p>
            <a:pPr algn="r" rtl="1"/>
            <a:r>
              <a:rPr lang="fa-IR" b="1" dirty="0" smtClean="0">
                <a:cs typeface="B Mitra" panose="00000400000000000000" pitchFamily="2" charset="-78"/>
              </a:rPr>
              <a:t>عنوان مقاله با میزان استناد به مقاله ارتباط مستقیم دارد. </a:t>
            </a:r>
          </a:p>
          <a:p>
            <a:pPr algn="r" rtl="1"/>
            <a:r>
              <a:rPr lang="fa-IR" b="1" dirty="0">
                <a:cs typeface="B Mitra" panose="00000400000000000000" pitchFamily="2" charset="-78"/>
              </a:rPr>
              <a:t>بعد از ارسال مقاله برای یک مجله خاص عنوان و چکیده می تواند برای ویراستاران و داوران نمایانگر این باشد که چقدر مقاله شما حاوی اطلاعات مهم، مرتبط و به روز است و بعد از چاپ مقاله این دو قسمت به عنوان </a:t>
            </a:r>
            <a:r>
              <a:rPr lang="fa-IR" b="1" dirty="0">
                <a:solidFill>
                  <a:srgbClr val="C00000"/>
                </a:solidFill>
                <a:cs typeface="B Mitra" panose="00000400000000000000" pitchFamily="2" charset="-78"/>
              </a:rPr>
              <a:t>تریلر  از کل مقاله </a:t>
            </a:r>
            <a:r>
              <a:rPr lang="fa-IR" b="1" dirty="0">
                <a:cs typeface="B Mitra" panose="00000400000000000000" pitchFamily="2" charset="-78"/>
              </a:rPr>
              <a:t>عمل می کند.</a:t>
            </a:r>
            <a:endParaRPr lang="fa-IR" b="1" dirty="0" smtClean="0">
              <a:cs typeface="B Mitra" panose="00000400000000000000" pitchFamily="2" charset="-78"/>
            </a:endParaRPr>
          </a:p>
          <a:p>
            <a:pPr algn="r" rtl="1"/>
            <a:r>
              <a:rPr lang="fa-IR" b="1" dirty="0" smtClean="0">
                <a:cs typeface="B Mitra" panose="00000400000000000000" pitchFamily="2" charset="-78"/>
              </a:rPr>
              <a:t>بسیاری </a:t>
            </a:r>
            <a:r>
              <a:rPr lang="fa-IR" b="1" dirty="0">
                <a:cs typeface="B Mitra" panose="00000400000000000000" pitchFamily="2" charset="-78"/>
              </a:rPr>
              <a:t>از افراد فقط به خواندن </a:t>
            </a:r>
            <a:r>
              <a:rPr lang="fa-IR" b="1" dirty="0" smtClean="0">
                <a:cs typeface="B Mitra" panose="00000400000000000000" pitchFamily="2" charset="-78"/>
              </a:rPr>
              <a:t>عنوان و چکیده </a:t>
            </a:r>
            <a:r>
              <a:rPr lang="fa-IR" b="1" dirty="0">
                <a:cs typeface="B Mitra" panose="00000400000000000000" pitchFamily="2" charset="-78"/>
              </a:rPr>
              <a:t>اکتفا می کنند و اگر آن را جذاب و مورد علاقه یافتند به </a:t>
            </a:r>
            <a:r>
              <a:rPr lang="fa-IR" b="1" dirty="0" smtClean="0">
                <a:cs typeface="B Mitra" panose="00000400000000000000" pitchFamily="2" charset="-78"/>
              </a:rPr>
              <a:t>سایر </a:t>
            </a:r>
            <a:r>
              <a:rPr lang="fa-IR" b="1" dirty="0">
                <a:cs typeface="B Mitra" panose="00000400000000000000" pitchFamily="2" charset="-78"/>
              </a:rPr>
              <a:t>قسمت های مقاله می پردازند</a:t>
            </a:r>
            <a:r>
              <a:rPr lang="fa-IR" b="1" dirty="0" smtClean="0">
                <a:cs typeface="B Mitra" panose="00000400000000000000" pitchFamily="2" charset="-78"/>
              </a:rPr>
              <a:t>.</a:t>
            </a:r>
            <a:endParaRPr lang="en-US" b="1" dirty="0" smtClean="0">
              <a:cs typeface="B Mitra" panose="00000400000000000000" pitchFamily="2" charset="-78"/>
            </a:endParaRPr>
          </a:p>
        </p:txBody>
      </p:sp>
    </p:spTree>
    <p:extLst>
      <p:ext uri="{BB962C8B-B14F-4D97-AF65-F5344CB8AC3E}">
        <p14:creationId xmlns:p14="http://schemas.microsoft.com/office/powerpoint/2010/main" val="1304884300"/>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371167" y="1023628"/>
            <a:ext cx="9449600" cy="3577600"/>
          </a:xfrm>
        </p:spPr>
        <p:txBody>
          <a:bodyPr/>
          <a:lstStyle/>
          <a:p>
            <a:r>
              <a:rPr lang="en-US" dirty="0">
                <a:solidFill>
                  <a:schemeClr val="accent5">
                    <a:lumMod val="75000"/>
                  </a:schemeClr>
                </a:solidFill>
              </a:rPr>
              <a:t>Pre - submission</a:t>
            </a:r>
            <a:r>
              <a:rPr lang="en-US" dirty="0"/>
              <a:t>, the title and abstract should focus, </a:t>
            </a:r>
            <a:r>
              <a:rPr lang="en-US" dirty="0" smtClean="0">
                <a:solidFill>
                  <a:schemeClr val="accent5">
                    <a:lumMod val="75000"/>
                  </a:schemeClr>
                </a:solidFill>
              </a:rPr>
              <a:t>define </a:t>
            </a:r>
            <a:r>
              <a:rPr lang="en-US" dirty="0">
                <a:solidFill>
                  <a:schemeClr val="accent5">
                    <a:lumMod val="75000"/>
                  </a:schemeClr>
                </a:solidFill>
              </a:rPr>
              <a:t>and </a:t>
            </a:r>
            <a:r>
              <a:rPr lang="en-US" dirty="0" smtClean="0">
                <a:solidFill>
                  <a:schemeClr val="accent5">
                    <a:lumMod val="75000"/>
                  </a:schemeClr>
                </a:solidFill>
              </a:rPr>
              <a:t>refine the author’s </a:t>
            </a:r>
            <a:r>
              <a:rPr lang="en-US" dirty="0">
                <a:solidFill>
                  <a:schemeClr val="accent5">
                    <a:lumMod val="75000"/>
                  </a:schemeClr>
                </a:solidFill>
              </a:rPr>
              <a:t>thoughts </a:t>
            </a:r>
            <a:r>
              <a:rPr lang="en-US" dirty="0"/>
              <a:t>and, as a result, should have a major impact on the </a:t>
            </a:r>
            <a:r>
              <a:rPr lang="en-US" dirty="0" smtClean="0"/>
              <a:t>writing process</a:t>
            </a:r>
          </a:p>
          <a:p>
            <a:r>
              <a:rPr lang="en-US" dirty="0">
                <a:solidFill>
                  <a:schemeClr val="accent5">
                    <a:lumMod val="75000"/>
                  </a:schemeClr>
                </a:solidFill>
              </a:rPr>
              <a:t>Post - submission</a:t>
            </a:r>
            <a:r>
              <a:rPr lang="en-US" dirty="0"/>
              <a:t>, the title and abstract convey massive amounts of </a:t>
            </a:r>
            <a:r>
              <a:rPr lang="en-US" dirty="0" smtClean="0"/>
              <a:t>information to </a:t>
            </a:r>
            <a:r>
              <a:rPr lang="en-US" dirty="0">
                <a:solidFill>
                  <a:schemeClr val="accent5">
                    <a:lumMod val="75000"/>
                  </a:schemeClr>
                </a:solidFill>
              </a:rPr>
              <a:t>reviewers and editors</a:t>
            </a:r>
            <a:r>
              <a:rPr lang="en-US" dirty="0"/>
              <a:t>. They set the reviewers ’ and editors ’ </a:t>
            </a:r>
            <a:r>
              <a:rPr lang="en-US" dirty="0" smtClean="0"/>
              <a:t>expectations regarding </a:t>
            </a:r>
            <a:r>
              <a:rPr lang="en-US" dirty="0"/>
              <a:t>the likelihood that the paper will </a:t>
            </a:r>
            <a:r>
              <a:rPr lang="en-US" dirty="0">
                <a:solidFill>
                  <a:schemeClr val="accent5">
                    <a:lumMod val="75000"/>
                  </a:schemeClr>
                </a:solidFill>
              </a:rPr>
              <a:t>contain important, </a:t>
            </a:r>
            <a:r>
              <a:rPr lang="en-US" dirty="0" smtClean="0">
                <a:solidFill>
                  <a:schemeClr val="accent5">
                    <a:lumMod val="75000"/>
                  </a:schemeClr>
                </a:solidFill>
              </a:rPr>
              <a:t>relevant, rigorously </a:t>
            </a:r>
            <a:r>
              <a:rPr lang="en-US" dirty="0">
                <a:solidFill>
                  <a:schemeClr val="accent5">
                    <a:lumMod val="75000"/>
                  </a:schemeClr>
                </a:solidFill>
              </a:rPr>
              <a:t>collected, timely and clear </a:t>
            </a:r>
            <a:r>
              <a:rPr lang="en-US" dirty="0" smtClean="0">
                <a:solidFill>
                  <a:schemeClr val="accent5">
                    <a:lumMod val="75000"/>
                  </a:schemeClr>
                </a:solidFill>
              </a:rPr>
              <a:t>information</a:t>
            </a:r>
          </a:p>
          <a:p>
            <a:r>
              <a:rPr lang="en-US" dirty="0">
                <a:solidFill>
                  <a:schemeClr val="accent5">
                    <a:lumMod val="75000"/>
                  </a:schemeClr>
                </a:solidFill>
              </a:rPr>
              <a:t>Post - publication</a:t>
            </a:r>
            <a:r>
              <a:rPr lang="en-US" dirty="0"/>
              <a:t>, the title and abstract serve as the </a:t>
            </a:r>
            <a:r>
              <a:rPr lang="en-US" dirty="0">
                <a:solidFill>
                  <a:schemeClr val="accent5">
                    <a:lumMod val="75000"/>
                  </a:schemeClr>
                </a:solidFill>
              </a:rPr>
              <a:t>trailer</a:t>
            </a:r>
            <a:r>
              <a:rPr lang="en-US" dirty="0"/>
              <a:t> to the </a:t>
            </a:r>
            <a:r>
              <a:rPr lang="en-US" dirty="0" smtClean="0"/>
              <a:t>movie that </a:t>
            </a:r>
            <a:r>
              <a:rPr lang="en-US" dirty="0"/>
              <a:t>is the article itself.</a:t>
            </a:r>
            <a:endParaRPr lang="fa-IR" dirty="0"/>
          </a:p>
        </p:txBody>
      </p:sp>
      <p:sp>
        <p:nvSpPr>
          <p:cNvPr id="4" name="Slide Number Placeholder 3"/>
          <p:cNvSpPr>
            <a:spLocks noGrp="1"/>
          </p:cNvSpPr>
          <p:nvPr>
            <p:ph type="sldNum" idx="12"/>
          </p:nvPr>
        </p:nvSpPr>
        <p:spPr/>
        <p:txBody>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333" b="0" i="0" u="none" strike="noStrike" kern="0" cap="none" spc="0" normalizeH="0" baseline="0" noProof="0">
                <a:ln>
                  <a:noFill/>
                </a:ln>
                <a:solidFill>
                  <a:srgbClr val="7085AA"/>
                </a:solidFill>
                <a:effectLst/>
                <a:uLnTx/>
                <a:uFillTx/>
                <a:latin typeface="Quicksand"/>
                <a:sym typeface="Quicksand"/>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75</a:t>
            </a:fld>
            <a:endParaRPr kumimoji="0" lang="en" sz="1333" b="0" i="0" u="none" strike="noStrike" kern="0" cap="none" spc="0" normalizeH="0" baseline="0" noProof="0">
              <a:ln>
                <a:noFill/>
              </a:ln>
              <a:solidFill>
                <a:srgbClr val="7085AA"/>
              </a:solidFill>
              <a:effectLst/>
              <a:uLnTx/>
              <a:uFillTx/>
              <a:latin typeface="Quicksand"/>
              <a:sym typeface="Quicksand"/>
            </a:endParaRPr>
          </a:p>
        </p:txBody>
      </p:sp>
    </p:spTree>
    <p:extLst>
      <p:ext uri="{BB962C8B-B14F-4D97-AF65-F5344CB8AC3E}">
        <p14:creationId xmlns:p14="http://schemas.microsoft.com/office/powerpoint/2010/main" val="340587203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77984" y="52073"/>
            <a:ext cx="9449600" cy="733600"/>
          </a:xfrm>
        </p:spPr>
        <p:txBody>
          <a:bodyPr/>
          <a:lstStyle/>
          <a:p>
            <a:r>
              <a:rPr lang="fa-IR" sz="4000" dirty="0" smtClean="0">
                <a:solidFill>
                  <a:srgbClr val="C00000"/>
                </a:solidFill>
                <a:cs typeface="B Titr" panose="00000700000000000000" pitchFamily="2" charset="-78"/>
              </a:rPr>
              <a:t>عنوان</a:t>
            </a:r>
            <a:endParaRPr lang="fa-IR" sz="4000" dirty="0">
              <a:solidFill>
                <a:srgbClr val="C00000"/>
              </a:solidFill>
              <a:cs typeface="B Titr" panose="00000700000000000000" pitchFamily="2" charset="-78"/>
            </a:endParaRPr>
          </a:p>
        </p:txBody>
      </p:sp>
      <p:sp>
        <p:nvSpPr>
          <p:cNvPr id="3" name="Text Placeholder 2"/>
          <p:cNvSpPr>
            <a:spLocks noGrp="1"/>
          </p:cNvSpPr>
          <p:nvPr>
            <p:ph type="body" idx="1"/>
          </p:nvPr>
        </p:nvSpPr>
        <p:spPr>
          <a:xfrm>
            <a:off x="1357519" y="963654"/>
            <a:ext cx="9449600" cy="3577600"/>
          </a:xfrm>
        </p:spPr>
        <p:txBody>
          <a:bodyPr/>
          <a:lstStyle/>
          <a:p>
            <a:pPr lvl="0" algn="just">
              <a:buClr>
                <a:srgbClr val="7085AA"/>
              </a:buClr>
            </a:pPr>
            <a:r>
              <a:rPr lang="en-US" b="1" dirty="0">
                <a:solidFill>
                  <a:srgbClr val="273F68"/>
                </a:solidFill>
                <a:cs typeface="B Mitra" panose="00000400000000000000" pitchFamily="2" charset="-78"/>
              </a:rPr>
              <a:t>The title is the part of a paper that is read the most; it is usually read first and most </a:t>
            </a:r>
            <a:r>
              <a:rPr lang="en-US" b="1" dirty="0" smtClean="0">
                <a:solidFill>
                  <a:srgbClr val="273F68"/>
                </a:solidFill>
                <a:cs typeface="B Mitra" panose="00000400000000000000" pitchFamily="2" charset="-78"/>
              </a:rPr>
              <a:t>often, it </a:t>
            </a:r>
            <a:r>
              <a:rPr lang="en-US" b="1" dirty="0">
                <a:solidFill>
                  <a:srgbClr val="273F68"/>
                </a:solidFill>
                <a:cs typeface="B Mitra" panose="00000400000000000000" pitchFamily="2" charset="-78"/>
              </a:rPr>
              <a:t>is the only thing that is read</a:t>
            </a:r>
          </a:p>
          <a:p>
            <a:pPr lvl="0" algn="just">
              <a:buClr>
                <a:srgbClr val="7085AA"/>
              </a:buClr>
            </a:pPr>
            <a:r>
              <a:rPr lang="en-US" b="1" dirty="0" smtClean="0">
                <a:solidFill>
                  <a:srgbClr val="273F68"/>
                </a:solidFill>
                <a:cs typeface="B Mitra" panose="00000400000000000000" pitchFamily="2" charset="-78"/>
              </a:rPr>
              <a:t>Your title </a:t>
            </a:r>
            <a:r>
              <a:rPr lang="en-US" b="1" dirty="0">
                <a:solidFill>
                  <a:srgbClr val="273F68"/>
                </a:solidFill>
                <a:cs typeface="B Mitra" panose="00000400000000000000" pitchFamily="2" charset="-78"/>
              </a:rPr>
              <a:t>must be accurate, specific, concise, and informative, must not contain abbreviations, and must never be dull</a:t>
            </a:r>
          </a:p>
          <a:p>
            <a:pPr lvl="0" algn="just">
              <a:buClr>
                <a:srgbClr val="7085AA"/>
              </a:buClr>
            </a:pPr>
            <a:r>
              <a:rPr lang="en-US" b="1" dirty="0" smtClean="0">
                <a:solidFill>
                  <a:srgbClr val="273F68"/>
                </a:solidFill>
                <a:cs typeface="B Mitra" panose="00000400000000000000" pitchFamily="2" charset="-78"/>
              </a:rPr>
              <a:t>Stand </a:t>
            </a:r>
            <a:r>
              <a:rPr lang="en-US" b="1" dirty="0">
                <a:solidFill>
                  <a:srgbClr val="273F68"/>
                </a:solidFill>
                <a:cs typeface="B Mitra" panose="00000400000000000000" pitchFamily="2" charset="-78"/>
              </a:rPr>
              <a:t>alone-crisp-accurate-concise-to the </a:t>
            </a:r>
            <a:r>
              <a:rPr lang="en-US" b="1" dirty="0" smtClean="0">
                <a:solidFill>
                  <a:srgbClr val="273F68"/>
                </a:solidFill>
                <a:cs typeface="B Mitra" panose="00000400000000000000" pitchFamily="2" charset="-78"/>
              </a:rPr>
              <a:t>point-informative-indicative</a:t>
            </a:r>
          </a:p>
          <a:p>
            <a:pPr lvl="0" algn="just" rtl="1">
              <a:buClr>
                <a:srgbClr val="7085AA"/>
              </a:buClr>
            </a:pPr>
            <a:r>
              <a:rPr lang="fa-IR" b="1" dirty="0">
                <a:solidFill>
                  <a:srgbClr val="273F68"/>
                </a:solidFill>
                <a:cs typeface="B Mitra" panose="00000400000000000000" pitchFamily="2" charset="-78"/>
              </a:rPr>
              <a:t>عنوان های گیرا همیشه </a:t>
            </a:r>
            <a:r>
              <a:rPr lang="en-US" b="1" dirty="0">
                <a:solidFill>
                  <a:srgbClr val="273F68"/>
                </a:solidFill>
                <a:cs typeface="B Mitra" panose="00000400000000000000" pitchFamily="2" charset="-78"/>
              </a:rPr>
              <a:t>concise</a:t>
            </a:r>
            <a:r>
              <a:rPr lang="fa-IR" b="1" dirty="0">
                <a:solidFill>
                  <a:srgbClr val="273F68"/>
                </a:solidFill>
                <a:cs typeface="B Mitra" panose="00000400000000000000" pitchFamily="2" charset="-78"/>
              </a:rPr>
              <a:t> و </a:t>
            </a:r>
            <a:r>
              <a:rPr lang="en-US" b="1" dirty="0">
                <a:solidFill>
                  <a:srgbClr val="273F68"/>
                </a:solidFill>
                <a:cs typeface="B Mitra" panose="00000400000000000000" pitchFamily="2" charset="-78"/>
              </a:rPr>
              <a:t>to the point</a:t>
            </a:r>
            <a:r>
              <a:rPr lang="fa-IR" b="1" dirty="0">
                <a:solidFill>
                  <a:srgbClr val="273F68"/>
                </a:solidFill>
                <a:cs typeface="B Mitra" panose="00000400000000000000" pitchFamily="2" charset="-78"/>
              </a:rPr>
              <a:t> هستند</a:t>
            </a:r>
            <a:r>
              <a:rPr lang="fa-IR" b="1" dirty="0" smtClean="0">
                <a:solidFill>
                  <a:srgbClr val="273F68"/>
                </a:solidFill>
                <a:cs typeface="B Mitra" panose="00000400000000000000" pitchFamily="2" charset="-78"/>
              </a:rPr>
              <a:t>.</a:t>
            </a:r>
          </a:p>
          <a:p>
            <a:pPr lvl="0" algn="just" rtl="1">
              <a:buClr>
                <a:srgbClr val="7085AA"/>
              </a:buClr>
            </a:pPr>
            <a:r>
              <a:rPr lang="fa-IR" b="1" dirty="0">
                <a:solidFill>
                  <a:srgbClr val="273F68"/>
                </a:solidFill>
                <a:cs typeface="B Mitra" panose="00000400000000000000" pitchFamily="2" charset="-78"/>
              </a:rPr>
              <a:t>بهتر است با تیم تحقیقاتی چند عنوان را بنویسید و از بین آنها می توانید براساس تکنیک های اولویت بندی مانند فن گروه اسمی  یک عنوان را انتخاب کنید. می توانید از کلمات انگیزشی استفاده کنید تا خواننده را ترغیب کنید. </a:t>
            </a:r>
          </a:p>
          <a:p>
            <a:pPr lvl="0" algn="just" rtl="1">
              <a:buClr>
                <a:srgbClr val="7085AA"/>
              </a:buClr>
            </a:pPr>
            <a:endParaRPr lang="en-US" b="1" dirty="0">
              <a:solidFill>
                <a:srgbClr val="273F68"/>
              </a:solidFill>
              <a:cs typeface="B Mitra" panose="00000400000000000000" pitchFamily="2" charset="-78"/>
            </a:endParaRPr>
          </a:p>
          <a:p>
            <a:pPr algn="just"/>
            <a:endParaRPr lang="fa-IR" b="1" dirty="0">
              <a:cs typeface="B Mitra"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76</a:t>
            </a:fld>
            <a:endParaRPr lang="en" kern="0">
              <a:solidFill>
                <a:srgbClr val="7085AA"/>
              </a:solidFill>
            </a:endParaRPr>
          </a:p>
        </p:txBody>
      </p:sp>
    </p:spTree>
    <p:extLst>
      <p:ext uri="{BB962C8B-B14F-4D97-AF65-F5344CB8AC3E}">
        <p14:creationId xmlns:p14="http://schemas.microsoft.com/office/powerpoint/2010/main" val="3560400651"/>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61659" y="56791"/>
            <a:ext cx="9449600" cy="733600"/>
          </a:xfrm>
        </p:spPr>
        <p:txBody>
          <a:bodyPr/>
          <a:lstStyle/>
          <a:p>
            <a:r>
              <a:rPr lang="fa-IR" sz="4000" dirty="0">
                <a:solidFill>
                  <a:srgbClr val="273F68"/>
                </a:solidFill>
                <a:cs typeface="B Mitra" panose="00000400000000000000" pitchFamily="2" charset="-78"/>
              </a:rPr>
              <a:t>عنوان</a:t>
            </a:r>
            <a:endParaRPr lang="fa-IR" dirty="0">
              <a:cs typeface="B Mitra" panose="00000400000000000000" pitchFamily="2" charset="-78"/>
            </a:endParaRPr>
          </a:p>
        </p:txBody>
      </p:sp>
      <p:sp>
        <p:nvSpPr>
          <p:cNvPr id="3" name="Text Placeholder 2"/>
          <p:cNvSpPr>
            <a:spLocks noGrp="1"/>
          </p:cNvSpPr>
          <p:nvPr>
            <p:ph type="body" idx="1"/>
          </p:nvPr>
        </p:nvSpPr>
        <p:spPr>
          <a:xfrm>
            <a:off x="1261659" y="955265"/>
            <a:ext cx="9449600" cy="3577600"/>
          </a:xfrm>
        </p:spPr>
        <p:txBody>
          <a:bodyPr/>
          <a:lstStyle/>
          <a:p>
            <a:pPr algn="r" rtl="1"/>
            <a:r>
              <a:rPr lang="fa-IR" b="1" dirty="0">
                <a:cs typeface="B Mitra" panose="00000400000000000000" pitchFamily="2" charset="-78"/>
              </a:rPr>
              <a:t>می توانید در صورت لزوم از عنوان فرعی  بعد از یک نشانه گذاری مانند دونقطه  استفاده کنید که باعث جذابیت  و توصیفی شدن </a:t>
            </a:r>
            <a:r>
              <a:rPr lang="fa-IR" b="1" dirty="0" smtClean="0">
                <a:cs typeface="B Mitra" panose="00000400000000000000" pitchFamily="2" charset="-78"/>
              </a:rPr>
              <a:t>عنوان </a:t>
            </a:r>
            <a:r>
              <a:rPr lang="fa-IR" b="1" dirty="0">
                <a:cs typeface="B Mitra" panose="00000400000000000000" pitchFamily="2" charset="-78"/>
              </a:rPr>
              <a:t>شود</a:t>
            </a: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77</a:t>
            </a:fld>
            <a:endParaRPr lang="en" kern="0">
              <a:solidFill>
                <a:srgbClr val="7085AA"/>
              </a:solidFill>
            </a:endParaRPr>
          </a:p>
        </p:txBody>
      </p:sp>
      <p:pic>
        <p:nvPicPr>
          <p:cNvPr id="7" name="Picture 6"/>
          <p:cNvPicPr>
            <a:picLocks noChangeAspect="1"/>
          </p:cNvPicPr>
          <p:nvPr/>
        </p:nvPicPr>
        <p:blipFill>
          <a:blip r:embed="rId2"/>
          <a:stretch>
            <a:fillRect/>
          </a:stretch>
        </p:blipFill>
        <p:spPr>
          <a:xfrm>
            <a:off x="493312" y="2487055"/>
            <a:ext cx="8485713" cy="1825714"/>
          </a:xfrm>
          <a:prstGeom prst="rect">
            <a:avLst/>
          </a:prstGeom>
        </p:spPr>
      </p:pic>
      <p:pic>
        <p:nvPicPr>
          <p:cNvPr id="8" name="Picture 7"/>
          <p:cNvPicPr>
            <a:picLocks noChangeAspect="1"/>
          </p:cNvPicPr>
          <p:nvPr/>
        </p:nvPicPr>
        <p:blipFill>
          <a:blip r:embed="rId3"/>
          <a:stretch>
            <a:fillRect/>
          </a:stretch>
        </p:blipFill>
        <p:spPr>
          <a:xfrm>
            <a:off x="370482" y="5752761"/>
            <a:ext cx="7888043" cy="647066"/>
          </a:xfrm>
          <a:prstGeom prst="rect">
            <a:avLst/>
          </a:prstGeom>
        </p:spPr>
      </p:pic>
      <p:sp>
        <p:nvSpPr>
          <p:cNvPr id="9" name="Rectangle 8"/>
          <p:cNvSpPr/>
          <p:nvPr/>
        </p:nvSpPr>
        <p:spPr>
          <a:xfrm>
            <a:off x="493312" y="4568843"/>
            <a:ext cx="9346147" cy="830997"/>
          </a:xfrm>
          <a:prstGeom prst="rect">
            <a:avLst/>
          </a:prstGeom>
        </p:spPr>
        <p:txBody>
          <a:bodyPr wrap="square">
            <a:spAutoFit/>
          </a:bodyPr>
          <a:lstStyle/>
          <a:p>
            <a:r>
              <a:rPr lang="en-US" sz="2400" dirty="0">
                <a:solidFill>
                  <a:srgbClr val="000000"/>
                </a:solidFill>
                <a:latin typeface="Calibri" panose="020F0502020204030204" pitchFamily="34" charset="0"/>
                <a:ea typeface="Calibri" panose="020F0502020204030204" pitchFamily="34" charset="0"/>
                <a:cs typeface="B Zar" panose="00000400000000000000" pitchFamily="2" charset="-78"/>
              </a:rPr>
              <a:t>Determination of maternal risk factors of preterm delivery: adjusted for sparse data bias</a:t>
            </a:r>
            <a:endParaRPr lang="fa-IR" sz="2400" dirty="0"/>
          </a:p>
        </p:txBody>
      </p:sp>
    </p:spTree>
    <p:extLst>
      <p:ext uri="{BB962C8B-B14F-4D97-AF65-F5344CB8AC3E}">
        <p14:creationId xmlns:p14="http://schemas.microsoft.com/office/powerpoint/2010/main" val="3534516149"/>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pPr algn="r" rtl="1"/>
            <a:r>
              <a:rPr lang="fa-IR" sz="3200" dirty="0">
                <a:solidFill>
                  <a:srgbClr val="C00000"/>
                </a:solidFill>
                <a:cs typeface="B Zar" panose="00000400000000000000" pitchFamily="2" charset="-78"/>
              </a:rPr>
              <a:t>بهتر است عنوان با موضوع اصلی مقاله  شروع </a:t>
            </a:r>
            <a:r>
              <a:rPr lang="fa-IR" sz="3200" dirty="0" smtClean="0">
                <a:solidFill>
                  <a:srgbClr val="C00000"/>
                </a:solidFill>
                <a:cs typeface="B Zar" panose="00000400000000000000" pitchFamily="2" charset="-78"/>
              </a:rPr>
              <a:t>شود</a:t>
            </a:r>
          </a:p>
          <a:p>
            <a:pPr algn="r" rtl="1"/>
            <a:endParaRPr lang="en-US" dirty="0" smtClean="0">
              <a:cs typeface="B Yekan" panose="00000400000000000000" pitchFamily="2" charset="-78"/>
            </a:endParaRPr>
          </a:p>
          <a:p>
            <a:r>
              <a:rPr lang="en-US" dirty="0">
                <a:solidFill>
                  <a:srgbClr val="000000"/>
                </a:solidFill>
                <a:latin typeface="Calibri" panose="020F0502020204030204" pitchFamily="34" charset="0"/>
                <a:ea typeface="Calibri" panose="020F0502020204030204" pitchFamily="34" charset="0"/>
                <a:cs typeface="B Zar" panose="00000400000000000000" pitchFamily="2" charset="-78"/>
              </a:rPr>
              <a:t>Maternal infection requiring hospitalization during pregnancy and attention-deficit hyperactivity disorder in offspring: a quasi-experimental family-based study</a:t>
            </a:r>
            <a:endParaRPr lang="fa-IR"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78</a:t>
            </a:fld>
            <a:endParaRPr lang="en" kern="0">
              <a:solidFill>
                <a:srgbClr val="7085AA"/>
              </a:solidFill>
            </a:endParaRPr>
          </a:p>
        </p:txBody>
      </p:sp>
    </p:spTree>
    <p:extLst>
      <p:ext uri="{BB962C8B-B14F-4D97-AF65-F5344CB8AC3E}">
        <p14:creationId xmlns:p14="http://schemas.microsoft.com/office/powerpoint/2010/main" val="891631099"/>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r>
              <a:rPr lang="en-US" dirty="0">
                <a:latin typeface="TimesNewRomanPSMT"/>
              </a:rPr>
              <a:t>When the title is too long, it usually contains too many </a:t>
            </a:r>
            <a:r>
              <a:rPr lang="en-US" b="1" i="1" dirty="0">
                <a:effectLst>
                  <a:outerShdw blurRad="38100" dist="38100" dir="2700000" algn="tl">
                    <a:srgbClr val="000000">
                      <a:alpha val="43137"/>
                    </a:srgbClr>
                  </a:outerShdw>
                </a:effectLst>
                <a:latin typeface="TimesNewRomanPS-ItalicMT"/>
              </a:rPr>
              <a:t>waste </a:t>
            </a:r>
            <a:r>
              <a:rPr lang="en-US" b="1" i="1" dirty="0" smtClean="0">
                <a:effectLst>
                  <a:outerShdw blurRad="38100" dist="38100" dir="2700000" algn="tl">
                    <a:srgbClr val="000000">
                      <a:alpha val="43137"/>
                    </a:srgbClr>
                  </a:outerShdw>
                </a:effectLst>
                <a:latin typeface="TimesNewRomanPS-ItalicMT"/>
              </a:rPr>
              <a:t>words</a:t>
            </a:r>
            <a:r>
              <a:rPr lang="en-US" i="1" dirty="0" smtClean="0">
                <a:latin typeface="TimesNewRomanPS-ItalicMT"/>
              </a:rPr>
              <a:t> </a:t>
            </a:r>
            <a:r>
              <a:rPr lang="en-US" dirty="0" smtClean="0">
                <a:latin typeface="TimesNewRomanPSMT"/>
              </a:rPr>
              <a:t>such </a:t>
            </a:r>
            <a:r>
              <a:rPr lang="en-US" dirty="0">
                <a:latin typeface="TimesNewRomanPSMT"/>
              </a:rPr>
              <a:t>as ‘Investigations on’ at the beginning. On the other hand, titles that are too </a:t>
            </a:r>
            <a:r>
              <a:rPr lang="en-US" dirty="0" smtClean="0">
                <a:latin typeface="TimesNewRomanPSMT"/>
              </a:rPr>
              <a:t>short often </a:t>
            </a:r>
            <a:r>
              <a:rPr lang="en-US" dirty="0">
                <a:latin typeface="TimesNewRomanPSMT"/>
              </a:rPr>
              <a:t>use words which are too general. For instance, the title “</a:t>
            </a:r>
            <a:r>
              <a:rPr lang="en-US" b="1" dirty="0">
                <a:effectLst>
                  <a:outerShdw blurRad="38100" dist="38100" dir="2700000" algn="tl">
                    <a:srgbClr val="000000">
                      <a:alpha val="43137"/>
                    </a:srgbClr>
                  </a:outerShdw>
                </a:effectLst>
                <a:latin typeface="TimesNewRomanPSMT"/>
              </a:rPr>
              <a:t>Writing Reports</a:t>
            </a:r>
            <a:r>
              <a:rPr lang="en-US" dirty="0">
                <a:latin typeface="TimesNewRomanPSMT"/>
              </a:rPr>
              <a:t>” does </a:t>
            </a:r>
            <a:r>
              <a:rPr lang="en-US" dirty="0" smtClean="0">
                <a:latin typeface="TimesNewRomanPSMT"/>
              </a:rPr>
              <a:t>not provide </a:t>
            </a:r>
            <a:r>
              <a:rPr lang="en-US" dirty="0">
                <a:latin typeface="TimesNewRomanPSMT"/>
              </a:rPr>
              <a:t>any information on which kind of reports the paper is focusing on</a:t>
            </a:r>
            <a:endParaRPr lang="fa-IR"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79</a:t>
            </a:fld>
            <a:endParaRPr lang="en" kern="0">
              <a:solidFill>
                <a:srgbClr val="7085AA"/>
              </a:solidFill>
            </a:endParaRPr>
          </a:p>
        </p:txBody>
      </p:sp>
    </p:spTree>
    <p:extLst>
      <p:ext uri="{BB962C8B-B14F-4D97-AF65-F5344CB8AC3E}">
        <p14:creationId xmlns:p14="http://schemas.microsoft.com/office/powerpoint/2010/main" val="84953657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4">
            <a:lumMod val="60000"/>
            <a:lumOff val="4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endParaRPr lang="fa-IR" dirty="0"/>
          </a:p>
        </p:txBody>
      </p:sp>
      <p:sp>
        <p:nvSpPr>
          <p:cNvPr id="4" name="Text Placeholder 3"/>
          <p:cNvSpPr>
            <a:spLocks noGrp="1"/>
          </p:cNvSpPr>
          <p:nvPr>
            <p:ph type="body" idx="2"/>
          </p:nvPr>
        </p:nvSpPr>
        <p:spPr/>
        <p:txBody>
          <a:bodyPr/>
          <a:lstStyle/>
          <a:p>
            <a:endParaRPr lang="fa-I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8</a:t>
            </a:fld>
            <a:endParaRPr lang="en" kern="0">
              <a:solidFill>
                <a:srgbClr val="7085AA"/>
              </a:solidFill>
            </a:endParaRPr>
          </a:p>
        </p:txBody>
      </p:sp>
      <p:pic>
        <p:nvPicPr>
          <p:cNvPr id="7" name="Picture 6"/>
          <p:cNvPicPr>
            <a:picLocks noChangeAspect="1"/>
          </p:cNvPicPr>
          <p:nvPr/>
        </p:nvPicPr>
        <p:blipFill>
          <a:blip r:embed="rId2"/>
          <a:stretch>
            <a:fillRect/>
          </a:stretch>
        </p:blipFill>
        <p:spPr>
          <a:xfrm>
            <a:off x="1095037" y="84960"/>
            <a:ext cx="4101768" cy="3405964"/>
          </a:xfrm>
          <a:prstGeom prst="rect">
            <a:avLst/>
          </a:prstGeom>
        </p:spPr>
      </p:pic>
      <p:pic>
        <p:nvPicPr>
          <p:cNvPr id="8" name="Picture 7"/>
          <p:cNvPicPr>
            <a:picLocks noChangeAspect="1"/>
          </p:cNvPicPr>
          <p:nvPr/>
        </p:nvPicPr>
        <p:blipFill>
          <a:blip r:embed="rId3"/>
          <a:stretch>
            <a:fillRect/>
          </a:stretch>
        </p:blipFill>
        <p:spPr>
          <a:xfrm>
            <a:off x="6618228" y="33441"/>
            <a:ext cx="4340604" cy="3457483"/>
          </a:xfrm>
          <a:prstGeom prst="rect">
            <a:avLst/>
          </a:prstGeom>
        </p:spPr>
      </p:pic>
      <p:pic>
        <p:nvPicPr>
          <p:cNvPr id="9" name="Picture 8"/>
          <p:cNvPicPr>
            <a:picLocks noChangeAspect="1"/>
          </p:cNvPicPr>
          <p:nvPr/>
        </p:nvPicPr>
        <p:blipFill>
          <a:blip r:embed="rId4"/>
          <a:stretch>
            <a:fillRect/>
          </a:stretch>
        </p:blipFill>
        <p:spPr>
          <a:xfrm>
            <a:off x="4122027" y="3494443"/>
            <a:ext cx="4224140" cy="3207890"/>
          </a:xfrm>
          <a:prstGeom prst="rect">
            <a:avLst/>
          </a:prstGeom>
        </p:spPr>
      </p:pic>
    </p:spTree>
    <p:extLst>
      <p:ext uri="{BB962C8B-B14F-4D97-AF65-F5344CB8AC3E}">
        <p14:creationId xmlns:p14="http://schemas.microsoft.com/office/powerpoint/2010/main" val="68347525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371167" y="1326524"/>
            <a:ext cx="9449600" cy="4021679"/>
          </a:xfrm>
        </p:spPr>
        <p:txBody>
          <a:bodyPr/>
          <a:lstStyle/>
          <a:p>
            <a:pPr algn="just" rtl="1">
              <a:lnSpc>
                <a:spcPct val="107000"/>
              </a:lnSpc>
            </a:pPr>
            <a:r>
              <a:rPr lang="fa-IR" b="1" dirty="0">
                <a:solidFill>
                  <a:srgbClr val="C00000"/>
                </a:solidFill>
                <a:latin typeface="Calibri" panose="020F0502020204030204" pitchFamily="34" charset="0"/>
                <a:ea typeface="Calibri" panose="020F0502020204030204" pitchFamily="34" charset="0"/>
                <a:cs typeface="B Mitra" panose="00000400000000000000" pitchFamily="2" charset="-78"/>
              </a:rPr>
              <a:t>در عنوان از کلمات و عبارات توخالی که هیچ معنی خاصی ندارند نباید استفاده کرد. برای مثال مواردی مانند "</a:t>
            </a:r>
            <a:r>
              <a:rPr lang="en-US" b="1" dirty="0">
                <a:solidFill>
                  <a:srgbClr val="C00000"/>
                </a:solidFill>
                <a:latin typeface="Calibri" panose="020F0502020204030204" pitchFamily="34" charset="0"/>
                <a:ea typeface="Calibri" panose="020F0502020204030204" pitchFamily="34" charset="0"/>
                <a:cs typeface="B Mitra" panose="00000400000000000000" pitchFamily="2" charset="-78"/>
              </a:rPr>
              <a:t>a study of …</a:t>
            </a:r>
            <a:r>
              <a:rPr lang="fa-IR" b="1" dirty="0">
                <a:solidFill>
                  <a:srgbClr val="C00000"/>
                </a:solidFill>
                <a:latin typeface="Calibri" panose="020F0502020204030204" pitchFamily="34" charset="0"/>
                <a:ea typeface="Calibri" panose="020F0502020204030204" pitchFamily="34" charset="0"/>
                <a:cs typeface="B Mitra" panose="00000400000000000000" pitchFamily="2" charset="-78"/>
              </a:rPr>
              <a:t>"، "</a:t>
            </a:r>
            <a:r>
              <a:rPr lang="en-US" b="1" dirty="0">
                <a:solidFill>
                  <a:srgbClr val="C00000"/>
                </a:solidFill>
                <a:latin typeface="Calibri" panose="020F0502020204030204" pitchFamily="34" charset="0"/>
                <a:ea typeface="Calibri" panose="020F0502020204030204" pitchFamily="34" charset="0"/>
                <a:cs typeface="B Mitra" panose="00000400000000000000" pitchFamily="2" charset="-78"/>
              </a:rPr>
              <a:t>the effect of ….</a:t>
            </a:r>
            <a:r>
              <a:rPr lang="fa-IR" b="1" dirty="0">
                <a:solidFill>
                  <a:srgbClr val="C00000"/>
                </a:solidFill>
                <a:latin typeface="Calibri" panose="020F0502020204030204" pitchFamily="34" charset="0"/>
                <a:ea typeface="Calibri" panose="020F0502020204030204" pitchFamily="34" charset="0"/>
                <a:cs typeface="B Mitra" panose="00000400000000000000" pitchFamily="2" charset="-78"/>
              </a:rPr>
              <a:t>"، "</a:t>
            </a:r>
            <a:r>
              <a:rPr lang="en-US" b="1" dirty="0">
                <a:solidFill>
                  <a:srgbClr val="C00000"/>
                </a:solidFill>
                <a:latin typeface="Calibri" panose="020F0502020204030204" pitchFamily="34" charset="0"/>
                <a:ea typeface="Calibri" panose="020F0502020204030204" pitchFamily="34" charset="0"/>
                <a:cs typeface="B Mitra" panose="00000400000000000000" pitchFamily="2" charset="-78"/>
              </a:rPr>
              <a:t>a survey of …</a:t>
            </a:r>
            <a:r>
              <a:rPr lang="fa-IR" b="1" dirty="0">
                <a:solidFill>
                  <a:srgbClr val="C00000"/>
                </a:solidFill>
                <a:latin typeface="Calibri" panose="020F0502020204030204" pitchFamily="34" charset="0"/>
                <a:ea typeface="Calibri" panose="020F0502020204030204" pitchFamily="34" charset="0"/>
                <a:cs typeface="B Mitra" panose="00000400000000000000" pitchFamily="2" charset="-78"/>
              </a:rPr>
              <a:t>" و یا </a:t>
            </a:r>
            <a:r>
              <a:rPr lang="en-US" b="1" dirty="0">
                <a:solidFill>
                  <a:srgbClr val="C00000"/>
                </a:solidFill>
                <a:latin typeface="Calibri" panose="020F0502020204030204" pitchFamily="34" charset="0"/>
                <a:ea typeface="Calibri" panose="020F0502020204030204" pitchFamily="34" charset="0"/>
                <a:cs typeface="B Mitra" panose="00000400000000000000" pitchFamily="2" charset="-78"/>
              </a:rPr>
              <a:t>"the impact of …"</a:t>
            </a:r>
            <a:r>
              <a:rPr lang="fa-IR" b="1" dirty="0">
                <a:solidFill>
                  <a:srgbClr val="C00000"/>
                </a:solidFill>
                <a:latin typeface="Calibri" panose="020F0502020204030204" pitchFamily="34" charset="0"/>
                <a:ea typeface="Calibri" panose="020F0502020204030204" pitchFamily="34" charset="0"/>
                <a:cs typeface="B Mitra" panose="00000400000000000000" pitchFamily="2" charset="-78"/>
              </a:rPr>
              <a:t> را برای خلاصه و کوتاه تر کردن عنوان می توان حذف کرد. </a:t>
            </a:r>
            <a:endParaRPr lang="fa-IR" b="1" dirty="0" smtClean="0">
              <a:solidFill>
                <a:srgbClr val="C00000"/>
              </a:solidFill>
              <a:latin typeface="Calibri" panose="020F0502020204030204" pitchFamily="34" charset="0"/>
              <a:ea typeface="Calibri" panose="020F0502020204030204" pitchFamily="34" charset="0"/>
              <a:cs typeface="B Mitra" panose="00000400000000000000" pitchFamily="2" charset="-78"/>
            </a:endParaRPr>
          </a:p>
          <a:p>
            <a:pPr algn="just" rtl="1">
              <a:lnSpc>
                <a:spcPct val="107000"/>
              </a:lnSpc>
            </a:pPr>
            <a:endParaRPr lang="en-US" sz="1800" b="1" dirty="0">
              <a:latin typeface="Calibri" panose="020F0502020204030204" pitchFamily="34" charset="0"/>
              <a:ea typeface="Calibri" panose="020F0502020204030204" pitchFamily="34" charset="0"/>
              <a:cs typeface="B Mitra" panose="00000400000000000000" pitchFamily="2" charset="-78"/>
            </a:endParaRPr>
          </a:p>
          <a:p>
            <a:pPr algn="just">
              <a:lnSpc>
                <a:spcPct val="107000"/>
              </a:lnSpc>
            </a:pPr>
            <a:r>
              <a:rPr lang="en-US" b="1" dirty="0">
                <a:solidFill>
                  <a:srgbClr val="000000"/>
                </a:solidFill>
                <a:latin typeface="Calibri" panose="020F0502020204030204" pitchFamily="34" charset="0"/>
                <a:ea typeface="Calibri" panose="020F0502020204030204" pitchFamily="34" charset="0"/>
                <a:cs typeface="B Mitra" panose="00000400000000000000" pitchFamily="2" charset="-78"/>
              </a:rPr>
              <a:t>a) The effect of secondhand smoke exposure on the association between active cigarette smoking and colorectal cancer</a:t>
            </a:r>
            <a:endParaRPr lang="en-US" sz="1800" b="1" dirty="0">
              <a:latin typeface="Calibri" panose="020F0502020204030204" pitchFamily="34" charset="0"/>
              <a:ea typeface="Calibri" panose="020F0502020204030204" pitchFamily="34" charset="0"/>
              <a:cs typeface="B Mitra" panose="00000400000000000000" pitchFamily="2" charset="-78"/>
            </a:endParaRPr>
          </a:p>
          <a:p>
            <a:pPr algn="just">
              <a:lnSpc>
                <a:spcPct val="107000"/>
              </a:lnSpc>
            </a:pPr>
            <a:r>
              <a:rPr lang="en-US" b="1" dirty="0">
                <a:solidFill>
                  <a:srgbClr val="000000"/>
                </a:solidFill>
                <a:latin typeface="Calibri" panose="020F0502020204030204" pitchFamily="34" charset="0"/>
                <a:ea typeface="Calibri" panose="020F0502020204030204" pitchFamily="34" charset="0"/>
                <a:cs typeface="B Mitra" panose="00000400000000000000" pitchFamily="2" charset="-78"/>
              </a:rPr>
              <a:t>b) A study on smoking and associated psychosocial factors among adolescent students in Kolkata, India</a:t>
            </a:r>
            <a:endParaRPr lang="en-US" sz="1800" b="1" dirty="0">
              <a:latin typeface="Calibri" panose="020F0502020204030204" pitchFamily="34" charset="0"/>
              <a:ea typeface="Calibri" panose="020F0502020204030204" pitchFamily="34" charset="0"/>
              <a:cs typeface="B Mitra" panose="00000400000000000000" pitchFamily="2" charset="-78"/>
            </a:endParaRPr>
          </a:p>
          <a:p>
            <a:pPr algn="just">
              <a:lnSpc>
                <a:spcPct val="107000"/>
              </a:lnSpc>
            </a:pPr>
            <a:r>
              <a:rPr lang="en-US" b="1" dirty="0">
                <a:solidFill>
                  <a:srgbClr val="000000"/>
                </a:solidFill>
                <a:latin typeface="Calibri" panose="020F0502020204030204" pitchFamily="34" charset="0"/>
                <a:ea typeface="Calibri" panose="020F0502020204030204" pitchFamily="34" charset="0"/>
                <a:cs typeface="B Mitra" panose="00000400000000000000" pitchFamily="2" charset="-78"/>
              </a:rPr>
              <a:t>c) A survey of smoking status and cancer risk perceptions among participants attending a hospital-based head and neck screening program</a:t>
            </a:r>
            <a:endParaRPr lang="en-US" sz="1800" b="1" dirty="0">
              <a:latin typeface="Calibri" panose="020F0502020204030204" pitchFamily="34" charset="0"/>
              <a:ea typeface="Calibri" panose="020F0502020204030204" pitchFamily="34" charset="0"/>
              <a:cs typeface="B Mitra" panose="00000400000000000000" pitchFamily="2" charset="-78"/>
            </a:endParaRPr>
          </a:p>
          <a:p>
            <a:pPr algn="r" rtl="1"/>
            <a:endParaRPr lang="fa-IR" b="1" dirty="0">
              <a:cs typeface="B Mitra"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80</a:t>
            </a:fld>
            <a:endParaRPr lang="en" kern="0">
              <a:solidFill>
                <a:srgbClr val="7085AA"/>
              </a:solidFill>
            </a:endParaRPr>
          </a:p>
        </p:txBody>
      </p:sp>
    </p:spTree>
    <p:extLst>
      <p:ext uri="{BB962C8B-B14F-4D97-AF65-F5344CB8AC3E}">
        <p14:creationId xmlns:p14="http://schemas.microsoft.com/office/powerpoint/2010/main" val="305732434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pPr algn="just" rtl="1">
              <a:lnSpc>
                <a:spcPct val="107000"/>
              </a:lnSpc>
            </a:pPr>
            <a:r>
              <a:rPr lang="fa-IR" b="1" dirty="0">
                <a:solidFill>
                  <a:srgbClr val="000000"/>
                </a:solidFill>
                <a:latin typeface="Calibri" panose="020F0502020204030204" pitchFamily="34" charset="0"/>
                <a:ea typeface="Calibri" panose="020F0502020204030204" pitchFamily="34" charset="0"/>
                <a:cs typeface="B Mitra" panose="00000400000000000000" pitchFamily="2" charset="-78"/>
              </a:rPr>
              <a:t>تا آنجا که امکان دارد بایستی به فکر کوتاه تر کردن عنوان با حذف کلمات غیرضروری بود برای مثال در عنوان های زیر </a:t>
            </a:r>
            <a:endParaRPr lang="en-US" sz="1800" b="1" dirty="0">
              <a:latin typeface="Calibri" panose="020F0502020204030204" pitchFamily="34" charset="0"/>
              <a:ea typeface="Calibri" panose="020F0502020204030204" pitchFamily="34" charset="0"/>
              <a:cs typeface="B Mitra" panose="00000400000000000000" pitchFamily="2" charset="-78"/>
            </a:endParaRPr>
          </a:p>
          <a:p>
            <a:pPr algn="just">
              <a:lnSpc>
                <a:spcPct val="107000"/>
              </a:lnSpc>
            </a:pPr>
            <a:r>
              <a:rPr lang="en-US" b="1" dirty="0">
                <a:solidFill>
                  <a:srgbClr val="000000"/>
                </a:solidFill>
                <a:latin typeface="Calibri" panose="020F0502020204030204" pitchFamily="34" charset="0"/>
                <a:ea typeface="Calibri" panose="020F0502020204030204" pitchFamily="34" charset="0"/>
                <a:cs typeface="B Mitra" panose="00000400000000000000" pitchFamily="2" charset="-78"/>
              </a:rPr>
              <a:t>Non-alcoholic fatty liver disease and the incidence of myocardial infarction: A cohort study</a:t>
            </a:r>
            <a:endParaRPr lang="en-US" sz="1800" b="1" dirty="0">
              <a:latin typeface="Calibri" panose="020F0502020204030204" pitchFamily="34" charset="0"/>
              <a:ea typeface="Calibri" panose="020F0502020204030204" pitchFamily="34" charset="0"/>
              <a:cs typeface="B Mitra" panose="00000400000000000000" pitchFamily="2" charset="-78"/>
            </a:endParaRPr>
          </a:p>
          <a:p>
            <a:pPr algn="just">
              <a:lnSpc>
                <a:spcPct val="107000"/>
              </a:lnSpc>
            </a:pPr>
            <a:r>
              <a:rPr lang="en-US" b="1" dirty="0">
                <a:solidFill>
                  <a:srgbClr val="000000"/>
                </a:solidFill>
                <a:latin typeface="Calibri" panose="020F0502020204030204" pitchFamily="34" charset="0"/>
                <a:ea typeface="Calibri" panose="020F0502020204030204" pitchFamily="34" charset="0"/>
                <a:cs typeface="B Mitra" panose="00000400000000000000" pitchFamily="2" charset="-78"/>
              </a:rPr>
              <a:t>The association between coffee consumption and bladder cancer incidence in a pooled analysis of the Miyagi Cohort Study and </a:t>
            </a:r>
            <a:r>
              <a:rPr lang="en-US" b="1" dirty="0" err="1">
                <a:solidFill>
                  <a:srgbClr val="000000"/>
                </a:solidFill>
                <a:latin typeface="Calibri" panose="020F0502020204030204" pitchFamily="34" charset="0"/>
                <a:ea typeface="Calibri" panose="020F0502020204030204" pitchFamily="34" charset="0"/>
                <a:cs typeface="B Mitra" panose="00000400000000000000" pitchFamily="2" charset="-78"/>
              </a:rPr>
              <a:t>Ohsaki</a:t>
            </a:r>
            <a:r>
              <a:rPr lang="en-US" b="1" dirty="0">
                <a:solidFill>
                  <a:srgbClr val="000000"/>
                </a:solidFill>
                <a:latin typeface="Calibri" panose="020F0502020204030204" pitchFamily="34" charset="0"/>
                <a:ea typeface="Calibri" panose="020F0502020204030204" pitchFamily="34" charset="0"/>
                <a:cs typeface="B Mitra" panose="00000400000000000000" pitchFamily="2" charset="-78"/>
              </a:rPr>
              <a:t> Cohort Study</a:t>
            </a:r>
            <a:endParaRPr lang="en-US" sz="1800" b="1" dirty="0">
              <a:latin typeface="Calibri" panose="020F0502020204030204" pitchFamily="34" charset="0"/>
              <a:ea typeface="Calibri" panose="020F0502020204030204" pitchFamily="34" charset="0"/>
              <a:cs typeface="B Mitra" panose="00000400000000000000" pitchFamily="2" charset="-78"/>
            </a:endParaRPr>
          </a:p>
          <a:p>
            <a:pPr algn="just" rtl="1">
              <a:lnSpc>
                <a:spcPct val="107000"/>
              </a:lnSpc>
            </a:pPr>
            <a:r>
              <a:rPr lang="fa-IR" b="1" dirty="0">
                <a:solidFill>
                  <a:srgbClr val="000000"/>
                </a:solidFill>
                <a:latin typeface="Calibri" panose="020F0502020204030204" pitchFamily="34" charset="0"/>
                <a:ea typeface="Calibri" panose="020F0502020204030204" pitchFamily="34" charset="0"/>
                <a:cs typeface="B Mitra" panose="00000400000000000000" pitchFamily="2" charset="-78"/>
              </a:rPr>
              <a:t>می توان کلمه </a:t>
            </a:r>
            <a:r>
              <a:rPr lang="en-US" b="1" dirty="0">
                <a:solidFill>
                  <a:srgbClr val="000000"/>
                </a:solidFill>
                <a:latin typeface="Calibri" panose="020F0502020204030204" pitchFamily="34" charset="0"/>
                <a:ea typeface="Calibri" panose="020F0502020204030204" pitchFamily="34" charset="0"/>
                <a:cs typeface="B Mitra" panose="00000400000000000000" pitchFamily="2" charset="-78"/>
              </a:rPr>
              <a:t>incidence</a:t>
            </a:r>
            <a:r>
              <a:rPr lang="fa-IR" b="1" dirty="0">
                <a:solidFill>
                  <a:srgbClr val="000000"/>
                </a:solidFill>
                <a:latin typeface="Calibri" panose="020F0502020204030204" pitchFamily="34" charset="0"/>
                <a:ea typeface="Calibri" panose="020F0502020204030204" pitchFamily="34" charset="0"/>
                <a:cs typeface="B Mitra" panose="00000400000000000000" pitchFamily="2" charset="-78"/>
              </a:rPr>
              <a:t> یا بروز را حذف کرد چراکه بروز از مطالعات کوهورت فقط قابل محاسبه می باشد. </a:t>
            </a:r>
            <a:endParaRPr lang="en-US" sz="1800" b="1" dirty="0">
              <a:latin typeface="Calibri" panose="020F0502020204030204" pitchFamily="34" charset="0"/>
              <a:ea typeface="Calibri" panose="020F0502020204030204" pitchFamily="34" charset="0"/>
              <a:cs typeface="B Mitra" panose="00000400000000000000" pitchFamily="2" charset="-78"/>
            </a:endParaRPr>
          </a:p>
          <a:p>
            <a:pPr algn="r" rtl="1"/>
            <a:endParaRPr lang="fa-IR" b="1" dirty="0">
              <a:cs typeface="B Mitra"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81</a:t>
            </a:fld>
            <a:endParaRPr lang="en" kern="0">
              <a:solidFill>
                <a:srgbClr val="7085AA"/>
              </a:solidFill>
            </a:endParaRPr>
          </a:p>
        </p:txBody>
      </p:sp>
    </p:spTree>
    <p:extLst>
      <p:ext uri="{BB962C8B-B14F-4D97-AF65-F5344CB8AC3E}">
        <p14:creationId xmlns:p14="http://schemas.microsoft.com/office/powerpoint/2010/main" val="1983157187"/>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sz="4000" dirty="0">
                <a:solidFill>
                  <a:srgbClr val="273F68"/>
                </a:solidFill>
                <a:cs typeface="B Homa" panose="00000400000000000000" pitchFamily="2" charset="-78"/>
              </a:rPr>
              <a:t>عنوان</a:t>
            </a:r>
            <a:endParaRPr lang="fa-IR" dirty="0"/>
          </a:p>
        </p:txBody>
      </p:sp>
      <p:sp>
        <p:nvSpPr>
          <p:cNvPr id="3" name="Text Placeholder 2"/>
          <p:cNvSpPr>
            <a:spLocks noGrp="1"/>
          </p:cNvSpPr>
          <p:nvPr>
            <p:ph type="body" idx="1"/>
          </p:nvPr>
        </p:nvSpPr>
        <p:spPr/>
        <p:txBody>
          <a:bodyPr/>
          <a:lstStyle/>
          <a:p>
            <a:pPr algn="r" rtl="1"/>
            <a:endParaRPr lang="fa-IR" dirty="0" smtClean="0"/>
          </a:p>
          <a:p>
            <a:pPr algn="r" rtl="1"/>
            <a:endParaRPr lang="fa-IR" dirty="0"/>
          </a:p>
          <a:p>
            <a:pPr marL="152396" indent="0" algn="r" rtl="1">
              <a:buNone/>
            </a:pPr>
            <a:endParaRPr lang="fa-IR"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82</a:t>
            </a:fld>
            <a:endParaRPr lang="en" kern="0">
              <a:solidFill>
                <a:srgbClr val="7085AA"/>
              </a:solidFill>
            </a:endParaRPr>
          </a:p>
        </p:txBody>
      </p:sp>
      <p:pic>
        <p:nvPicPr>
          <p:cNvPr id="5" name="Picture 4"/>
          <p:cNvPicPr>
            <a:picLocks noChangeAspect="1"/>
          </p:cNvPicPr>
          <p:nvPr/>
        </p:nvPicPr>
        <p:blipFill>
          <a:blip r:embed="rId2"/>
          <a:stretch>
            <a:fillRect/>
          </a:stretch>
        </p:blipFill>
        <p:spPr>
          <a:xfrm>
            <a:off x="2052194" y="2335301"/>
            <a:ext cx="7882849" cy="2185184"/>
          </a:xfrm>
          <a:prstGeom prst="rect">
            <a:avLst/>
          </a:prstGeom>
        </p:spPr>
      </p:pic>
      <p:sp>
        <p:nvSpPr>
          <p:cNvPr id="6" name="Right Arrow 5"/>
          <p:cNvSpPr/>
          <p:nvPr/>
        </p:nvSpPr>
        <p:spPr>
          <a:xfrm>
            <a:off x="888642" y="2550017"/>
            <a:ext cx="1043189" cy="347729"/>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rtlCol="1" anchor="ctr"/>
          <a:lstStyle/>
          <a:p>
            <a:pPr algn="ctr"/>
            <a:endParaRPr lang="fa-IR"/>
          </a:p>
        </p:txBody>
      </p:sp>
      <p:sp>
        <p:nvSpPr>
          <p:cNvPr id="7" name="Right Arrow 6"/>
          <p:cNvSpPr/>
          <p:nvPr/>
        </p:nvSpPr>
        <p:spPr>
          <a:xfrm>
            <a:off x="849572" y="3677160"/>
            <a:ext cx="1043189" cy="347729"/>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1" anchor="ctr"/>
          <a:lstStyle/>
          <a:p>
            <a:pPr algn="ctr"/>
            <a:endParaRPr lang="fa-IR"/>
          </a:p>
        </p:txBody>
      </p:sp>
    </p:spTree>
    <p:extLst>
      <p:ext uri="{BB962C8B-B14F-4D97-AF65-F5344CB8AC3E}">
        <p14:creationId xmlns:p14="http://schemas.microsoft.com/office/powerpoint/2010/main" val="781179319"/>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r>
              <a:rPr lang="en-US" dirty="0" smtClean="0"/>
              <a:t>Do </a:t>
            </a:r>
            <a:r>
              <a:rPr lang="en-US" dirty="0"/>
              <a:t>not contain abbreviations unless they are well known by the target audience, </a:t>
            </a:r>
            <a:r>
              <a:rPr lang="en-US" dirty="0" smtClean="0"/>
              <a:t>e.g. HTML </a:t>
            </a:r>
            <a:r>
              <a:rPr lang="en-US" dirty="0"/>
              <a:t>or CPU in titles of computer science papers or ADHD in titles of </a:t>
            </a:r>
            <a:r>
              <a:rPr lang="en-US" dirty="0" smtClean="0"/>
              <a:t>psychology papers</a:t>
            </a:r>
            <a:endParaRPr lang="fa-IR"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83</a:t>
            </a:fld>
            <a:endParaRPr lang="en" kern="0">
              <a:solidFill>
                <a:srgbClr val="7085AA"/>
              </a:solidFill>
            </a:endParaRPr>
          </a:p>
        </p:txBody>
      </p:sp>
    </p:spTree>
    <p:extLst>
      <p:ext uri="{BB962C8B-B14F-4D97-AF65-F5344CB8AC3E}">
        <p14:creationId xmlns:p14="http://schemas.microsoft.com/office/powerpoint/2010/main" val="1205023939"/>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rtl="1"/>
            <a:r>
              <a:rPr lang="fa-IR" dirty="0" smtClean="0">
                <a:cs typeface="B Zar" panose="00000400000000000000" pitchFamily="2" charset="-78"/>
              </a:rPr>
              <a:t>آیا طراحی مطالعه در عنوان بایستی آورده شود؟</a:t>
            </a:r>
            <a:br>
              <a:rPr lang="fa-IR" dirty="0" smtClean="0">
                <a:cs typeface="B Zar" panose="00000400000000000000" pitchFamily="2" charset="-78"/>
              </a:rPr>
            </a:br>
            <a:endParaRPr lang="fa-IR" dirty="0">
              <a:cs typeface="B Zar" panose="00000400000000000000" pitchFamily="2" charset="-78"/>
            </a:endParaRPr>
          </a:p>
        </p:txBody>
      </p:sp>
      <p:sp>
        <p:nvSpPr>
          <p:cNvPr id="3" name="Text Placeholder 2"/>
          <p:cNvSpPr>
            <a:spLocks noGrp="1"/>
          </p:cNvSpPr>
          <p:nvPr>
            <p:ph type="body" idx="1"/>
          </p:nvPr>
        </p:nvSpPr>
        <p:spPr/>
        <p:txBody>
          <a:bodyPr/>
          <a:lstStyle/>
          <a:p>
            <a:pPr algn="just">
              <a:lnSpc>
                <a:spcPct val="107000"/>
              </a:lnSpc>
            </a:pPr>
            <a:r>
              <a:rPr lang="en-US" dirty="0">
                <a:solidFill>
                  <a:srgbClr val="C00000"/>
                </a:solidFill>
                <a:latin typeface="+mn-lt"/>
                <a:ea typeface="Calibri" panose="020F0502020204030204" pitchFamily="34" charset="0"/>
                <a:cs typeface="+mj-cs"/>
              </a:rPr>
              <a:t>Prevalence and predictors of compassion fatigue, burnout and compassion satisfaction among oncology nurses: A cross-sectional survey</a:t>
            </a:r>
            <a:endParaRPr lang="en-US" sz="1800" dirty="0">
              <a:solidFill>
                <a:srgbClr val="C00000"/>
              </a:solidFill>
              <a:latin typeface="+mn-lt"/>
              <a:ea typeface="Calibri" panose="020F0502020204030204" pitchFamily="34" charset="0"/>
              <a:cs typeface="+mj-cs"/>
            </a:endParaRPr>
          </a:p>
          <a:p>
            <a:r>
              <a:rPr lang="en-US" dirty="0">
                <a:solidFill>
                  <a:srgbClr val="C00000"/>
                </a:solidFill>
                <a:latin typeface="+mn-lt"/>
                <a:cs typeface="+mj-cs"/>
              </a:rPr>
              <a:t>A Randomized Double-Blinded Placebo-Controlled Intervention Trial of Melatonin for the Prevention of Preeclampsia in Moderate- and High-Risk Women: The MELPOP Trial</a:t>
            </a:r>
            <a:endParaRPr lang="fa-IR" dirty="0">
              <a:solidFill>
                <a:srgbClr val="C00000"/>
              </a:solidFill>
              <a:latin typeface="+mn-lt"/>
              <a:cs typeface="+mj-cs"/>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84</a:t>
            </a:fld>
            <a:endParaRPr lang="en" kern="0">
              <a:solidFill>
                <a:srgbClr val="7085AA"/>
              </a:solidFill>
            </a:endParaRPr>
          </a:p>
        </p:txBody>
      </p:sp>
    </p:spTree>
    <p:extLst>
      <p:ext uri="{BB962C8B-B14F-4D97-AF65-F5344CB8AC3E}">
        <p14:creationId xmlns:p14="http://schemas.microsoft.com/office/powerpoint/2010/main" val="4045318995"/>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pPr algn="just" rtl="1">
              <a:lnSpc>
                <a:spcPct val="150000"/>
              </a:lnSpc>
            </a:pPr>
            <a:r>
              <a:rPr lang="fa-IR" b="1" dirty="0">
                <a:solidFill>
                  <a:srgbClr val="000000"/>
                </a:solidFill>
                <a:latin typeface="Calibri" panose="020F0502020204030204" pitchFamily="34" charset="0"/>
                <a:ea typeface="Calibri" panose="020F0502020204030204" pitchFamily="34" charset="0"/>
                <a:cs typeface="B Mitra" panose="00000400000000000000" pitchFamily="2" charset="-78"/>
              </a:rPr>
              <a:t>در مطالعه ها با طراحی توصیفی علاوه بر جمعیت تحت مطالعه، اشاره به مکان و زمان می تواند بسیار مفید باشد با اینکار برای خوانندگان مشخص می کنیم که اندازه های به دست آمده مانند فراوانی ها در مطالعه برحسب شخص، مکان و زمان توصیف می شوند که تولید فرضیه در این مطالعه از ابتدا مدنظر نویسندگان مقاله می باشد. در مطالعه های تحلیلی بهتر است متغیر مستقل، متغیر وابسته، گروههای مقایسه و جمعیت تحت مطالعه شفاف بیان شوند و احتیاجی به اشاره به زمان و در برخی موارد مکان نیست.</a:t>
            </a:r>
            <a:r>
              <a:rPr lang="en-US" b="1" dirty="0">
                <a:cs typeface="B Mitra" panose="00000400000000000000" pitchFamily="2" charset="-78"/>
              </a:rPr>
              <a:t> </a:t>
            </a:r>
            <a:endParaRPr lang="fa-IR" b="1" dirty="0">
              <a:cs typeface="B Mitra"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85</a:t>
            </a:fld>
            <a:endParaRPr lang="en" kern="0">
              <a:solidFill>
                <a:srgbClr val="7085AA"/>
              </a:solidFill>
            </a:endParaRPr>
          </a:p>
        </p:txBody>
      </p:sp>
    </p:spTree>
    <p:extLst>
      <p:ext uri="{BB962C8B-B14F-4D97-AF65-F5344CB8AC3E}">
        <p14:creationId xmlns:p14="http://schemas.microsoft.com/office/powerpoint/2010/main" val="2933749217"/>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480349" y="1170101"/>
            <a:ext cx="9449600" cy="3577600"/>
          </a:xfrm>
        </p:spPr>
        <p:txBody>
          <a:bodyPr/>
          <a:lstStyle/>
          <a:p>
            <a:pPr algn="just" rtl="1">
              <a:lnSpc>
                <a:spcPct val="200000"/>
              </a:lnSpc>
            </a:pPr>
            <a:r>
              <a:rPr lang="fa-IR" sz="2800" b="1" dirty="0">
                <a:solidFill>
                  <a:srgbClr val="000000"/>
                </a:solidFill>
                <a:latin typeface="Calibri" panose="020F0502020204030204" pitchFamily="34" charset="0"/>
                <a:ea typeface="Calibri" panose="020F0502020204030204" pitchFamily="34" charset="0"/>
                <a:cs typeface="B Mitra" panose="00000400000000000000" pitchFamily="2" charset="-78"/>
              </a:rPr>
              <a:t>تعداد کلمات، حروف یا خط برای عنوان تابع قوانین و سیاست هر مجله می باشد ولی به طور کلی تعداد </a:t>
            </a:r>
            <a:r>
              <a:rPr lang="fa-IR" sz="2800" b="1" dirty="0">
                <a:solidFill>
                  <a:srgbClr val="C00000"/>
                </a:solidFill>
                <a:latin typeface="Calibri" panose="020F0502020204030204" pitchFamily="34" charset="0"/>
                <a:ea typeface="Calibri" panose="020F0502020204030204" pitchFamily="34" charset="0"/>
                <a:cs typeface="B Mitra" panose="00000400000000000000" pitchFamily="2" charset="-78"/>
              </a:rPr>
              <a:t>10 الی 15 کلمه </a:t>
            </a:r>
            <a:r>
              <a:rPr lang="fa-IR" sz="2800" b="1" dirty="0">
                <a:solidFill>
                  <a:srgbClr val="000000"/>
                </a:solidFill>
                <a:latin typeface="Calibri" panose="020F0502020204030204" pitchFamily="34" charset="0"/>
                <a:ea typeface="Calibri" panose="020F0502020204030204" pitchFamily="34" charset="0"/>
                <a:cs typeface="B Mitra" panose="00000400000000000000" pitchFamily="2" charset="-78"/>
              </a:rPr>
              <a:t>در یک خط برای عنوان می تواند مناسب باشد. </a:t>
            </a:r>
            <a:r>
              <a:rPr lang="fa-IR" sz="2800" b="1" dirty="0">
                <a:solidFill>
                  <a:srgbClr val="C00000"/>
                </a:solidFill>
                <a:latin typeface="Calibri" panose="020F0502020204030204" pitchFamily="34" charset="0"/>
                <a:ea typeface="Calibri" panose="020F0502020204030204" pitchFamily="34" charset="0"/>
                <a:cs typeface="B Mitra" panose="00000400000000000000" pitchFamily="2" charset="-78"/>
              </a:rPr>
              <a:t>تجانس آوایی </a:t>
            </a:r>
            <a:r>
              <a:rPr lang="fa-IR" sz="2800" b="1" dirty="0">
                <a:solidFill>
                  <a:srgbClr val="000000"/>
                </a:solidFill>
                <a:latin typeface="Calibri" panose="020F0502020204030204" pitchFamily="34" charset="0"/>
                <a:ea typeface="Calibri" panose="020F0502020204030204" pitchFamily="34" charset="0"/>
                <a:cs typeface="B Mitra" panose="00000400000000000000" pitchFamily="2" charset="-78"/>
              </a:rPr>
              <a:t>یا آوردن کلمات با صدای مترادف می تواند باعث شود که عنوان فراموش نشود و به حافظه بلند مدت خوانندگان منتقل شود. </a:t>
            </a:r>
            <a:endParaRPr lang="fa-IR" sz="2800" b="1" dirty="0">
              <a:cs typeface="B Mitra"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86</a:t>
            </a:fld>
            <a:endParaRPr lang="en" kern="0">
              <a:solidFill>
                <a:srgbClr val="7085AA"/>
              </a:solidFill>
            </a:endParaRPr>
          </a:p>
        </p:txBody>
      </p:sp>
    </p:spTree>
    <p:extLst>
      <p:ext uri="{BB962C8B-B14F-4D97-AF65-F5344CB8AC3E}">
        <p14:creationId xmlns:p14="http://schemas.microsoft.com/office/powerpoint/2010/main" val="168906848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481631"/>
            <a:ext cx="9449600" cy="733600"/>
          </a:xfrm>
        </p:spPr>
        <p:txBody>
          <a:bodyPr/>
          <a:lstStyle/>
          <a:p>
            <a:pPr rtl="1"/>
            <a:r>
              <a:rPr lang="fa-IR" dirty="0" smtClean="0">
                <a:cs typeface="B Mitra" panose="00000400000000000000" pitchFamily="2" charset="-78"/>
              </a:rPr>
              <a:t>سه نوع سبک عنوان معمولا مرسوم است </a:t>
            </a:r>
            <a:endParaRPr lang="fa-IR" dirty="0">
              <a:cs typeface="B Mitra"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87</a:t>
            </a:fld>
            <a:endParaRPr lang="en" kern="0">
              <a:solidFill>
                <a:srgbClr val="7085AA"/>
              </a:solidFill>
            </a:endParaRPr>
          </a:p>
        </p:txBody>
      </p:sp>
      <p:pic>
        <p:nvPicPr>
          <p:cNvPr id="5" name="Picture 4"/>
          <p:cNvPicPr>
            <a:picLocks noChangeAspect="1"/>
          </p:cNvPicPr>
          <p:nvPr/>
        </p:nvPicPr>
        <p:blipFill>
          <a:blip r:embed="rId2"/>
          <a:stretch>
            <a:fillRect/>
          </a:stretch>
        </p:blipFill>
        <p:spPr>
          <a:xfrm>
            <a:off x="4719805" y="1692837"/>
            <a:ext cx="6852030" cy="3753256"/>
          </a:xfrm>
          <a:prstGeom prst="rect">
            <a:avLst/>
          </a:prstGeom>
        </p:spPr>
      </p:pic>
      <p:sp>
        <p:nvSpPr>
          <p:cNvPr id="6" name="TextBox 5"/>
          <p:cNvSpPr txBox="1"/>
          <p:nvPr/>
        </p:nvSpPr>
        <p:spPr>
          <a:xfrm>
            <a:off x="1897039" y="2333767"/>
            <a:ext cx="2674961" cy="461665"/>
          </a:xfrm>
          <a:prstGeom prst="rect">
            <a:avLst/>
          </a:prstGeom>
          <a:noFill/>
        </p:spPr>
        <p:txBody>
          <a:bodyPr wrap="square" rtlCol="1">
            <a:spAutoFit/>
          </a:bodyPr>
          <a:lstStyle/>
          <a:p>
            <a:r>
              <a:rPr lang="en-US" sz="2400" b="1" dirty="0" smtClean="0"/>
              <a:t>Descriptive title</a:t>
            </a:r>
            <a:endParaRPr lang="fa-IR" sz="2400" b="1" dirty="0"/>
          </a:p>
        </p:txBody>
      </p:sp>
      <p:sp>
        <p:nvSpPr>
          <p:cNvPr id="7" name="TextBox 6"/>
          <p:cNvSpPr txBox="1"/>
          <p:nvPr/>
        </p:nvSpPr>
        <p:spPr>
          <a:xfrm>
            <a:off x="1897039" y="4724398"/>
            <a:ext cx="2674961" cy="461665"/>
          </a:xfrm>
          <a:prstGeom prst="rect">
            <a:avLst/>
          </a:prstGeom>
          <a:noFill/>
        </p:spPr>
        <p:txBody>
          <a:bodyPr wrap="square" rtlCol="1">
            <a:spAutoFit/>
          </a:bodyPr>
          <a:lstStyle/>
          <a:p>
            <a:r>
              <a:rPr lang="en-US" sz="2400" b="1" dirty="0" smtClean="0"/>
              <a:t>Declarative title</a:t>
            </a:r>
            <a:endParaRPr lang="fa-IR" sz="2400" b="1" dirty="0"/>
          </a:p>
        </p:txBody>
      </p:sp>
      <p:sp>
        <p:nvSpPr>
          <p:cNvPr id="10" name="TextBox 9"/>
          <p:cNvSpPr txBox="1"/>
          <p:nvPr/>
        </p:nvSpPr>
        <p:spPr>
          <a:xfrm>
            <a:off x="1897038" y="3612597"/>
            <a:ext cx="2674961" cy="461665"/>
          </a:xfrm>
          <a:prstGeom prst="rect">
            <a:avLst/>
          </a:prstGeom>
          <a:noFill/>
        </p:spPr>
        <p:txBody>
          <a:bodyPr wrap="square" rtlCol="1">
            <a:spAutoFit/>
          </a:bodyPr>
          <a:lstStyle/>
          <a:p>
            <a:r>
              <a:rPr lang="en-US" sz="2400" b="1" dirty="0" smtClean="0"/>
              <a:t>Interrogative title</a:t>
            </a:r>
            <a:endParaRPr lang="fa-IR" sz="2400" b="1" dirty="0"/>
          </a:p>
        </p:txBody>
      </p:sp>
    </p:spTree>
    <p:extLst>
      <p:ext uri="{BB962C8B-B14F-4D97-AF65-F5344CB8AC3E}">
        <p14:creationId xmlns:p14="http://schemas.microsoft.com/office/powerpoint/2010/main" val="3281140761"/>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a:p>
        </p:txBody>
      </p:sp>
      <p:sp>
        <p:nvSpPr>
          <p:cNvPr id="3" name="Text Placeholder 2"/>
          <p:cNvSpPr>
            <a:spLocks noGrp="1"/>
          </p:cNvSpPr>
          <p:nvPr>
            <p:ph type="body" idx="1"/>
          </p:nvPr>
        </p:nvSpPr>
        <p:spPr/>
        <p:txBody>
          <a:bodyPr/>
          <a:lstStyle/>
          <a:p>
            <a:r>
              <a:rPr lang="en-US" dirty="0">
                <a:solidFill>
                  <a:srgbClr val="FF0000"/>
                </a:solidFill>
              </a:rPr>
              <a:t>Indicative </a:t>
            </a:r>
            <a:r>
              <a:rPr lang="en-US" dirty="0" smtClean="0">
                <a:solidFill>
                  <a:srgbClr val="FF0000"/>
                </a:solidFill>
              </a:rPr>
              <a:t>title: </a:t>
            </a:r>
            <a:r>
              <a:rPr lang="en-US" dirty="0" smtClean="0"/>
              <a:t>The </a:t>
            </a:r>
            <a:r>
              <a:rPr lang="en-US" dirty="0"/>
              <a:t>effectiveness of bed nets in controlling mosquitoes at different seasons of the year.</a:t>
            </a:r>
          </a:p>
          <a:p>
            <a:r>
              <a:rPr lang="en-US" dirty="0">
                <a:solidFill>
                  <a:srgbClr val="FF0000"/>
                </a:solidFill>
              </a:rPr>
              <a:t>Informative </a:t>
            </a:r>
            <a:r>
              <a:rPr lang="en-US" dirty="0" smtClean="0">
                <a:solidFill>
                  <a:srgbClr val="FF0000"/>
                </a:solidFill>
              </a:rPr>
              <a:t>title: </a:t>
            </a:r>
            <a:r>
              <a:rPr lang="en-US" dirty="0" smtClean="0"/>
              <a:t>Bed </a:t>
            </a:r>
            <a:r>
              <a:rPr lang="en-US" dirty="0"/>
              <a:t>nets control mosquitoes most effectively when used in the rainy season</a:t>
            </a:r>
            <a:r>
              <a:rPr lang="en-US" dirty="0" smtClean="0"/>
              <a:t>.</a:t>
            </a:r>
          </a:p>
          <a:p>
            <a:r>
              <a:rPr lang="en-US" dirty="0">
                <a:solidFill>
                  <a:srgbClr val="FF0000"/>
                </a:solidFill>
              </a:rPr>
              <a:t>Question-type </a:t>
            </a:r>
            <a:r>
              <a:rPr lang="en-US" dirty="0" smtClean="0">
                <a:solidFill>
                  <a:srgbClr val="FF0000"/>
                </a:solidFill>
              </a:rPr>
              <a:t>title: </a:t>
            </a:r>
            <a:r>
              <a:rPr lang="en-US" dirty="0" smtClean="0"/>
              <a:t>When </a:t>
            </a:r>
            <a:r>
              <a:rPr lang="en-US" dirty="0"/>
              <a:t>are bed nets most effective when used to control mosquitoes</a:t>
            </a:r>
            <a:r>
              <a:rPr lang="en-US" dirty="0" smtClean="0"/>
              <a:t>?</a:t>
            </a:r>
          </a:p>
          <a:p>
            <a:endParaRPr lang="en-US" dirty="0"/>
          </a:p>
          <a:p>
            <a:endParaRPr lang="en-US" dirty="0" smtClean="0"/>
          </a:p>
          <a:p>
            <a:endParaRPr lang="fa-IR"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88</a:t>
            </a:fld>
            <a:endParaRPr lang="en" kern="0">
              <a:solidFill>
                <a:srgbClr val="7085AA"/>
              </a:solidFill>
            </a:endParaRPr>
          </a:p>
        </p:txBody>
      </p:sp>
    </p:spTree>
    <p:extLst>
      <p:ext uri="{BB962C8B-B14F-4D97-AF65-F5344CB8AC3E}">
        <p14:creationId xmlns:p14="http://schemas.microsoft.com/office/powerpoint/2010/main" val="4227512754"/>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43871" y="787166"/>
            <a:ext cx="9449600" cy="733600"/>
          </a:xfrm>
        </p:spPr>
        <p:txBody>
          <a:bodyPr/>
          <a:lstStyle/>
          <a:p>
            <a:r>
              <a:rPr lang="fa-IR" sz="4000" dirty="0">
                <a:solidFill>
                  <a:srgbClr val="273F68"/>
                </a:solidFill>
                <a:cs typeface="B Mitra" panose="00000400000000000000" pitchFamily="2" charset="-78"/>
              </a:rPr>
              <a:t>عنوان</a:t>
            </a:r>
            <a:endParaRPr lang="fa-IR" dirty="0">
              <a:cs typeface="B Mitra" panose="00000400000000000000" pitchFamily="2" charset="-78"/>
            </a:endParaRPr>
          </a:p>
        </p:txBody>
      </p:sp>
      <p:sp>
        <p:nvSpPr>
          <p:cNvPr id="3" name="Text Placeholder 2"/>
          <p:cNvSpPr>
            <a:spLocks noGrp="1"/>
          </p:cNvSpPr>
          <p:nvPr>
            <p:ph type="body" idx="1"/>
          </p:nvPr>
        </p:nvSpPr>
        <p:spPr>
          <a:xfrm>
            <a:off x="1330224" y="1606830"/>
            <a:ext cx="9449600" cy="3577600"/>
          </a:xfrm>
        </p:spPr>
        <p:txBody>
          <a:bodyPr/>
          <a:lstStyle/>
          <a:p>
            <a:pPr lvl="0" algn="r" rtl="1">
              <a:buClr>
                <a:srgbClr val="7085AA"/>
              </a:buClr>
            </a:pPr>
            <a:r>
              <a:rPr lang="fa-IR" sz="2800" b="1" dirty="0">
                <a:solidFill>
                  <a:srgbClr val="273F68"/>
                </a:solidFill>
                <a:cs typeface="B Mitra" panose="00000400000000000000" pitchFamily="2" charset="-78"/>
              </a:rPr>
              <a:t>از نگارش </a:t>
            </a:r>
            <a:r>
              <a:rPr lang="en-US" sz="2800" b="1" dirty="0">
                <a:solidFill>
                  <a:srgbClr val="FF0000"/>
                </a:solidFill>
                <a:cs typeface="B Mitra" panose="00000400000000000000" pitchFamily="2" charset="-78"/>
              </a:rPr>
              <a:t>assertive sentence title</a:t>
            </a:r>
            <a:r>
              <a:rPr lang="fa-IR" sz="2800" b="1" dirty="0">
                <a:solidFill>
                  <a:srgbClr val="FF0000"/>
                </a:solidFill>
                <a:cs typeface="B Mitra" panose="00000400000000000000" pitchFamily="2" charset="-78"/>
              </a:rPr>
              <a:t> </a:t>
            </a:r>
            <a:r>
              <a:rPr lang="fa-IR" sz="2800" b="1" dirty="0">
                <a:solidFill>
                  <a:srgbClr val="273F68"/>
                </a:solidFill>
                <a:cs typeface="B Mitra" panose="00000400000000000000" pitchFamily="2" charset="-78"/>
              </a:rPr>
              <a:t>پرهیز </a:t>
            </a:r>
            <a:r>
              <a:rPr lang="fa-IR" sz="2800" b="1" dirty="0" smtClean="0">
                <a:solidFill>
                  <a:srgbClr val="273F68"/>
                </a:solidFill>
                <a:cs typeface="B Mitra" panose="00000400000000000000" pitchFamily="2" charset="-78"/>
              </a:rPr>
              <a:t>کنید (بخصوص برای مطالعات مشاهده ای)</a:t>
            </a:r>
          </a:p>
          <a:p>
            <a:pPr lvl="0" algn="r" rtl="1">
              <a:buClr>
                <a:srgbClr val="7085AA"/>
              </a:buClr>
            </a:pPr>
            <a:r>
              <a:rPr lang="fa-IR" sz="2800" b="1" dirty="0" smtClean="0">
                <a:solidFill>
                  <a:srgbClr val="273F68"/>
                </a:solidFill>
                <a:cs typeface="B Mitra" panose="00000400000000000000" pitchFamily="2" charset="-78"/>
              </a:rPr>
              <a:t> </a:t>
            </a:r>
            <a:r>
              <a:rPr lang="fa-IR" sz="2800" b="1" dirty="0">
                <a:solidFill>
                  <a:srgbClr val="273F68"/>
                </a:solidFill>
                <a:cs typeface="B Mitra" panose="00000400000000000000" pitchFamily="2" charset="-78"/>
              </a:rPr>
              <a:t>چنین عنوان های ممکن است ارزش کار علمی را تا </a:t>
            </a:r>
            <a:r>
              <a:rPr lang="en-US" sz="2800" b="1" dirty="0">
                <a:solidFill>
                  <a:srgbClr val="FF0000"/>
                </a:solidFill>
                <a:cs typeface="B Mitra" panose="00000400000000000000" pitchFamily="2" charset="-78"/>
              </a:rPr>
              <a:t>one-liner </a:t>
            </a:r>
            <a:r>
              <a:rPr lang="en-US" sz="2800" b="1" dirty="0" smtClean="0">
                <a:solidFill>
                  <a:srgbClr val="FF0000"/>
                </a:solidFill>
                <a:cs typeface="B Mitra" panose="00000400000000000000" pitchFamily="2" charset="-78"/>
              </a:rPr>
              <a:t>joke </a:t>
            </a:r>
            <a:r>
              <a:rPr lang="fa-IR" sz="2800" b="1" dirty="0" smtClean="0">
                <a:solidFill>
                  <a:srgbClr val="273F68"/>
                </a:solidFill>
                <a:cs typeface="B Mitra" panose="00000400000000000000" pitchFamily="2" charset="-78"/>
              </a:rPr>
              <a:t>کاهش </a:t>
            </a:r>
            <a:r>
              <a:rPr lang="fa-IR" sz="2800" b="1" dirty="0">
                <a:solidFill>
                  <a:srgbClr val="273F68"/>
                </a:solidFill>
                <a:cs typeface="B Mitra" panose="00000400000000000000" pitchFamily="2" charset="-78"/>
              </a:rPr>
              <a:t>دهد. </a:t>
            </a:r>
            <a:r>
              <a:rPr lang="fa-IR" sz="2800" b="1" dirty="0" smtClean="0">
                <a:solidFill>
                  <a:srgbClr val="273F68"/>
                </a:solidFill>
                <a:cs typeface="B Mitra" panose="00000400000000000000" pitchFamily="2" charset="-78"/>
              </a:rPr>
              <a:t>یک </a:t>
            </a:r>
            <a:r>
              <a:rPr lang="fa-IR" sz="2800" b="1" dirty="0">
                <a:solidFill>
                  <a:srgbClr val="273F68"/>
                </a:solidFill>
                <a:cs typeface="B Mitra" panose="00000400000000000000" pitchFamily="2" charset="-78"/>
              </a:rPr>
              <a:t>عنوان باید از نظر واقعی </a:t>
            </a:r>
            <a:r>
              <a:rPr lang="fa-IR" sz="2800" b="1" dirty="0" smtClean="0">
                <a:solidFill>
                  <a:srgbClr val="273F68"/>
                </a:solidFill>
                <a:cs typeface="B Mitra" panose="00000400000000000000" pitchFamily="2" charset="-78"/>
              </a:rPr>
              <a:t>درست </a:t>
            </a:r>
            <a:r>
              <a:rPr lang="en-US" sz="2800" b="1" dirty="0" smtClean="0">
                <a:solidFill>
                  <a:srgbClr val="FF0000"/>
                </a:solidFill>
                <a:cs typeface="B Mitra" panose="00000400000000000000" pitchFamily="2" charset="-78"/>
              </a:rPr>
              <a:t>factually correct</a:t>
            </a:r>
            <a:r>
              <a:rPr lang="fa-IR" sz="2800" b="1" dirty="0" smtClean="0">
                <a:solidFill>
                  <a:srgbClr val="FF0000"/>
                </a:solidFill>
                <a:cs typeface="B Mitra" panose="00000400000000000000" pitchFamily="2" charset="-78"/>
              </a:rPr>
              <a:t> </a:t>
            </a:r>
            <a:r>
              <a:rPr lang="fa-IR" sz="2800" b="1" dirty="0" smtClean="0">
                <a:solidFill>
                  <a:srgbClr val="273F68"/>
                </a:solidFill>
                <a:cs typeface="B Mitra" panose="00000400000000000000" pitchFamily="2" charset="-78"/>
              </a:rPr>
              <a:t>باشد</a:t>
            </a:r>
          </a:p>
          <a:p>
            <a:pPr lvl="0">
              <a:buClr>
                <a:srgbClr val="7085AA"/>
              </a:buClr>
            </a:pPr>
            <a:r>
              <a:rPr lang="en-US" sz="2800" b="1" dirty="0" smtClean="0">
                <a:solidFill>
                  <a:srgbClr val="273F68"/>
                </a:solidFill>
                <a:cs typeface="B Mitra" panose="00000400000000000000" pitchFamily="2" charset="-78"/>
              </a:rPr>
              <a:t>Example: Increasing weight </a:t>
            </a:r>
            <a:r>
              <a:rPr lang="en-US" sz="2800" b="1" dirty="0">
                <a:solidFill>
                  <a:srgbClr val="273F68"/>
                </a:solidFill>
                <a:cs typeface="B Mitra" panose="00000400000000000000" pitchFamily="2" charset="-78"/>
              </a:rPr>
              <a:t>is a risk factor for asthma in childhood</a:t>
            </a:r>
            <a:endParaRPr lang="fa-IR" sz="2800" b="1" dirty="0">
              <a:solidFill>
                <a:srgbClr val="273F68"/>
              </a:solidFill>
              <a:cs typeface="B Mitra" panose="00000400000000000000" pitchFamily="2" charset="-78"/>
            </a:endParaRPr>
          </a:p>
          <a:p>
            <a:pPr algn="r" rtl="1"/>
            <a:endParaRPr lang="fa-IR" sz="2800" b="1" dirty="0">
              <a:cs typeface="B Mitra"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89</a:t>
            </a:fld>
            <a:endParaRPr lang="en" kern="0">
              <a:solidFill>
                <a:srgbClr val="7085AA"/>
              </a:solidFill>
            </a:endParaRPr>
          </a:p>
        </p:txBody>
      </p:sp>
    </p:spTree>
    <p:extLst>
      <p:ext uri="{BB962C8B-B14F-4D97-AF65-F5344CB8AC3E}">
        <p14:creationId xmlns:p14="http://schemas.microsoft.com/office/powerpoint/2010/main" val="288582576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30224" y="555154"/>
            <a:ext cx="9449600" cy="733600"/>
          </a:xfrm>
        </p:spPr>
        <p:txBody>
          <a:bodyPr/>
          <a:lstStyle/>
          <a:p>
            <a:r>
              <a:rPr lang="en-US" dirty="0" smtClean="0"/>
              <a:t>Good and bad news about English</a:t>
            </a:r>
            <a:endParaRPr lang="fa-IR" dirty="0"/>
          </a:p>
        </p:txBody>
      </p:sp>
      <p:sp>
        <p:nvSpPr>
          <p:cNvPr id="3" name="Text Placeholder 2"/>
          <p:cNvSpPr>
            <a:spLocks noGrp="1"/>
          </p:cNvSpPr>
          <p:nvPr>
            <p:ph type="body" idx="1"/>
          </p:nvPr>
        </p:nvSpPr>
        <p:spPr>
          <a:xfrm>
            <a:off x="1371166" y="1872204"/>
            <a:ext cx="9137609" cy="3567200"/>
          </a:xfrm>
        </p:spPr>
        <p:txBody>
          <a:bodyPr/>
          <a:lstStyle/>
          <a:p>
            <a:r>
              <a:rPr lang="en-US" sz="3200" b="1" dirty="0" smtClean="0">
                <a:latin typeface="Times New Roman" panose="02020603050405020304" pitchFamily="18" charset="0"/>
                <a:cs typeface="Times New Roman" panose="02020603050405020304" pitchFamily="18" charset="0"/>
              </a:rPr>
              <a:t>Bad news: </a:t>
            </a:r>
          </a:p>
          <a:p>
            <a:pPr lvl="1"/>
            <a:r>
              <a:rPr lang="en-US" b="1" dirty="0" smtClean="0">
                <a:latin typeface="Times New Roman" panose="02020603050405020304" pitchFamily="18" charset="0"/>
                <a:cs typeface="Times New Roman" panose="02020603050405020304" pitchFamily="18" charset="0"/>
              </a:rPr>
              <a:t>Perfect grammar is impossible; even Brits and Yanks disagree</a:t>
            </a:r>
          </a:p>
          <a:p>
            <a:r>
              <a:rPr lang="en-US" sz="3200" b="1" dirty="0" smtClean="0">
                <a:latin typeface="Times New Roman" panose="02020603050405020304" pitchFamily="18" charset="0"/>
                <a:cs typeface="Times New Roman" panose="02020603050405020304" pitchFamily="18" charset="0"/>
              </a:rPr>
              <a:t>Good news:</a:t>
            </a:r>
          </a:p>
          <a:p>
            <a:pPr lvl="1"/>
            <a:r>
              <a:rPr lang="en-US" b="1" dirty="0" smtClean="0">
                <a:latin typeface="Times New Roman" panose="02020603050405020304" pitchFamily="18" charset="0"/>
                <a:cs typeface="Times New Roman" panose="02020603050405020304" pitchFamily="18" charset="0"/>
              </a:rPr>
              <a:t>Papers can have “accents,” if they are otherwise strong</a:t>
            </a:r>
          </a:p>
          <a:p>
            <a:pPr lvl="1"/>
            <a:r>
              <a:rPr lang="en-US" b="1" dirty="0" smtClean="0">
                <a:latin typeface="Times New Roman" panose="02020603050405020304" pitchFamily="18" charset="0"/>
                <a:cs typeface="Times New Roman" panose="02020603050405020304" pitchFamily="18" charset="0"/>
              </a:rPr>
              <a:t>Half of those using English daily are not native English-speakers</a:t>
            </a:r>
          </a:p>
          <a:p>
            <a:endParaRPr lang="fa-IR" b="1" dirty="0">
              <a:latin typeface="Times New Roman" panose="02020603050405020304" pitchFamily="18" charset="0"/>
              <a:cs typeface="Times New Roman" panose="02020603050405020304" pitchFamily="18" charset="0"/>
            </a:endParaRPr>
          </a:p>
        </p:txBody>
      </p:sp>
      <p:sp>
        <p:nvSpPr>
          <p:cNvPr id="5" name="Slide Number Placeholder 4"/>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9</a:t>
            </a:fld>
            <a:endParaRPr lang="en" kern="0">
              <a:solidFill>
                <a:srgbClr val="7085AA"/>
              </a:solidFill>
            </a:endParaRPr>
          </a:p>
        </p:txBody>
      </p:sp>
    </p:spTree>
    <p:extLst>
      <p:ext uri="{BB962C8B-B14F-4D97-AF65-F5344CB8AC3E}">
        <p14:creationId xmlns:p14="http://schemas.microsoft.com/office/powerpoint/2010/main" val="187987820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167" y="785673"/>
            <a:ext cx="9449600" cy="733600"/>
          </a:xfrm>
        </p:spPr>
        <p:txBody>
          <a:bodyPr/>
          <a:lstStyle/>
          <a:p>
            <a:r>
              <a:rPr lang="fa-IR" sz="3600" dirty="0" smtClean="0">
                <a:cs typeface="B Zar" panose="00000400000000000000" pitchFamily="2" charset="-78"/>
              </a:rPr>
              <a:t>چکیده</a:t>
            </a:r>
            <a:endParaRPr lang="fa-IR" sz="3600" dirty="0">
              <a:cs typeface="B Zar"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90</a:t>
            </a:fld>
            <a:endParaRPr lang="en" kern="0">
              <a:solidFill>
                <a:srgbClr val="7085AA"/>
              </a:solidFill>
            </a:endParaRPr>
          </a:p>
        </p:txBody>
      </p:sp>
      <p:sp>
        <p:nvSpPr>
          <p:cNvPr id="5" name="Text Placeholder 4"/>
          <p:cNvSpPr>
            <a:spLocks noGrp="1"/>
          </p:cNvSpPr>
          <p:nvPr>
            <p:ph type="body" idx="1"/>
          </p:nvPr>
        </p:nvSpPr>
        <p:spPr/>
        <p:txBody>
          <a:bodyPr/>
          <a:lstStyle/>
          <a:p>
            <a:endParaRPr lang="fa-I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55343" y="2180958"/>
            <a:ext cx="10074252" cy="27731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52371907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z="2800" dirty="0">
                <a:solidFill>
                  <a:srgbClr val="40458C">
                    <a:lumMod val="75000"/>
                  </a:srgbClr>
                </a:solidFill>
                <a:latin typeface="Calibri" pitchFamily="34" charset="0"/>
                <a:ea typeface="+mn-ea"/>
                <a:cs typeface="+mn-cs"/>
              </a:rPr>
              <a:t>Abstract</a:t>
            </a:r>
            <a:endParaRPr lang="fa-IR" dirty="0"/>
          </a:p>
        </p:txBody>
      </p:sp>
      <p:sp>
        <p:nvSpPr>
          <p:cNvPr id="3" name="Text Placeholder 2"/>
          <p:cNvSpPr>
            <a:spLocks noGrp="1"/>
          </p:cNvSpPr>
          <p:nvPr>
            <p:ph type="body" idx="1"/>
          </p:nvPr>
        </p:nvSpPr>
        <p:spPr/>
        <p:txBody>
          <a:bodyPr/>
          <a:lstStyle/>
          <a:p>
            <a:pPr marL="342900" lvl="0" indent="-342900" eaLnBrk="0" fontAlgn="base" hangingPunct="0">
              <a:lnSpc>
                <a:spcPct val="150000"/>
              </a:lnSpc>
              <a:spcBef>
                <a:spcPct val="20000"/>
              </a:spcBef>
              <a:spcAft>
                <a:spcPct val="0"/>
              </a:spcAft>
              <a:buClr>
                <a:srgbClr val="6F89F7"/>
              </a:buClr>
              <a:buSzPct val="110000"/>
              <a:buFont typeface="Arial" panose="020B0604020202020204" pitchFamily="34" charset="0"/>
              <a:buChar char="•"/>
            </a:pPr>
            <a:r>
              <a:rPr lang="en-US" altLang="en-US" sz="2200" dirty="0">
                <a:solidFill>
                  <a:srgbClr val="000000"/>
                </a:solidFill>
                <a:latin typeface="Calibri" panose="020F0502020204030204" pitchFamily="34" charset="0"/>
                <a:ea typeface="+mn-ea"/>
                <a:cs typeface="+mn-cs"/>
              </a:rPr>
              <a:t>first stating the </a:t>
            </a:r>
            <a:r>
              <a:rPr lang="en-US" altLang="en-US" sz="2200" dirty="0">
                <a:solidFill>
                  <a:srgbClr val="FF0000"/>
                </a:solidFill>
                <a:latin typeface="Calibri" panose="020F0502020204030204" pitchFamily="34" charset="0"/>
                <a:ea typeface="+mn-ea"/>
                <a:cs typeface="+mn-cs"/>
              </a:rPr>
              <a:t>aims</a:t>
            </a:r>
            <a:r>
              <a:rPr lang="en-US" altLang="en-US" sz="2200" dirty="0">
                <a:solidFill>
                  <a:srgbClr val="000000"/>
                </a:solidFill>
                <a:latin typeface="Calibri" panose="020F0502020204030204" pitchFamily="34" charset="0"/>
                <a:ea typeface="+mn-ea"/>
                <a:cs typeface="+mn-cs"/>
              </a:rPr>
              <a:t> of the study</a:t>
            </a:r>
          </a:p>
          <a:p>
            <a:pPr marL="342900" lvl="0" indent="-342900" eaLnBrk="0" fontAlgn="base" hangingPunct="0">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followed by the basic </a:t>
            </a:r>
            <a:r>
              <a:rPr lang="en-GB" altLang="en-US" sz="2200" dirty="0">
                <a:solidFill>
                  <a:srgbClr val="FF0000"/>
                </a:solidFill>
                <a:latin typeface="Calibri" panose="020F0502020204030204" pitchFamily="34" charset="0"/>
                <a:ea typeface="+mn-ea"/>
                <a:cs typeface="+mn-cs"/>
              </a:rPr>
              <a:t>study design and methods</a:t>
            </a:r>
          </a:p>
          <a:p>
            <a:pPr marL="342900" lvl="0" indent="-342900" eaLnBrk="0" fontAlgn="base" hangingPunct="0">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followed by the </a:t>
            </a:r>
            <a:r>
              <a:rPr lang="en-GB" altLang="en-US" sz="2200" dirty="0">
                <a:solidFill>
                  <a:srgbClr val="FF0000"/>
                </a:solidFill>
                <a:latin typeface="Calibri" panose="020F0502020204030204" pitchFamily="34" charset="0"/>
                <a:ea typeface="+mn-ea"/>
                <a:cs typeface="+mn-cs"/>
              </a:rPr>
              <a:t>main results </a:t>
            </a:r>
            <a:r>
              <a:rPr lang="en-GB" altLang="en-US" sz="2200" dirty="0">
                <a:solidFill>
                  <a:srgbClr val="000000"/>
                </a:solidFill>
                <a:latin typeface="Calibri" panose="020F0502020204030204" pitchFamily="34" charset="0"/>
                <a:ea typeface="+mn-ea"/>
                <a:cs typeface="+mn-cs"/>
              </a:rPr>
              <a:t>including specific data and their statistical significance</a:t>
            </a:r>
          </a:p>
          <a:p>
            <a:pPr marL="342900" lvl="0" indent="-342900" eaLnBrk="0" fontAlgn="base" hangingPunct="0">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Finally, finish with the </a:t>
            </a:r>
            <a:r>
              <a:rPr lang="en-GB" altLang="en-US" sz="2200" dirty="0">
                <a:solidFill>
                  <a:srgbClr val="FF0000"/>
                </a:solidFill>
                <a:latin typeface="Calibri" panose="020F0502020204030204" pitchFamily="34" charset="0"/>
                <a:ea typeface="+mn-ea"/>
                <a:cs typeface="+mn-cs"/>
              </a:rPr>
              <a:t>conclusion and </a:t>
            </a:r>
            <a:r>
              <a:rPr lang="en-GB" altLang="en-US" sz="2200" dirty="0" smtClean="0">
                <a:solidFill>
                  <a:srgbClr val="FF0000"/>
                </a:solidFill>
                <a:latin typeface="Calibri" panose="020F0502020204030204" pitchFamily="34" charset="0"/>
                <a:ea typeface="+mn-ea"/>
                <a:cs typeface="+mn-cs"/>
              </a:rPr>
              <a:t>interpretation</a:t>
            </a:r>
          </a:p>
          <a:p>
            <a:pPr marL="342900" lvl="0" indent="-342900" eaLnBrk="0" fontAlgn="base" hangingPunct="0">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FF0000"/>
                </a:solidFill>
                <a:latin typeface="Calibri" panose="020F0502020204030204" pitchFamily="34" charset="0"/>
                <a:ea typeface="+mn-ea"/>
                <a:cs typeface="+mn-cs"/>
              </a:rPr>
              <a:t>Performance </a:t>
            </a:r>
            <a:r>
              <a:rPr lang="en-GB" altLang="en-US" sz="2200" dirty="0" smtClean="0">
                <a:solidFill>
                  <a:srgbClr val="FF0000"/>
                </a:solidFill>
                <a:latin typeface="Calibri" panose="020F0502020204030204" pitchFamily="34" charset="0"/>
                <a:ea typeface="+mn-ea"/>
                <a:cs typeface="+mn-cs"/>
              </a:rPr>
              <a:t>efficiency!!! </a:t>
            </a:r>
            <a:endParaRPr lang="en-GB" altLang="en-US" sz="2200" dirty="0">
              <a:solidFill>
                <a:srgbClr val="FF0000"/>
              </a:solidFill>
              <a:latin typeface="Calibri" panose="020F0502020204030204" pitchFamily="34" charset="0"/>
              <a:ea typeface="+mn-ea"/>
              <a:cs typeface="+mn-cs"/>
            </a:endParaRPr>
          </a:p>
          <a:p>
            <a:endParaRPr lang="fa-IR"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91</a:t>
            </a:fld>
            <a:endParaRPr lang="en" kern="0">
              <a:solidFill>
                <a:srgbClr val="7085AA"/>
              </a:solidFill>
            </a:endParaRPr>
          </a:p>
        </p:txBody>
      </p:sp>
    </p:spTree>
    <p:extLst>
      <p:ext uri="{BB962C8B-B14F-4D97-AF65-F5344CB8AC3E}">
        <p14:creationId xmlns:p14="http://schemas.microsoft.com/office/powerpoint/2010/main" val="205816756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46772" y="52073"/>
            <a:ext cx="9449600" cy="733600"/>
          </a:xfrm>
        </p:spPr>
        <p:txBody>
          <a:bodyPr/>
          <a:lstStyle/>
          <a:p>
            <a:r>
              <a:rPr lang="en-US" dirty="0" smtClean="0"/>
              <a:t>Example </a:t>
            </a:r>
            <a:endParaRPr lang="fa-IR"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92</a:t>
            </a:fld>
            <a:endParaRPr lang="en" kern="0">
              <a:solidFill>
                <a:srgbClr val="7085AA"/>
              </a:solidFill>
            </a:endParaRPr>
          </a:p>
        </p:txBody>
      </p:sp>
      <p:pic>
        <p:nvPicPr>
          <p:cNvPr id="5" name="Picture 3" descr="SNAG-02"/>
          <p:cNvPicPr>
            <a:picLocks noChangeAspect="1" noChangeArrowheads="1"/>
          </p:cNvPicPr>
          <p:nvPr/>
        </p:nvPicPr>
        <p:blipFill>
          <a:blip r:embed="rId2">
            <a:lum contrast="-6000"/>
            <a:extLst>
              <a:ext uri="{28A0092B-C50C-407E-A947-70E740481C1C}">
                <a14:useLocalDpi xmlns:a14="http://schemas.microsoft.com/office/drawing/2010/main" val="0"/>
              </a:ext>
            </a:extLst>
          </a:blip>
          <a:srcRect/>
          <a:stretch>
            <a:fillRect/>
          </a:stretch>
        </p:blipFill>
        <p:spPr bwMode="auto">
          <a:xfrm>
            <a:off x="628976" y="1134497"/>
            <a:ext cx="5192713" cy="484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3"/>
          <p:cNvSpPr>
            <a:spLocks noChangeArrowheads="1"/>
          </p:cNvSpPr>
          <p:nvPr/>
        </p:nvSpPr>
        <p:spPr bwMode="auto">
          <a:xfrm>
            <a:off x="6461767" y="1374683"/>
            <a:ext cx="3429000" cy="532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lr>
                <a:schemeClr val="hlink"/>
              </a:buClr>
              <a:buSzPct val="110000"/>
              <a:buFont typeface="Wingdings" panose="05000000000000000000" pitchFamily="2" charset="2"/>
              <a:buBlip>
                <a:blip r:embed="rId3"/>
              </a:buBlip>
              <a:defRPr sz="3200">
                <a:solidFill>
                  <a:schemeClr val="tx1"/>
                </a:solidFill>
                <a:latin typeface="Tahoma" panose="020B0604030504040204" pitchFamily="34" charset="0"/>
              </a:defRPr>
            </a:lvl1pPr>
            <a:lvl2pPr marL="742950" indent="-285750">
              <a:spcBef>
                <a:spcPct val="20000"/>
              </a:spcBef>
              <a:buClr>
                <a:schemeClr val="tx1"/>
              </a:buClr>
              <a:buSzPct val="60000"/>
              <a:buFont typeface="Wingdings" panose="05000000000000000000" pitchFamily="2" charset="2"/>
              <a:buChar char="n"/>
              <a:defRPr sz="2800">
                <a:solidFill>
                  <a:schemeClr val="tx1"/>
                </a:solidFill>
                <a:latin typeface="Tahoma" panose="020B0604030504040204" pitchFamily="34" charset="0"/>
              </a:defRPr>
            </a:lvl2pPr>
            <a:lvl3pPr marL="1143000" indent="-228600">
              <a:spcBef>
                <a:spcPct val="20000"/>
              </a:spcBef>
              <a:buClr>
                <a:schemeClr val="hlink"/>
              </a:buClr>
              <a:buSzPct val="95000"/>
              <a:buFont typeface="Wingdings" panose="05000000000000000000" pitchFamily="2" charset="2"/>
              <a:buChar char="w"/>
              <a:defRPr sz="2400">
                <a:solidFill>
                  <a:schemeClr val="tx1"/>
                </a:solidFill>
                <a:latin typeface="Tahoma" panose="020B0604030504040204" pitchFamily="34" charset="0"/>
              </a:defRPr>
            </a:lvl3pPr>
            <a:lvl4pPr marL="1600200" indent="-228600">
              <a:spcBef>
                <a:spcPct val="20000"/>
              </a:spcBef>
              <a:buClr>
                <a:schemeClr val="tx1"/>
              </a:buClr>
              <a:buSzPct val="65000"/>
              <a:buFont typeface="Wingdings" panose="05000000000000000000" pitchFamily="2" charset="2"/>
              <a:buChar char="n"/>
              <a:defRPr sz="2000">
                <a:solidFill>
                  <a:schemeClr val="tx1"/>
                </a:solidFill>
                <a:latin typeface="Tahoma" panose="020B0604030504040204" pitchFamily="34" charset="0"/>
              </a:defRPr>
            </a:lvl4pPr>
            <a:lvl5pPr marL="2057400" indent="-228600">
              <a:spcBef>
                <a:spcPct val="20000"/>
              </a:spcBef>
              <a:buClr>
                <a:schemeClr val="hlink"/>
              </a:buClr>
              <a:buSzPct val="60000"/>
              <a:buFont typeface="Wingdings" panose="05000000000000000000" pitchFamily="2" charset="2"/>
              <a:buChar char="n"/>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sz="2000">
                <a:solidFill>
                  <a:schemeClr val="tx1"/>
                </a:solidFill>
                <a:latin typeface="Tahoma" panose="020B0604030504040204" pitchFamily="34" charset="0"/>
              </a:defRPr>
            </a:lvl9pPr>
          </a:lstStyle>
          <a:p>
            <a:pPr eaLnBrk="1" hangingPunct="1">
              <a:buSzPct val="65000"/>
              <a:buFont typeface="Wingdings" panose="05000000000000000000" pitchFamily="2" charset="2"/>
              <a:buChar char="n"/>
            </a:pPr>
            <a:r>
              <a:rPr lang="en-US" altLang="en-US" sz="2000" dirty="0">
                <a:solidFill>
                  <a:srgbClr val="000000"/>
                </a:solidFill>
                <a:latin typeface="Calibri" panose="020F0502020204030204" pitchFamily="34" charset="0"/>
              </a:rPr>
              <a:t>concise and well-structured</a:t>
            </a:r>
          </a:p>
          <a:p>
            <a:pPr eaLnBrk="1" hangingPunct="1">
              <a:buSzPct val="65000"/>
              <a:buFont typeface="Wingdings" panose="05000000000000000000" pitchFamily="2" charset="2"/>
              <a:buChar char="n"/>
            </a:pPr>
            <a:endParaRPr lang="en-US" altLang="en-US" sz="2000" dirty="0">
              <a:solidFill>
                <a:srgbClr val="000000"/>
              </a:solidFill>
              <a:latin typeface="Calibri" panose="020F0502020204030204" pitchFamily="34" charset="0"/>
            </a:endParaRPr>
          </a:p>
          <a:p>
            <a:pPr>
              <a:buSzPct val="65000"/>
              <a:buFont typeface="Wingdings" panose="05000000000000000000" pitchFamily="2" charset="2"/>
              <a:buChar char="n"/>
            </a:pPr>
            <a:r>
              <a:rPr lang="en-GB" altLang="en-US" sz="2000" dirty="0">
                <a:solidFill>
                  <a:srgbClr val="000000"/>
                </a:solidFill>
                <a:latin typeface="Calibri" panose="020F0502020204030204" pitchFamily="34" charset="0"/>
              </a:rPr>
              <a:t>no wasted </a:t>
            </a:r>
            <a:r>
              <a:rPr lang="en-GB" altLang="en-US" sz="2000" dirty="0" smtClean="0">
                <a:solidFill>
                  <a:srgbClr val="000000"/>
                </a:solidFill>
                <a:latin typeface="Calibri" panose="020F0502020204030204" pitchFamily="34" charset="0"/>
              </a:rPr>
              <a:t>&amp; woolly words </a:t>
            </a:r>
            <a:r>
              <a:rPr lang="en-GB" altLang="en-US" sz="2000" dirty="0">
                <a:solidFill>
                  <a:srgbClr val="000000"/>
                </a:solidFill>
                <a:latin typeface="Calibri" panose="020F0502020204030204" pitchFamily="34" charset="0"/>
              </a:rPr>
              <a:t>or redundant phrases</a:t>
            </a:r>
          </a:p>
          <a:p>
            <a:pPr eaLnBrk="1" hangingPunct="1">
              <a:buSzPct val="65000"/>
              <a:buFont typeface="Wingdings" panose="05000000000000000000" pitchFamily="2" charset="2"/>
              <a:buChar char="n"/>
            </a:pPr>
            <a:endParaRPr lang="en-GB" altLang="en-US" sz="2000" dirty="0">
              <a:solidFill>
                <a:srgbClr val="000000"/>
              </a:solidFill>
              <a:latin typeface="Calibri" panose="020F0502020204030204" pitchFamily="34" charset="0"/>
            </a:endParaRPr>
          </a:p>
          <a:p>
            <a:pPr eaLnBrk="1" hangingPunct="1">
              <a:buSzPct val="65000"/>
              <a:buFont typeface="Wingdings" panose="05000000000000000000" pitchFamily="2" charset="2"/>
              <a:buChar char="n"/>
            </a:pPr>
            <a:r>
              <a:rPr lang="en-GB" altLang="en-US" sz="2000" dirty="0">
                <a:solidFill>
                  <a:srgbClr val="000000"/>
                </a:solidFill>
                <a:latin typeface="Calibri" panose="020F0502020204030204" pitchFamily="34" charset="0"/>
              </a:rPr>
              <a:t>The results are supported by data and </a:t>
            </a:r>
            <a:r>
              <a:rPr lang="en-GB" altLang="en-US" sz="2000" i="1" dirty="0">
                <a:solidFill>
                  <a:srgbClr val="000000"/>
                </a:solidFill>
                <a:latin typeface="Calibri" panose="020F0502020204030204" pitchFamily="34" charset="0"/>
              </a:rPr>
              <a:t>P </a:t>
            </a:r>
            <a:r>
              <a:rPr lang="en-GB" altLang="en-US" sz="2000" dirty="0">
                <a:solidFill>
                  <a:srgbClr val="000000"/>
                </a:solidFill>
                <a:latin typeface="Calibri" panose="020F0502020204030204" pitchFamily="34" charset="0"/>
              </a:rPr>
              <a:t>values</a:t>
            </a:r>
          </a:p>
          <a:p>
            <a:pPr eaLnBrk="1" hangingPunct="1">
              <a:buSzPct val="65000"/>
              <a:buFont typeface="Wingdings" panose="05000000000000000000" pitchFamily="2" charset="2"/>
              <a:buChar char="n"/>
            </a:pPr>
            <a:endParaRPr lang="en-GB" altLang="en-US" sz="2000" dirty="0">
              <a:solidFill>
                <a:srgbClr val="000000"/>
              </a:solidFill>
              <a:latin typeface="Calibri" panose="020F0502020204030204" pitchFamily="34" charset="0"/>
            </a:endParaRPr>
          </a:p>
          <a:p>
            <a:pPr eaLnBrk="1" hangingPunct="1">
              <a:buSzPct val="65000"/>
              <a:buFont typeface="Wingdings" panose="05000000000000000000" pitchFamily="2" charset="2"/>
              <a:buChar char="n"/>
            </a:pPr>
            <a:r>
              <a:rPr lang="en-GB" altLang="en-US" sz="2000" dirty="0">
                <a:solidFill>
                  <a:srgbClr val="000000"/>
                </a:solidFill>
                <a:latin typeface="Calibri" panose="020F0502020204030204" pitchFamily="34" charset="0"/>
              </a:rPr>
              <a:t>the interpretation of the findings is clearly stated in the conclusion</a:t>
            </a:r>
          </a:p>
        </p:txBody>
      </p:sp>
    </p:spTree>
    <p:extLst>
      <p:ext uri="{BB962C8B-B14F-4D97-AF65-F5344CB8AC3E}">
        <p14:creationId xmlns:p14="http://schemas.microsoft.com/office/powerpoint/2010/main" val="1986431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dirty="0" smtClean="0">
                <a:solidFill>
                  <a:srgbClr val="FF0000"/>
                </a:solidFill>
                <a:cs typeface="B Mitra" panose="00000400000000000000" pitchFamily="2" charset="-78"/>
              </a:rPr>
              <a:t>اطلاعاتی که بایستی در چکیده باشد</a:t>
            </a:r>
            <a:endParaRPr lang="fa-IR"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371167" y="2185917"/>
            <a:ext cx="9449600" cy="3577600"/>
          </a:xfrm>
        </p:spPr>
        <p:txBody>
          <a:bodyPr/>
          <a:lstStyle/>
          <a:p>
            <a:pPr algn="just" rtl="1"/>
            <a:r>
              <a:rPr lang="fa-IR" sz="2800" b="1" dirty="0" smtClean="0">
                <a:cs typeface="B Mitra" panose="00000400000000000000" pitchFamily="2" charset="-78"/>
              </a:rPr>
              <a:t>نشاه های واضح از آنچه را خواننده انتظار دارد در مقاله شما پیدا کند را فراهم کنید</a:t>
            </a:r>
          </a:p>
          <a:p>
            <a:pPr algn="just" rtl="1"/>
            <a:r>
              <a:rPr lang="fa-IR" sz="2800" b="1" dirty="0" smtClean="0">
                <a:cs typeface="B Mitra" panose="00000400000000000000" pitchFamily="2" charset="-78"/>
              </a:rPr>
              <a:t>جزئیات روش شناختی کلیدی را لیست کنید</a:t>
            </a:r>
          </a:p>
          <a:p>
            <a:pPr algn="just" rtl="1"/>
            <a:r>
              <a:rPr lang="fa-IR" sz="2800" b="1" dirty="0" smtClean="0">
                <a:cs typeface="B Mitra" panose="00000400000000000000" pitchFamily="2" charset="-78"/>
              </a:rPr>
              <a:t>نتایجی را که به طور مستقیم سوال  تحقیق را جواب می دهد بنویسید (پیام مقاله)</a:t>
            </a:r>
          </a:p>
          <a:p>
            <a:pPr algn="just" rtl="1"/>
            <a:r>
              <a:rPr lang="fa-IR" sz="2800" b="1" dirty="0" smtClean="0">
                <a:cs typeface="B Mitra" panose="00000400000000000000" pitchFamily="2" charset="-78"/>
              </a:rPr>
              <a:t>مهمترین </a:t>
            </a:r>
            <a:r>
              <a:rPr lang="en-US" sz="2800" b="1" dirty="0" smtClean="0">
                <a:cs typeface="B Mitra" panose="00000400000000000000" pitchFamily="2" charset="-78"/>
              </a:rPr>
              <a:t>take home message</a:t>
            </a:r>
            <a:r>
              <a:rPr lang="fa-IR" sz="2800" b="1" dirty="0" smtClean="0">
                <a:cs typeface="B Mitra" panose="00000400000000000000" pitchFamily="2" charset="-78"/>
              </a:rPr>
              <a:t> را بیان کنید </a:t>
            </a:r>
            <a:endParaRPr lang="fa-IR" sz="2800" b="1" dirty="0">
              <a:cs typeface="B Mitra"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93</a:t>
            </a:fld>
            <a:endParaRPr lang="en" kern="0">
              <a:solidFill>
                <a:srgbClr val="7085AA"/>
              </a:solidFill>
            </a:endParaRPr>
          </a:p>
        </p:txBody>
      </p:sp>
    </p:spTree>
    <p:extLst>
      <p:ext uri="{BB962C8B-B14F-4D97-AF65-F5344CB8AC3E}">
        <p14:creationId xmlns:p14="http://schemas.microsoft.com/office/powerpoint/2010/main" val="410202534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16621" y="177738"/>
            <a:ext cx="9449600" cy="733600"/>
          </a:xfrm>
        </p:spPr>
        <p:txBody>
          <a:bodyPr/>
          <a:lstStyle/>
          <a:p>
            <a:r>
              <a:rPr lang="fa-IR" sz="4000" dirty="0" smtClean="0">
                <a:solidFill>
                  <a:srgbClr val="FF0000"/>
                </a:solidFill>
                <a:cs typeface="B Mitra" panose="00000400000000000000" pitchFamily="2" charset="-78"/>
              </a:rPr>
              <a:t>چکیده</a:t>
            </a:r>
            <a:endParaRPr lang="fa-IR" sz="4000" dirty="0">
              <a:solidFill>
                <a:srgbClr val="FF0000"/>
              </a:solidFill>
              <a:cs typeface="B Mitra" panose="00000400000000000000" pitchFamily="2" charset="-78"/>
            </a:endParaRPr>
          </a:p>
        </p:txBody>
      </p:sp>
      <p:sp>
        <p:nvSpPr>
          <p:cNvPr id="3" name="Text Placeholder 2"/>
          <p:cNvSpPr>
            <a:spLocks noGrp="1"/>
          </p:cNvSpPr>
          <p:nvPr>
            <p:ph type="body" idx="1"/>
          </p:nvPr>
        </p:nvSpPr>
        <p:spPr>
          <a:xfrm>
            <a:off x="1371167" y="1409995"/>
            <a:ext cx="9449600" cy="3577600"/>
          </a:xfrm>
        </p:spPr>
        <p:txBody>
          <a:bodyPr/>
          <a:lstStyle/>
          <a:p>
            <a:pPr algn="r" rtl="1"/>
            <a:r>
              <a:rPr lang="fa-IR" b="1" dirty="0" smtClean="0">
                <a:cs typeface="B Mitra" panose="00000400000000000000" pitchFamily="2" charset="-78"/>
              </a:rPr>
              <a:t>قبل از هر چیز </a:t>
            </a:r>
            <a:r>
              <a:rPr lang="fa-IR" b="1" dirty="0" smtClean="0">
                <a:solidFill>
                  <a:srgbClr val="FF0000"/>
                </a:solidFill>
                <a:cs typeface="B Mitra" panose="00000400000000000000" pitchFamily="2" charset="-78"/>
              </a:rPr>
              <a:t>راهنمای نویسندگان </a:t>
            </a:r>
            <a:r>
              <a:rPr lang="fa-IR" b="1" dirty="0" smtClean="0">
                <a:cs typeface="B Mitra" panose="00000400000000000000" pitchFamily="2" charset="-78"/>
              </a:rPr>
              <a:t>و </a:t>
            </a:r>
            <a:r>
              <a:rPr lang="fa-IR" b="1" dirty="0" smtClean="0">
                <a:solidFill>
                  <a:srgbClr val="FF0000"/>
                </a:solidFill>
                <a:cs typeface="B Mitra" panose="00000400000000000000" pitchFamily="2" charset="-78"/>
              </a:rPr>
              <a:t>شماره های اخیر مجله </a:t>
            </a:r>
            <a:r>
              <a:rPr lang="fa-IR" b="1" dirty="0" smtClean="0">
                <a:cs typeface="B Mitra" panose="00000400000000000000" pitchFamily="2" charset="-78"/>
              </a:rPr>
              <a:t>مورد نظر را مرور کنیم. </a:t>
            </a:r>
          </a:p>
          <a:p>
            <a:pPr algn="r" rtl="1"/>
            <a:r>
              <a:rPr lang="fa-IR" b="1" dirty="0" smtClean="0">
                <a:solidFill>
                  <a:srgbClr val="FF0000"/>
                </a:solidFill>
                <a:cs typeface="B Mitra" panose="00000400000000000000" pitchFamily="2" charset="-78"/>
              </a:rPr>
              <a:t>در دام استفاده و وام گرفتن </a:t>
            </a:r>
            <a:r>
              <a:rPr lang="fa-IR" b="1" dirty="0" smtClean="0">
                <a:cs typeface="B Mitra" panose="00000400000000000000" pitchFamily="2" charset="-78"/>
              </a:rPr>
              <a:t>از کلمات سایر نویسندگان نشوید. </a:t>
            </a:r>
          </a:p>
          <a:p>
            <a:pPr algn="r" rtl="1"/>
            <a:r>
              <a:rPr lang="fa-IR" b="1" dirty="0" smtClean="0">
                <a:cs typeface="B Mitra" panose="00000400000000000000" pitchFamily="2" charset="-78"/>
              </a:rPr>
              <a:t>محتوای چکیده همان باشد که خواننده انتظار دارد در کل مقاله پیدا کند. </a:t>
            </a:r>
          </a:p>
          <a:p>
            <a:pPr algn="r" rtl="1"/>
            <a:r>
              <a:rPr lang="fa-IR" b="1" dirty="0" smtClean="0">
                <a:solidFill>
                  <a:srgbClr val="FF0000"/>
                </a:solidFill>
                <a:cs typeface="B Mitra" panose="00000400000000000000" pitchFamily="2" charset="-78"/>
              </a:rPr>
              <a:t>متوسط 250 کلمه </a:t>
            </a:r>
            <a:r>
              <a:rPr lang="fa-IR" b="1" dirty="0" smtClean="0">
                <a:cs typeface="B Mitra" panose="00000400000000000000" pitchFamily="2" charset="-78"/>
              </a:rPr>
              <a:t>حتی اگر ساختار مجله کلمات بیشتر را اجازه می دهد. </a:t>
            </a:r>
            <a:r>
              <a:rPr lang="en-US" b="1" dirty="0" smtClean="0">
                <a:cs typeface="B Mitra" panose="00000400000000000000" pitchFamily="2" charset="-78"/>
              </a:rPr>
              <a:t>Medline</a:t>
            </a:r>
            <a:r>
              <a:rPr lang="fa-IR" b="1" dirty="0" smtClean="0">
                <a:cs typeface="B Mitra" panose="00000400000000000000" pitchFamily="2" charset="-78"/>
              </a:rPr>
              <a:t> بیشتر از 250 کلمه را نمایه نمی کند. اگر نمی توانید چکیده را محدود کنید از همکارانتان کمک بگیرید. </a:t>
            </a:r>
          </a:p>
          <a:p>
            <a:pPr algn="r" rtl="1"/>
            <a:r>
              <a:rPr lang="fa-IR" b="1" dirty="0" smtClean="0">
                <a:cs typeface="B Mitra" panose="00000400000000000000" pitchFamily="2" charset="-78"/>
              </a:rPr>
              <a:t>هر جمله 15 تا 20 کلمه باشد. </a:t>
            </a:r>
          </a:p>
          <a:p>
            <a:pPr algn="r" rtl="1"/>
            <a:r>
              <a:rPr lang="fa-IR" b="1" dirty="0" smtClean="0">
                <a:cs typeface="B Mitra" panose="00000400000000000000" pitchFamily="2" charset="-78"/>
              </a:rPr>
              <a:t>برای هر قسمت چکیده 2 تا 4 </a:t>
            </a:r>
            <a:r>
              <a:rPr lang="en-US" b="1" dirty="0">
                <a:solidFill>
                  <a:srgbClr val="FF0000"/>
                </a:solidFill>
                <a:cs typeface="B Mitra" panose="00000400000000000000" pitchFamily="2" charset="-78"/>
              </a:rPr>
              <a:t>pithy </a:t>
            </a:r>
            <a:r>
              <a:rPr lang="en-US" b="1" dirty="0" smtClean="0">
                <a:solidFill>
                  <a:srgbClr val="FF0000"/>
                </a:solidFill>
                <a:cs typeface="B Mitra" panose="00000400000000000000" pitchFamily="2" charset="-78"/>
              </a:rPr>
              <a:t>sentences</a:t>
            </a:r>
            <a:r>
              <a:rPr lang="fa-IR" b="1" dirty="0" smtClean="0">
                <a:solidFill>
                  <a:srgbClr val="FF0000"/>
                </a:solidFill>
                <a:cs typeface="B Mitra" panose="00000400000000000000" pitchFamily="2" charset="-78"/>
              </a:rPr>
              <a:t> (استفاده حداقل از کلمات در یک شیوع خلاقانه و موثر) </a:t>
            </a:r>
            <a:r>
              <a:rPr lang="fa-IR" b="1" dirty="0" smtClean="0">
                <a:cs typeface="B Mitra" panose="00000400000000000000" pitchFamily="2" charset="-78"/>
              </a:rPr>
              <a:t>بنویسید. </a:t>
            </a:r>
            <a:endParaRPr lang="fa-IR" b="1" dirty="0">
              <a:cs typeface="B Mitra"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94</a:t>
            </a:fld>
            <a:endParaRPr lang="en" kern="0">
              <a:solidFill>
                <a:srgbClr val="7085AA"/>
              </a:solidFill>
            </a:endParaRPr>
          </a:p>
        </p:txBody>
      </p:sp>
    </p:spTree>
    <p:extLst>
      <p:ext uri="{BB962C8B-B14F-4D97-AF65-F5344CB8AC3E}">
        <p14:creationId xmlns:p14="http://schemas.microsoft.com/office/powerpoint/2010/main" val="109774453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88557" y="0"/>
            <a:ext cx="9449600" cy="733600"/>
          </a:xfrm>
        </p:spPr>
        <p:txBody>
          <a:bodyPr/>
          <a:lstStyle/>
          <a:p>
            <a:r>
              <a:rPr lang="en-US" dirty="0">
                <a:solidFill>
                  <a:srgbClr val="FF0000"/>
                </a:solidFill>
              </a:rPr>
              <a:t>Do NOT waste space</a:t>
            </a:r>
            <a:endParaRPr lang="fa-IR" dirty="0">
              <a:solidFill>
                <a:srgbClr val="FF0000"/>
              </a:solidFill>
            </a:endParaRPr>
          </a:p>
        </p:txBody>
      </p:sp>
      <p:sp>
        <p:nvSpPr>
          <p:cNvPr id="3" name="Text Placeholder 2"/>
          <p:cNvSpPr>
            <a:spLocks noGrp="1"/>
          </p:cNvSpPr>
          <p:nvPr>
            <p:ph type="body" idx="1"/>
          </p:nvPr>
        </p:nvSpPr>
        <p:spPr>
          <a:xfrm>
            <a:off x="1384815" y="1088215"/>
            <a:ext cx="9449600" cy="3577600"/>
          </a:xfrm>
        </p:spPr>
        <p:txBody>
          <a:bodyPr/>
          <a:lstStyle/>
          <a:p>
            <a:pPr algn="r" rtl="1"/>
            <a:r>
              <a:rPr lang="fa-IR" b="1" dirty="0" smtClean="0">
                <a:cs typeface="B Mitra" panose="00000400000000000000" pitchFamily="2" charset="-78"/>
              </a:rPr>
              <a:t>برخی از اشتباهات رایج </a:t>
            </a:r>
          </a:p>
          <a:p>
            <a:pPr lvl="1" algn="r" rtl="1"/>
            <a:r>
              <a:rPr lang="fa-IR" b="1" dirty="0" smtClean="0">
                <a:cs typeface="B Mitra" panose="00000400000000000000" pitchFamily="2" charset="-78"/>
              </a:rPr>
              <a:t>مرور متون در قسمت مقدمه </a:t>
            </a:r>
          </a:p>
          <a:p>
            <a:pPr lvl="1" algn="r" rtl="1"/>
            <a:r>
              <a:rPr lang="fa-IR" b="1" dirty="0" smtClean="0">
                <a:cs typeface="B Mitra" panose="00000400000000000000" pitchFamily="2" charset="-78"/>
              </a:rPr>
              <a:t>جزئیات ریز از نحوه انتخاب شرکت کنندگان </a:t>
            </a:r>
          </a:p>
          <a:p>
            <a:pPr lvl="1" algn="r" rtl="1"/>
            <a:r>
              <a:rPr lang="fa-IR" b="1" dirty="0" smtClean="0">
                <a:cs typeface="B Mitra" panose="00000400000000000000" pitchFamily="2" charset="-78"/>
              </a:rPr>
              <a:t>دادن اطلاعات دموگرافیک و نرخ پاسخ ها</a:t>
            </a:r>
          </a:p>
          <a:p>
            <a:pPr lvl="1" algn="r" rtl="1"/>
            <a:r>
              <a:rPr lang="fa-IR" b="1" dirty="0" smtClean="0">
                <a:cs typeface="B Mitra" panose="00000400000000000000" pitchFamily="2" charset="-78"/>
              </a:rPr>
              <a:t>در قسمت نتیجه گیری اشاره به "</a:t>
            </a:r>
            <a:r>
              <a:rPr lang="en-US" b="1" dirty="0" smtClean="0">
                <a:cs typeface="B Mitra" panose="00000400000000000000" pitchFamily="2" charset="-78"/>
              </a:rPr>
              <a:t>more research is needed</a:t>
            </a:r>
            <a:r>
              <a:rPr lang="fa-IR" b="1" dirty="0" smtClean="0">
                <a:cs typeface="B Mitra" panose="00000400000000000000" pitchFamily="2" charset="-78"/>
              </a:rPr>
              <a:t>«</a:t>
            </a:r>
          </a:p>
          <a:p>
            <a:pPr lvl="1" algn="l"/>
            <a:endParaRPr lang="en-US" b="1" dirty="0" smtClean="0">
              <a:cs typeface="B Mitra" panose="00000400000000000000" pitchFamily="2" charset="-78"/>
            </a:endParaRPr>
          </a:p>
          <a:p>
            <a:pPr lvl="1"/>
            <a:r>
              <a:rPr lang="en-US" b="1" dirty="0">
                <a:cs typeface="B Mitra" panose="00000400000000000000" pitchFamily="2" charset="-78"/>
              </a:rPr>
              <a:t>It is also not beneficial to use the exact phrases that appear later in </a:t>
            </a:r>
            <a:r>
              <a:rPr lang="en-US" b="1" dirty="0" smtClean="0">
                <a:cs typeface="B Mitra" panose="00000400000000000000" pitchFamily="2" charset="-78"/>
              </a:rPr>
              <a:t>the introduction</a:t>
            </a:r>
            <a:r>
              <a:rPr lang="en-US" b="1" dirty="0">
                <a:cs typeface="B Mitra" panose="00000400000000000000" pitchFamily="2" charset="-78"/>
              </a:rPr>
              <a:t>.</a:t>
            </a:r>
            <a:endParaRPr lang="fa-IR" b="1" dirty="0">
              <a:cs typeface="B Mitra"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95</a:t>
            </a:fld>
            <a:endParaRPr lang="en" kern="0">
              <a:solidFill>
                <a:srgbClr val="7085AA"/>
              </a:solidFill>
            </a:endParaRPr>
          </a:p>
        </p:txBody>
      </p:sp>
      <p:sp>
        <p:nvSpPr>
          <p:cNvPr id="5" name="Rectangle 4"/>
          <p:cNvSpPr/>
          <p:nvPr/>
        </p:nvSpPr>
        <p:spPr>
          <a:xfrm>
            <a:off x="2558604" y="4894471"/>
            <a:ext cx="6096000" cy="1384995"/>
          </a:xfrm>
          <a:prstGeom prst="rect">
            <a:avLst/>
          </a:prstGeom>
        </p:spPr>
        <p:txBody>
          <a:bodyPr>
            <a:spAutoFit/>
          </a:bodyPr>
          <a:lstStyle/>
          <a:p>
            <a:pPr algn="just" rtl="1"/>
            <a:r>
              <a:rPr lang="fa-IR" sz="2800" dirty="0">
                <a:solidFill>
                  <a:srgbClr val="C00000"/>
                </a:solidFill>
                <a:latin typeface="Calibri" panose="020F0502020204030204" pitchFamily="34" charset="0"/>
                <a:ea typeface="Calibri" panose="020F0502020204030204" pitchFamily="34" charset="0"/>
                <a:cs typeface="B Zar" panose="00000400000000000000" pitchFamily="2" charset="-78"/>
              </a:rPr>
              <a:t>اگر توانایی حذف کلمات در چکیده را ندارید اینکار را به همکارنتان بسپارید مطمئنا آنها از شما برای خلاصه کردن چکیده بیرحم تر هستند. </a:t>
            </a:r>
            <a:endParaRPr lang="fa-IR" sz="2800" dirty="0">
              <a:solidFill>
                <a:srgbClr val="C00000"/>
              </a:solidFill>
            </a:endParaRPr>
          </a:p>
        </p:txBody>
      </p:sp>
    </p:spTree>
    <p:extLst>
      <p:ext uri="{BB962C8B-B14F-4D97-AF65-F5344CB8AC3E}">
        <p14:creationId xmlns:p14="http://schemas.microsoft.com/office/powerpoint/2010/main" val="289357951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dirty="0" smtClean="0">
                <a:solidFill>
                  <a:srgbClr val="FF0000"/>
                </a:solidFill>
                <a:cs typeface="B Homa" panose="00000400000000000000" pitchFamily="2" charset="-78"/>
              </a:rPr>
              <a:t>حالت های زمانی برای چکیده</a:t>
            </a:r>
            <a:endParaRPr lang="fa-IR" dirty="0">
              <a:solidFill>
                <a:srgbClr val="FF0000"/>
              </a:solidFill>
              <a:cs typeface="B Homa" panose="00000400000000000000" pitchFamily="2" charset="-78"/>
            </a:endParaRPr>
          </a:p>
        </p:txBody>
      </p:sp>
      <p:sp>
        <p:nvSpPr>
          <p:cNvPr id="3" name="Text Placeholder 2"/>
          <p:cNvSpPr>
            <a:spLocks noGrp="1"/>
          </p:cNvSpPr>
          <p:nvPr>
            <p:ph type="body" idx="1"/>
          </p:nvPr>
        </p:nvSpPr>
        <p:spPr/>
        <p:txBody>
          <a:bodyPr/>
          <a:lstStyle/>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Use</a:t>
            </a:r>
            <a:r>
              <a:rPr lang="en-GB" altLang="en-US" sz="2200" dirty="0">
                <a:solidFill>
                  <a:srgbClr val="40458C"/>
                </a:solidFill>
                <a:latin typeface="Calibri" panose="020F0502020204030204" pitchFamily="34" charset="0"/>
                <a:ea typeface="+mn-ea"/>
                <a:cs typeface="+mn-cs"/>
              </a:rPr>
              <a:t> </a:t>
            </a:r>
            <a:r>
              <a:rPr lang="en-GB" altLang="en-US" sz="2200" dirty="0">
                <a:solidFill>
                  <a:srgbClr val="FF0066"/>
                </a:solidFill>
                <a:latin typeface="Calibri" panose="020F0502020204030204" pitchFamily="34" charset="0"/>
                <a:ea typeface="+mn-ea"/>
                <a:cs typeface="+mn-cs"/>
              </a:rPr>
              <a:t>present tense </a:t>
            </a:r>
            <a:r>
              <a:rPr lang="en-GB" altLang="en-US" sz="2200" dirty="0">
                <a:solidFill>
                  <a:srgbClr val="000000"/>
                </a:solidFill>
                <a:latin typeface="Calibri" panose="020F0502020204030204" pitchFamily="34" charset="0"/>
                <a:ea typeface="+mn-ea"/>
                <a:cs typeface="+mn-cs"/>
              </a:rPr>
              <a:t>verbs for the background</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Use</a:t>
            </a:r>
            <a:r>
              <a:rPr lang="en-GB" altLang="en-US" sz="2200" dirty="0">
                <a:solidFill>
                  <a:srgbClr val="40458C"/>
                </a:solidFill>
                <a:latin typeface="Calibri" panose="020F0502020204030204" pitchFamily="34" charset="0"/>
                <a:ea typeface="+mn-ea"/>
                <a:cs typeface="+mn-cs"/>
              </a:rPr>
              <a:t> </a:t>
            </a:r>
            <a:r>
              <a:rPr lang="en-GB" altLang="en-US" sz="2200" dirty="0">
                <a:solidFill>
                  <a:srgbClr val="FF0066"/>
                </a:solidFill>
                <a:latin typeface="Calibri" panose="020F0502020204030204" pitchFamily="34" charset="0"/>
                <a:ea typeface="+mn-ea"/>
                <a:cs typeface="+mn-cs"/>
              </a:rPr>
              <a:t>past tense </a:t>
            </a:r>
            <a:r>
              <a:rPr lang="en-GB" altLang="en-US" sz="2200" dirty="0">
                <a:solidFill>
                  <a:srgbClr val="000000"/>
                </a:solidFill>
                <a:latin typeface="Calibri" panose="020F0502020204030204" pitchFamily="34" charset="0"/>
                <a:ea typeface="+mn-ea"/>
                <a:cs typeface="+mn-cs"/>
              </a:rPr>
              <a:t>verbs to state </a:t>
            </a:r>
            <a:r>
              <a:rPr lang="en-GB" altLang="en-US" sz="2200" dirty="0">
                <a:solidFill>
                  <a:srgbClr val="FF0066"/>
                </a:solidFill>
                <a:latin typeface="Calibri" panose="020F0502020204030204" pitchFamily="34" charset="0"/>
                <a:ea typeface="+mn-ea"/>
                <a:cs typeface="+mn-cs"/>
              </a:rPr>
              <a:t>what was done (methods) and what was found (results). </a:t>
            </a:r>
          </a:p>
          <a:p>
            <a:pPr marL="342900" lvl="0" indent="-342900" fontAlgn="base">
              <a:lnSpc>
                <a:spcPct val="150000"/>
              </a:lnSpc>
              <a:spcBef>
                <a:spcPct val="20000"/>
              </a:spcBef>
              <a:spcAft>
                <a:spcPct val="0"/>
              </a:spcAft>
              <a:buClr>
                <a:srgbClr val="6F89F7"/>
              </a:buClr>
              <a:buSzPct val="110000"/>
              <a:buFont typeface="Arial" panose="020B0604020202020204" pitchFamily="34" charset="0"/>
              <a:buChar char="•"/>
            </a:pPr>
            <a:r>
              <a:rPr lang="en-GB" altLang="en-US" sz="2200" dirty="0">
                <a:solidFill>
                  <a:srgbClr val="000000"/>
                </a:solidFill>
                <a:latin typeface="Calibri" panose="020F0502020204030204" pitchFamily="34" charset="0"/>
                <a:ea typeface="+mn-ea"/>
                <a:cs typeface="+mn-cs"/>
              </a:rPr>
              <a:t>Use a cautious present tense verb for implications (for example, "may mediate"). </a:t>
            </a:r>
          </a:p>
          <a:p>
            <a:endParaRPr lang="fa-IR"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96</a:t>
            </a:fld>
            <a:endParaRPr lang="en" kern="0">
              <a:solidFill>
                <a:srgbClr val="7085AA"/>
              </a:solidFill>
            </a:endParaRPr>
          </a:p>
        </p:txBody>
      </p:sp>
    </p:spTree>
    <p:extLst>
      <p:ext uri="{BB962C8B-B14F-4D97-AF65-F5344CB8AC3E}">
        <p14:creationId xmlns:p14="http://schemas.microsoft.com/office/powerpoint/2010/main" val="173742040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434630" y="714535"/>
            <a:ext cx="9449600" cy="3577600"/>
          </a:xfrm>
        </p:spPr>
        <p:txBody>
          <a:bodyPr/>
          <a:lstStyle/>
          <a:p>
            <a:pPr algn="just" rtl="1"/>
            <a:r>
              <a:rPr lang="fa-IR" b="1" dirty="0" smtClean="0">
                <a:solidFill>
                  <a:srgbClr val="FF0000"/>
                </a:solidFill>
                <a:cs typeface="B Mitra" panose="00000400000000000000" pitchFamily="2" charset="-78"/>
              </a:rPr>
              <a:t>راهنمای نویسندگان </a:t>
            </a:r>
            <a:r>
              <a:rPr lang="fa-IR" b="1" dirty="0" smtClean="0">
                <a:cs typeface="B Mitra" panose="00000400000000000000" pitchFamily="2" charset="-78"/>
              </a:rPr>
              <a:t>مجله را مطالعه کنید</a:t>
            </a:r>
          </a:p>
          <a:p>
            <a:pPr algn="just" rtl="1"/>
            <a:r>
              <a:rPr lang="fa-IR" b="1" dirty="0" smtClean="0">
                <a:cs typeface="B Mitra" panose="00000400000000000000" pitchFamily="2" charset="-78"/>
              </a:rPr>
              <a:t>همیشه هنگام نوشتن </a:t>
            </a:r>
            <a:r>
              <a:rPr lang="en-US" b="1" dirty="0">
                <a:solidFill>
                  <a:srgbClr val="FF0000"/>
                </a:solidFill>
                <a:cs typeface="B Mitra" panose="00000400000000000000" pitchFamily="2" charset="-78"/>
              </a:rPr>
              <a:t>plain </a:t>
            </a:r>
            <a:r>
              <a:rPr lang="en-US" b="1" dirty="0" smtClean="0">
                <a:solidFill>
                  <a:srgbClr val="FF0000"/>
                </a:solidFill>
                <a:cs typeface="B Mitra" panose="00000400000000000000" pitchFamily="2" charset="-78"/>
              </a:rPr>
              <a:t>English</a:t>
            </a:r>
            <a:r>
              <a:rPr lang="fa-IR" b="1" dirty="0" smtClean="0">
                <a:solidFill>
                  <a:srgbClr val="FF0000"/>
                </a:solidFill>
                <a:cs typeface="B Mitra" panose="00000400000000000000" pitchFamily="2" charset="-78"/>
              </a:rPr>
              <a:t> </a:t>
            </a:r>
            <a:r>
              <a:rPr lang="fa-IR" b="1" dirty="0" smtClean="0">
                <a:cs typeface="B Mitra" panose="00000400000000000000" pitchFamily="2" charset="-78"/>
              </a:rPr>
              <a:t>را مدنظر داشته باشید (برای مثال جملات کوتاه باشد- از </a:t>
            </a:r>
            <a:r>
              <a:rPr lang="en-US" b="1" dirty="0" smtClean="0">
                <a:cs typeface="B Mitra" panose="00000400000000000000" pitchFamily="2" charset="-78"/>
              </a:rPr>
              <a:t>we</a:t>
            </a:r>
            <a:r>
              <a:rPr lang="fa-IR" b="1" dirty="0" smtClean="0">
                <a:cs typeface="B Mitra" panose="00000400000000000000" pitchFamily="2" charset="-78"/>
              </a:rPr>
              <a:t> استفاده کنید- از کلمات آشنا برای خواننده استفاده کنید- </a:t>
            </a:r>
            <a:r>
              <a:rPr lang="fa-IR" b="1" dirty="0">
                <a:cs typeface="B Mitra" panose="00000400000000000000" pitchFamily="2" charset="-78"/>
              </a:rPr>
              <a:t>از اسم‌سازی </a:t>
            </a:r>
            <a:r>
              <a:rPr lang="fa-IR" b="1" dirty="0" smtClean="0">
                <a:cs typeface="B Mitra" panose="00000400000000000000" pitchFamily="2" charset="-78"/>
              </a:rPr>
              <a:t> </a:t>
            </a:r>
            <a:r>
              <a:rPr lang="en-US" b="1" dirty="0" smtClean="0">
                <a:solidFill>
                  <a:srgbClr val="FF0000"/>
                </a:solidFill>
                <a:cs typeface="B Mitra" panose="00000400000000000000" pitchFamily="2" charset="-78"/>
              </a:rPr>
              <a:t>nominalization</a:t>
            </a:r>
            <a:r>
              <a:rPr lang="fa-IR" b="1" dirty="0" smtClean="0">
                <a:cs typeface="B Mitra" panose="00000400000000000000" pitchFamily="2" charset="-78"/>
              </a:rPr>
              <a:t> پرهیز کنید. از </a:t>
            </a:r>
            <a:r>
              <a:rPr lang="fa-IR" b="1" dirty="0" smtClean="0">
                <a:solidFill>
                  <a:srgbClr val="FF0000"/>
                </a:solidFill>
                <a:cs typeface="B Mitra" panose="00000400000000000000" pitchFamily="2" charset="-78"/>
              </a:rPr>
              <a:t>کلمات کوتاه </a:t>
            </a:r>
            <a:r>
              <a:rPr lang="fa-IR" b="1" dirty="0" smtClean="0">
                <a:cs typeface="B Mitra" panose="00000400000000000000" pitchFamily="2" charset="-78"/>
              </a:rPr>
              <a:t>استفاده کنید. از </a:t>
            </a:r>
            <a:r>
              <a:rPr lang="fa-IR" b="1" dirty="0">
                <a:cs typeface="B Mitra" panose="00000400000000000000" pitchFamily="2" charset="-78"/>
              </a:rPr>
              <a:t>افعال </a:t>
            </a:r>
            <a:r>
              <a:rPr lang="fa-IR" b="1" dirty="0" smtClean="0">
                <a:cs typeface="B Mitra" panose="00000400000000000000" pitchFamily="2" charset="-78"/>
              </a:rPr>
              <a:t>معلوم استفاده کنید. </a:t>
            </a:r>
          </a:p>
          <a:p>
            <a:pPr algn="just" rtl="1"/>
            <a:r>
              <a:rPr lang="fa-IR" b="1" dirty="0" smtClean="0">
                <a:cs typeface="B Mitra" panose="00000400000000000000" pitchFamily="2" charset="-78"/>
              </a:rPr>
              <a:t>اشکالی ندارد </a:t>
            </a:r>
            <a:r>
              <a:rPr lang="en-US" b="1" dirty="0" smtClean="0">
                <a:solidFill>
                  <a:srgbClr val="FF0000"/>
                </a:solidFill>
                <a:cs typeface="B Mitra" panose="00000400000000000000" pitchFamily="2" charset="-78"/>
              </a:rPr>
              <a:t>provocative</a:t>
            </a:r>
            <a:r>
              <a:rPr lang="fa-IR" b="1" dirty="0" smtClean="0">
                <a:cs typeface="B Mitra" panose="00000400000000000000" pitchFamily="2" charset="-78"/>
              </a:rPr>
              <a:t> باشید. </a:t>
            </a:r>
          </a:p>
          <a:p>
            <a:pPr algn="just" rtl="1"/>
            <a:r>
              <a:rPr lang="fa-IR" b="1" dirty="0" smtClean="0">
                <a:cs typeface="B Mitra" panose="00000400000000000000" pitchFamily="2" charset="-78"/>
              </a:rPr>
              <a:t>خوانندگان را شناسایی کنید و برای آنها بنویسید. </a:t>
            </a:r>
          </a:p>
          <a:p>
            <a:pPr algn="just" rtl="1"/>
            <a:r>
              <a:rPr lang="fa-IR" b="1" dirty="0" smtClean="0">
                <a:cs typeface="B Mitra" panose="00000400000000000000" pitchFamily="2" charset="-78"/>
              </a:rPr>
              <a:t>خیلی از </a:t>
            </a:r>
            <a:r>
              <a:rPr lang="en-US" b="1" dirty="0" smtClean="0">
                <a:solidFill>
                  <a:srgbClr val="FF0000"/>
                </a:solidFill>
                <a:cs typeface="B Mitra" panose="00000400000000000000" pitchFamily="2" charset="-78"/>
              </a:rPr>
              <a:t>jargon</a:t>
            </a:r>
            <a:r>
              <a:rPr lang="fa-IR" b="1" dirty="0" smtClean="0">
                <a:cs typeface="B Mitra" panose="00000400000000000000" pitchFamily="2" charset="-78"/>
              </a:rPr>
              <a:t> ها استفاده نکنید مگر اینکه عمدا بخواهید </a:t>
            </a:r>
            <a:r>
              <a:rPr lang="en-US" b="1" dirty="0" smtClean="0">
                <a:cs typeface="B Mitra" panose="00000400000000000000" pitchFamily="2" charset="-78"/>
              </a:rPr>
              <a:t>readership</a:t>
            </a:r>
            <a:r>
              <a:rPr lang="fa-IR" b="1" dirty="0" smtClean="0">
                <a:cs typeface="B Mitra" panose="00000400000000000000" pitchFamily="2" charset="-78"/>
              </a:rPr>
              <a:t> خود را محدود کنید. از نوشتن </a:t>
            </a:r>
            <a:r>
              <a:rPr lang="en-US" b="1" dirty="0">
                <a:solidFill>
                  <a:srgbClr val="FF0000"/>
                </a:solidFill>
                <a:cs typeface="B Mitra" panose="00000400000000000000" pitchFamily="2" charset="-78"/>
              </a:rPr>
              <a:t>uncommon </a:t>
            </a:r>
            <a:r>
              <a:rPr lang="en-US" b="1" dirty="0" smtClean="0">
                <a:solidFill>
                  <a:srgbClr val="FF0000"/>
                </a:solidFill>
                <a:cs typeface="B Mitra" panose="00000400000000000000" pitchFamily="2" charset="-78"/>
              </a:rPr>
              <a:t>abbreviations</a:t>
            </a:r>
            <a:r>
              <a:rPr lang="fa-IR" b="1" dirty="0" smtClean="0">
                <a:solidFill>
                  <a:srgbClr val="FF0000"/>
                </a:solidFill>
                <a:cs typeface="B Mitra" panose="00000400000000000000" pitchFamily="2" charset="-78"/>
              </a:rPr>
              <a:t> </a:t>
            </a:r>
            <a:r>
              <a:rPr lang="fa-IR" b="1" dirty="0" smtClean="0">
                <a:cs typeface="B Mitra" panose="00000400000000000000" pitchFamily="2" charset="-78"/>
              </a:rPr>
              <a:t>پرهیز کنید. </a:t>
            </a:r>
          </a:p>
          <a:p>
            <a:pPr algn="just" rtl="1"/>
            <a:r>
              <a:rPr lang="fa-IR" b="1" dirty="0">
                <a:cs typeface="B Mitra" panose="00000400000000000000" pitchFamily="2" charset="-78"/>
              </a:rPr>
              <a:t>چكيده مقاله، مبناي تصميم گيـري </a:t>
            </a:r>
            <a:r>
              <a:rPr lang="fa-IR" b="1" dirty="0">
                <a:solidFill>
                  <a:srgbClr val="FF0000"/>
                </a:solidFill>
                <a:cs typeface="B Mitra" panose="00000400000000000000" pitchFamily="2" charset="-78"/>
              </a:rPr>
              <a:t>سـردبيران </a:t>
            </a:r>
            <a:r>
              <a:rPr lang="fa-IR" b="1" dirty="0" smtClean="0">
                <a:solidFill>
                  <a:srgbClr val="FF0000"/>
                </a:solidFill>
                <a:cs typeface="B Mitra" panose="00000400000000000000" pitchFamily="2" charset="-78"/>
              </a:rPr>
              <a:t>و همتایان </a:t>
            </a:r>
            <a:r>
              <a:rPr lang="fa-IR" b="1" dirty="0" smtClean="0">
                <a:cs typeface="B Mitra" panose="00000400000000000000" pitchFamily="2" charset="-78"/>
              </a:rPr>
              <a:t>مجـلات </a:t>
            </a:r>
            <a:r>
              <a:rPr lang="fa-IR" b="1" dirty="0">
                <a:cs typeface="B Mitra" panose="00000400000000000000" pitchFamily="2" charset="-78"/>
              </a:rPr>
              <a:t>بـراي </a:t>
            </a:r>
            <a:r>
              <a:rPr lang="fa-IR" b="1" dirty="0" smtClean="0">
                <a:cs typeface="B Mitra" panose="00000400000000000000" pitchFamily="2" charset="-78"/>
              </a:rPr>
              <a:t>ارزيــابي </a:t>
            </a:r>
            <a:r>
              <a:rPr lang="fa-IR" b="1" dirty="0">
                <a:cs typeface="B Mitra" panose="00000400000000000000" pitchFamily="2" charset="-78"/>
              </a:rPr>
              <a:t>مقــالات مــيباشــد. بــه عــلاوه، بيــشتر خوانندگان فقط چكيده مقاله را مطالعه ميكنند</a:t>
            </a:r>
          </a:p>
          <a:p>
            <a:pPr algn="just" rtl="1"/>
            <a:endParaRPr lang="fa-IR" b="1" dirty="0">
              <a:cs typeface="B Mitra" panose="00000400000000000000" pitchFamily="2" charset="-78"/>
            </a:endParaRPr>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97</a:t>
            </a:fld>
            <a:endParaRPr lang="en" kern="0">
              <a:solidFill>
                <a:srgbClr val="7085AA"/>
              </a:solidFill>
            </a:endParaRPr>
          </a:p>
        </p:txBody>
      </p:sp>
    </p:spTree>
    <p:extLst>
      <p:ext uri="{BB962C8B-B14F-4D97-AF65-F5344CB8AC3E}">
        <p14:creationId xmlns:p14="http://schemas.microsoft.com/office/powerpoint/2010/main" val="72124019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371167" y="804687"/>
            <a:ext cx="9449600" cy="3577600"/>
          </a:xfrm>
        </p:spPr>
        <p:txBody>
          <a:bodyPr/>
          <a:lstStyle/>
          <a:p>
            <a:pPr marL="152396" indent="0" algn="r" rtl="1">
              <a:buNone/>
            </a:pPr>
            <a:r>
              <a:rPr lang="fa-IR" dirty="0" smtClean="0">
                <a:solidFill>
                  <a:srgbClr val="FF0000"/>
                </a:solidFill>
                <a:cs typeface="B Homa" panose="00000400000000000000" pitchFamily="2" charset="-78"/>
              </a:rPr>
              <a:t>استفاده از اسم بجای فعل یا صفت (</a:t>
            </a:r>
            <a:r>
              <a:rPr lang="en-US" dirty="0" smtClean="0">
                <a:solidFill>
                  <a:srgbClr val="FF0000"/>
                </a:solidFill>
                <a:cs typeface="B Homa" panose="00000400000000000000" pitchFamily="2" charset="-78"/>
              </a:rPr>
              <a:t>nominalization</a:t>
            </a:r>
            <a:r>
              <a:rPr lang="fa-IR" dirty="0" smtClean="0">
                <a:solidFill>
                  <a:srgbClr val="FF0000"/>
                </a:solidFill>
                <a:cs typeface="B Homa" panose="00000400000000000000" pitchFamily="2" charset="-78"/>
              </a:rPr>
              <a:t>)</a:t>
            </a:r>
            <a:r>
              <a:rPr lang="fa-IR" dirty="0" smtClean="0">
                <a:solidFill>
                  <a:srgbClr val="273F68"/>
                </a:solidFill>
                <a:cs typeface="B Homa" panose="00000400000000000000" pitchFamily="2" charset="-78"/>
              </a:rPr>
              <a:t> </a:t>
            </a:r>
            <a:endParaRPr lang="en-US" dirty="0" smtClean="0">
              <a:solidFill>
                <a:srgbClr val="FF0000"/>
              </a:solidFill>
              <a:cs typeface="B Homa" panose="00000400000000000000" pitchFamily="2" charset="-78"/>
            </a:endParaRPr>
          </a:p>
          <a:p>
            <a:pPr marL="152396" indent="0">
              <a:buNone/>
            </a:pPr>
            <a:r>
              <a:rPr lang="en-US" dirty="0" smtClean="0">
                <a:solidFill>
                  <a:schemeClr val="tx2">
                    <a:lumMod val="10000"/>
                  </a:schemeClr>
                </a:solidFill>
              </a:rPr>
              <a:t>Example 1: </a:t>
            </a:r>
          </a:p>
          <a:p>
            <a:pPr marL="152396" indent="0">
              <a:buNone/>
            </a:pPr>
            <a:r>
              <a:rPr lang="en-US" dirty="0" smtClean="0"/>
              <a:t>1) A </a:t>
            </a:r>
            <a:r>
              <a:rPr lang="en-US" dirty="0">
                <a:solidFill>
                  <a:schemeClr val="accent5">
                    <a:lumMod val="75000"/>
                  </a:schemeClr>
                </a:solidFill>
              </a:rPr>
              <a:t>comparison</a:t>
            </a:r>
            <a:r>
              <a:rPr lang="en-US" dirty="0"/>
              <a:t> was made of the effects of </a:t>
            </a:r>
            <a:r>
              <a:rPr lang="en-US" dirty="0" smtClean="0"/>
              <a:t>two drugs on complications rates  </a:t>
            </a:r>
          </a:p>
          <a:p>
            <a:pPr marL="152396" indent="0">
              <a:buNone/>
            </a:pPr>
            <a:r>
              <a:rPr lang="en-US" dirty="0" smtClean="0"/>
              <a:t>2) </a:t>
            </a:r>
            <a:r>
              <a:rPr lang="en-US" dirty="0"/>
              <a:t>T</a:t>
            </a:r>
            <a:r>
              <a:rPr lang="en-US" dirty="0" smtClean="0"/>
              <a:t>he </a:t>
            </a:r>
            <a:r>
              <a:rPr lang="en-US" dirty="0"/>
              <a:t>effects </a:t>
            </a:r>
            <a:r>
              <a:rPr lang="en-US" dirty="0" smtClean="0"/>
              <a:t>of drug A and B on the complication rates were </a:t>
            </a:r>
            <a:r>
              <a:rPr lang="en-US" dirty="0" smtClean="0">
                <a:solidFill>
                  <a:schemeClr val="accent5">
                    <a:lumMod val="75000"/>
                  </a:schemeClr>
                </a:solidFill>
              </a:rPr>
              <a:t>compared</a:t>
            </a:r>
            <a:r>
              <a:rPr lang="en-US" dirty="0" smtClean="0"/>
              <a:t>. </a:t>
            </a:r>
          </a:p>
          <a:p>
            <a:pPr marL="152396" indent="0">
              <a:buNone/>
            </a:pPr>
            <a:r>
              <a:rPr lang="en-US" dirty="0" smtClean="0">
                <a:solidFill>
                  <a:schemeClr val="tx2">
                    <a:lumMod val="10000"/>
                  </a:schemeClr>
                </a:solidFill>
              </a:rPr>
              <a:t>Example 2:</a:t>
            </a:r>
          </a:p>
          <a:p>
            <a:pPr marL="152396" indent="0">
              <a:buNone/>
            </a:pPr>
            <a:r>
              <a:rPr lang="en-US" dirty="0" smtClean="0"/>
              <a:t>1) The scientists </a:t>
            </a:r>
            <a:r>
              <a:rPr lang="en-US" dirty="0" smtClean="0">
                <a:solidFill>
                  <a:schemeClr val="accent5">
                    <a:lumMod val="75000"/>
                  </a:schemeClr>
                </a:solidFill>
              </a:rPr>
              <a:t>conducted </a:t>
            </a:r>
            <a:r>
              <a:rPr lang="en-US" dirty="0">
                <a:solidFill>
                  <a:schemeClr val="accent5">
                    <a:lumMod val="75000"/>
                  </a:schemeClr>
                </a:solidFill>
              </a:rPr>
              <a:t>an investigation of </a:t>
            </a:r>
            <a:r>
              <a:rPr lang="en-US" dirty="0"/>
              <a:t>the passive action of the university teaching body</a:t>
            </a:r>
            <a:r>
              <a:rPr lang="en-US" dirty="0" smtClean="0"/>
              <a:t>.</a:t>
            </a:r>
          </a:p>
          <a:p>
            <a:pPr marL="152396" indent="0">
              <a:buNone/>
            </a:pPr>
            <a:r>
              <a:rPr lang="en-US" dirty="0" smtClean="0"/>
              <a:t>2) </a:t>
            </a:r>
            <a:r>
              <a:rPr lang="en-US" dirty="0"/>
              <a:t>The </a:t>
            </a:r>
            <a:r>
              <a:rPr lang="en-US" dirty="0" smtClean="0"/>
              <a:t>scientists </a:t>
            </a:r>
            <a:r>
              <a:rPr lang="en-US" dirty="0" smtClean="0">
                <a:solidFill>
                  <a:schemeClr val="accent5">
                    <a:lumMod val="75000"/>
                  </a:schemeClr>
                </a:solidFill>
              </a:rPr>
              <a:t>investigated</a:t>
            </a:r>
            <a:r>
              <a:rPr lang="en-US" dirty="0" smtClean="0"/>
              <a:t> </a:t>
            </a:r>
            <a:r>
              <a:rPr lang="en-US" dirty="0"/>
              <a:t>the passive action of the university teaching body.</a:t>
            </a:r>
            <a:endParaRPr lang="en-US" dirty="0" smtClean="0"/>
          </a:p>
          <a:p>
            <a:pPr marL="152396" indent="0">
              <a:buNone/>
            </a:pPr>
            <a:endParaRPr lang="en-US" dirty="0"/>
          </a:p>
          <a:p>
            <a:endParaRPr lang="fa-IR"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98</a:t>
            </a:fld>
            <a:endParaRPr lang="en" kern="0">
              <a:solidFill>
                <a:srgbClr val="7085AA"/>
              </a:solidFill>
            </a:endParaRPr>
          </a:p>
        </p:txBody>
      </p:sp>
    </p:spTree>
    <p:extLst>
      <p:ext uri="{BB962C8B-B14F-4D97-AF65-F5344CB8AC3E}">
        <p14:creationId xmlns:p14="http://schemas.microsoft.com/office/powerpoint/2010/main" val="128285368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357519" y="255701"/>
            <a:ext cx="9449600" cy="3577600"/>
          </a:xfrm>
        </p:spPr>
        <p:txBody>
          <a:bodyPr/>
          <a:lstStyle/>
          <a:p>
            <a:pPr marL="152396" indent="0">
              <a:buNone/>
            </a:pPr>
            <a:r>
              <a:rPr lang="en-US" dirty="0" smtClean="0"/>
              <a:t>Use </a:t>
            </a:r>
            <a:r>
              <a:rPr lang="en-US" dirty="0"/>
              <a:t>verbs instead of abstract </a:t>
            </a:r>
            <a:r>
              <a:rPr lang="en-US" dirty="0" smtClean="0"/>
              <a:t>nouns</a:t>
            </a:r>
          </a:p>
          <a:p>
            <a:endParaRPr lang="en-US" dirty="0"/>
          </a:p>
          <a:p>
            <a:endParaRPr lang="en-US" dirty="0" smtClean="0"/>
          </a:p>
          <a:p>
            <a:endParaRPr lang="en-US" dirty="0"/>
          </a:p>
          <a:p>
            <a:endParaRPr lang="en-US" dirty="0" smtClean="0"/>
          </a:p>
          <a:p>
            <a:endParaRPr lang="en-US" dirty="0" smtClean="0"/>
          </a:p>
          <a:p>
            <a:pPr marL="152396" indent="0">
              <a:buNone/>
            </a:pPr>
            <a:r>
              <a:rPr lang="en-US" dirty="0"/>
              <a:t>Break up noun clusters and ‘</a:t>
            </a:r>
            <a:r>
              <a:rPr lang="en-US" b="1" dirty="0"/>
              <a:t>stacked modifiers</a:t>
            </a:r>
            <a:r>
              <a:rPr lang="en-US" dirty="0"/>
              <a:t>’ (i.e. strings of adjectives and </a:t>
            </a:r>
            <a:r>
              <a:rPr lang="en-US" dirty="0" smtClean="0"/>
              <a:t>nouns, with </a:t>
            </a:r>
            <a:r>
              <a:rPr lang="en-US" dirty="0"/>
              <a:t>no clue about which modifies which</a:t>
            </a:r>
            <a:r>
              <a:rPr lang="en-US" dirty="0" smtClean="0"/>
              <a:t>).</a:t>
            </a:r>
          </a:p>
          <a:p>
            <a:pPr marL="152396" indent="0">
              <a:buNone/>
            </a:pPr>
            <a:r>
              <a:rPr lang="en-US" dirty="0">
                <a:solidFill>
                  <a:srgbClr val="444444"/>
                </a:solidFill>
                <a:latin typeface="IRANSans"/>
              </a:rPr>
              <a:t>Burton was </a:t>
            </a:r>
            <a:r>
              <a:rPr lang="en-US" b="1" dirty="0">
                <a:solidFill>
                  <a:srgbClr val="444444"/>
                </a:solidFill>
                <a:latin typeface="IRANSans"/>
              </a:rPr>
              <a:t>slowly</a:t>
            </a:r>
            <a:r>
              <a:rPr lang="en-US" dirty="0">
                <a:solidFill>
                  <a:srgbClr val="444444"/>
                </a:solidFill>
                <a:latin typeface="IRANSans"/>
              </a:rPr>
              <a:t> </a:t>
            </a:r>
            <a:r>
              <a:rPr lang="en-US" i="1" dirty="0">
                <a:solidFill>
                  <a:srgbClr val="444444"/>
                </a:solidFill>
                <a:latin typeface="IRANSans"/>
              </a:rPr>
              <a:t>driving</a:t>
            </a:r>
            <a:r>
              <a:rPr lang="en-US" dirty="0">
                <a:solidFill>
                  <a:srgbClr val="444444"/>
                </a:solidFill>
                <a:latin typeface="IRANSans"/>
              </a:rPr>
              <a:t> around the countryside while his friend sang </a:t>
            </a:r>
            <a:r>
              <a:rPr lang="en-US" dirty="0" smtClean="0">
                <a:solidFill>
                  <a:srgbClr val="444444"/>
                </a:solidFill>
                <a:latin typeface="IRANSans"/>
              </a:rPr>
              <a:t>songs</a:t>
            </a:r>
          </a:p>
          <a:p>
            <a:pPr marL="152396" indent="0">
              <a:buNone/>
            </a:pPr>
            <a:r>
              <a:rPr lang="en-US" dirty="0" smtClean="0">
                <a:solidFill>
                  <a:srgbClr val="444444"/>
                </a:solidFill>
                <a:latin typeface="IRANSans"/>
              </a:rPr>
              <a:t>Or </a:t>
            </a:r>
          </a:p>
          <a:p>
            <a:pPr marL="152396" indent="0">
              <a:buNone/>
            </a:pPr>
            <a:r>
              <a:rPr lang="en-US" dirty="0"/>
              <a:t>Burton was driving </a:t>
            </a:r>
            <a:r>
              <a:rPr lang="en-US" b="1" dirty="0"/>
              <a:t>slowly</a:t>
            </a:r>
            <a:r>
              <a:rPr lang="en-US" dirty="0"/>
              <a:t> around the countryside while his friend sang songs</a:t>
            </a:r>
            <a:endParaRPr lang="en-US" dirty="0" smtClean="0"/>
          </a:p>
          <a:p>
            <a:endParaRPr lang="fa-IR" dirty="0"/>
          </a:p>
        </p:txBody>
      </p:sp>
      <p:sp>
        <p:nvSpPr>
          <p:cNvPr id="4" name="Slide Number Placeholder 3"/>
          <p:cNvSpPr>
            <a:spLocks noGrp="1"/>
          </p:cNvSpPr>
          <p:nvPr>
            <p:ph type="sldNum" idx="12"/>
          </p:nvPr>
        </p:nvSpPr>
        <p:spPr/>
        <p:txBody>
          <a:bodyPr/>
          <a:lstStyle/>
          <a:p>
            <a:pPr defTabSz="1219170">
              <a:buClr>
                <a:srgbClr val="000000"/>
              </a:buClr>
            </a:pPr>
            <a:fld id="{00000000-1234-1234-1234-123412341234}" type="slidenum">
              <a:rPr lang="en" kern="0" smtClean="0">
                <a:solidFill>
                  <a:srgbClr val="7085AA"/>
                </a:solidFill>
              </a:rPr>
              <a:pPr defTabSz="1219170">
                <a:buClr>
                  <a:srgbClr val="000000"/>
                </a:buClr>
              </a:pPr>
              <a:t>99</a:t>
            </a:fld>
            <a:endParaRPr lang="en" kern="0">
              <a:solidFill>
                <a:srgbClr val="7085AA"/>
              </a:solidFill>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17296" y="980508"/>
            <a:ext cx="4864918" cy="248495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643502275"/>
      </p:ext>
    </p:extLst>
  </p:cSld>
  <p:clrMapOvr>
    <a:masterClrMapping/>
  </p:clrMapOvr>
</p:sld>
</file>

<file path=ppt/theme/theme1.xml><?xml version="1.0" encoding="utf-8"?>
<a:theme xmlns:a="http://schemas.openxmlformats.org/drawingml/2006/main" name="Knight template">
  <a:themeElements>
    <a:clrScheme name="Custom 347">
      <a:dk1>
        <a:srgbClr val="273F68"/>
      </a:dk1>
      <a:lt1>
        <a:srgbClr val="FFFFFF"/>
      </a:lt1>
      <a:dk2>
        <a:srgbClr val="7085AA"/>
      </a:dk2>
      <a:lt2>
        <a:srgbClr val="F4F7FA"/>
      </a:lt2>
      <a:accent1>
        <a:srgbClr val="4BD1DD"/>
      </a:accent1>
      <a:accent2>
        <a:srgbClr val="57C0EB"/>
      </a:accent2>
      <a:accent3>
        <a:srgbClr val="BD9ADD"/>
      </a:accent3>
      <a:accent4>
        <a:srgbClr val="F3805C"/>
      </a:accent4>
      <a:accent5>
        <a:srgbClr val="FFD11D"/>
      </a:accent5>
      <a:accent6>
        <a:srgbClr val="95D346"/>
      </a:accent6>
      <a:hlink>
        <a:srgbClr val="273F6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Knight template">
  <a:themeElements>
    <a:clrScheme name="Custom 347">
      <a:dk1>
        <a:srgbClr val="273F68"/>
      </a:dk1>
      <a:lt1>
        <a:srgbClr val="FFFFFF"/>
      </a:lt1>
      <a:dk2>
        <a:srgbClr val="7085AA"/>
      </a:dk2>
      <a:lt2>
        <a:srgbClr val="F4F7FA"/>
      </a:lt2>
      <a:accent1>
        <a:srgbClr val="4BD1DD"/>
      </a:accent1>
      <a:accent2>
        <a:srgbClr val="57C0EB"/>
      </a:accent2>
      <a:accent3>
        <a:srgbClr val="BD9ADD"/>
      </a:accent3>
      <a:accent4>
        <a:srgbClr val="F3805C"/>
      </a:accent4>
      <a:accent5>
        <a:srgbClr val="FFD11D"/>
      </a:accent5>
      <a:accent6>
        <a:srgbClr val="95D346"/>
      </a:accent6>
      <a:hlink>
        <a:srgbClr val="273F6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Knight template">
  <a:themeElements>
    <a:clrScheme name="Custom 347">
      <a:dk1>
        <a:srgbClr val="273F68"/>
      </a:dk1>
      <a:lt1>
        <a:srgbClr val="FFFFFF"/>
      </a:lt1>
      <a:dk2>
        <a:srgbClr val="7085AA"/>
      </a:dk2>
      <a:lt2>
        <a:srgbClr val="F4F7FA"/>
      </a:lt2>
      <a:accent1>
        <a:srgbClr val="4BD1DD"/>
      </a:accent1>
      <a:accent2>
        <a:srgbClr val="57C0EB"/>
      </a:accent2>
      <a:accent3>
        <a:srgbClr val="BD9ADD"/>
      </a:accent3>
      <a:accent4>
        <a:srgbClr val="F3805C"/>
      </a:accent4>
      <a:accent5>
        <a:srgbClr val="FFD11D"/>
      </a:accent5>
      <a:accent6>
        <a:srgbClr val="95D346"/>
      </a:accent6>
      <a:hlink>
        <a:srgbClr val="273F6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Knight template">
  <a:themeElements>
    <a:clrScheme name="Custom 347">
      <a:dk1>
        <a:srgbClr val="273F68"/>
      </a:dk1>
      <a:lt1>
        <a:srgbClr val="FFFFFF"/>
      </a:lt1>
      <a:dk2>
        <a:srgbClr val="7085AA"/>
      </a:dk2>
      <a:lt2>
        <a:srgbClr val="F4F7FA"/>
      </a:lt2>
      <a:accent1>
        <a:srgbClr val="4BD1DD"/>
      </a:accent1>
      <a:accent2>
        <a:srgbClr val="57C0EB"/>
      </a:accent2>
      <a:accent3>
        <a:srgbClr val="BD9ADD"/>
      </a:accent3>
      <a:accent4>
        <a:srgbClr val="F3805C"/>
      </a:accent4>
      <a:accent5>
        <a:srgbClr val="FFD11D"/>
      </a:accent5>
      <a:accent6>
        <a:srgbClr val="95D346"/>
      </a:accent6>
      <a:hlink>
        <a:srgbClr val="273F6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Knight template">
  <a:themeElements>
    <a:clrScheme name="Custom 347">
      <a:dk1>
        <a:srgbClr val="273F68"/>
      </a:dk1>
      <a:lt1>
        <a:srgbClr val="FFFFFF"/>
      </a:lt1>
      <a:dk2>
        <a:srgbClr val="7085AA"/>
      </a:dk2>
      <a:lt2>
        <a:srgbClr val="F4F7FA"/>
      </a:lt2>
      <a:accent1>
        <a:srgbClr val="4BD1DD"/>
      </a:accent1>
      <a:accent2>
        <a:srgbClr val="57C0EB"/>
      </a:accent2>
      <a:accent3>
        <a:srgbClr val="BD9ADD"/>
      </a:accent3>
      <a:accent4>
        <a:srgbClr val="F3805C"/>
      </a:accent4>
      <a:accent5>
        <a:srgbClr val="FFD11D"/>
      </a:accent5>
      <a:accent6>
        <a:srgbClr val="95D346"/>
      </a:accent6>
      <a:hlink>
        <a:srgbClr val="273F6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4417</TotalTime>
  <Words>11177</Words>
  <Application>Microsoft Office PowerPoint</Application>
  <PresentationFormat>Widescreen</PresentationFormat>
  <Paragraphs>1161</Paragraphs>
  <Slides>218</Slides>
  <Notes>12</Notes>
  <HiddenSlides>2</HiddenSlides>
  <MMClips>0</MMClips>
  <ScaleCrop>false</ScaleCrop>
  <HeadingPairs>
    <vt:vector size="6" baseType="variant">
      <vt:variant>
        <vt:lpstr>Fonts Used</vt:lpstr>
      </vt:variant>
      <vt:variant>
        <vt:i4>31</vt:i4>
      </vt:variant>
      <vt:variant>
        <vt:lpstr>Theme</vt:lpstr>
      </vt:variant>
      <vt:variant>
        <vt:i4>5</vt:i4>
      </vt:variant>
      <vt:variant>
        <vt:lpstr>Slide Titles</vt:lpstr>
      </vt:variant>
      <vt:variant>
        <vt:i4>218</vt:i4>
      </vt:variant>
    </vt:vector>
  </HeadingPairs>
  <TitlesOfParts>
    <vt:vector size="254" baseType="lpstr">
      <vt:lpstr>MS PGothic</vt:lpstr>
      <vt:lpstr>Aharoni</vt:lpstr>
      <vt:lpstr>Amatic SC</vt:lpstr>
      <vt:lpstr>Arial</vt:lpstr>
      <vt:lpstr>B Homa</vt:lpstr>
      <vt:lpstr>B Lotus</vt:lpstr>
      <vt:lpstr>B Mitra</vt:lpstr>
      <vt:lpstr>B Nazanin</vt:lpstr>
      <vt:lpstr>B Titr</vt:lpstr>
      <vt:lpstr>B Yekan</vt:lpstr>
      <vt:lpstr>B Zar</vt:lpstr>
      <vt:lpstr>Calibri</vt:lpstr>
      <vt:lpstr>Calibri Light</vt:lpstr>
      <vt:lpstr>Century Gothic</vt:lpstr>
      <vt:lpstr>Century Schoolbook</vt:lpstr>
      <vt:lpstr>Comic Sans MS</vt:lpstr>
      <vt:lpstr>Corbel</vt:lpstr>
      <vt:lpstr>Courier New</vt:lpstr>
      <vt:lpstr>IRANSans</vt:lpstr>
      <vt:lpstr>Majalla UI</vt:lpstr>
      <vt:lpstr>Quicksand</vt:lpstr>
      <vt:lpstr>Short Stack</vt:lpstr>
      <vt:lpstr>StoneSerif</vt:lpstr>
      <vt:lpstr>Tahoma</vt:lpstr>
      <vt:lpstr>Times New Roman</vt:lpstr>
      <vt:lpstr>TimesNewRomanPS-ItalicMT</vt:lpstr>
      <vt:lpstr>TimesNewRomanPSMT</vt:lpstr>
      <vt:lpstr>Titr</vt:lpstr>
      <vt:lpstr>var(--font-fk-grotesk)</vt:lpstr>
      <vt:lpstr>Verdana</vt:lpstr>
      <vt:lpstr>Wingdings</vt:lpstr>
      <vt:lpstr>Knight template</vt:lpstr>
      <vt:lpstr>1_Knight template</vt:lpstr>
      <vt:lpstr>2_Knight template</vt:lpstr>
      <vt:lpstr>3_Knight template</vt:lpstr>
      <vt:lpstr>4_Knight template</vt:lpstr>
      <vt:lpstr>PowerPoint Presentation</vt:lpstr>
      <vt:lpstr>PowerPoint Presentation</vt:lpstr>
      <vt:lpstr>How to write a scientific paper?  </vt:lpstr>
      <vt:lpstr>PowerPoint Presentation</vt:lpstr>
      <vt:lpstr>Who Should Attend</vt:lpstr>
      <vt:lpstr>PowerPoint Presentation</vt:lpstr>
      <vt:lpstr>PowerPoint Presentation</vt:lpstr>
      <vt:lpstr>PowerPoint Presentation</vt:lpstr>
      <vt:lpstr>Good and bad news about English</vt:lpstr>
      <vt:lpstr>Some other facts</vt:lpstr>
      <vt:lpstr>PowerPoint Presentation</vt:lpstr>
      <vt:lpstr>Why to publish?</vt:lpstr>
      <vt:lpstr>Time management</vt:lpstr>
      <vt:lpstr>Where and when to write?</vt:lpstr>
      <vt:lpstr>Visit your writing as often as possible</vt:lpstr>
      <vt:lpstr>Needless Words</vt:lpstr>
      <vt:lpstr>Woolly words</vt:lpstr>
      <vt:lpstr>Silly flaws </vt:lpstr>
      <vt:lpstr>Clumsy transitions</vt:lpstr>
      <vt:lpstr>Publish or perish: The art of scientific writing</vt:lpstr>
      <vt:lpstr>PowerPoint Presentation</vt:lpstr>
      <vt:lpstr>PowerPoint Presentation</vt:lpstr>
      <vt:lpstr>PowerPoint Presentation</vt:lpstr>
      <vt:lpstr>PowerPoint Presentation</vt:lpstr>
      <vt:lpstr>حالا که تصمیم گرفتید و یا نیاز است که یک مقاله بنویسید این سوالات را از خودتان بپرسید</vt:lpstr>
      <vt:lpstr>چه مقالاتی شانس چاپ در مجلات با ضریب تاثیر بالا دارند ؟</vt:lpstr>
      <vt:lpstr>The following aspects are relevant to reviewers and might influence their recommended decision:</vt:lpstr>
      <vt:lpstr>Also increasing the likelihood of acceptance are the following characteristics of submitted papers</vt:lpstr>
      <vt:lpstr>Attributes of a Good Manuscript </vt:lpstr>
      <vt:lpstr>10 tips to enhance the chance of publication </vt:lpstr>
      <vt:lpstr>PowerPoint Presentation</vt:lpstr>
      <vt:lpstr>PowerPoint Presentation</vt:lpstr>
      <vt:lpstr>PowerPoint Presentation</vt:lpstr>
      <vt:lpstr>Pattern for the contents of a scientific article</vt:lpstr>
      <vt:lpstr>2. Keep it short and simple</vt:lpstr>
      <vt:lpstr>PowerPoint Presentation</vt:lpstr>
      <vt:lpstr>PowerPoint Presentation</vt:lpstr>
      <vt:lpstr>PowerPoint Presentation</vt:lpstr>
      <vt:lpstr>3. Begin with a plan in mid-Divide and conquer approach</vt:lpstr>
      <vt:lpstr>Begin with a plan in mind</vt:lpstr>
      <vt:lpstr>Plan for preparing and writing a paper for publication</vt:lpstr>
      <vt:lpstr>Divide and conquer approach</vt:lpstr>
      <vt:lpstr>order</vt:lpstr>
      <vt:lpstr>Planning a draft paper</vt:lpstr>
      <vt:lpstr>4. Be careful about the details!</vt:lpstr>
      <vt:lpstr>PowerPoint Presentation</vt:lpstr>
      <vt:lpstr>PowerPoint Presentation</vt:lpstr>
      <vt:lpstr>5. Never translate </vt:lpstr>
      <vt:lpstr>6. Accept total responsibility for being clear </vt:lpstr>
      <vt:lpstr>PowerPoint Presentation</vt:lpstr>
      <vt:lpstr>7. Choose an appropriate journal</vt:lpstr>
      <vt:lpstr>Choosing a journal </vt:lpstr>
      <vt:lpstr>PowerPoint Presentation</vt:lpstr>
      <vt:lpstr>8. Stick to instruction to authors</vt:lpstr>
      <vt:lpstr>PowerPoint Presentation</vt:lpstr>
      <vt:lpstr>Uniform requirements for manuscripts submitted to biomedical journals</vt:lpstr>
      <vt:lpstr>PowerPoint Presentation</vt:lpstr>
      <vt:lpstr>PowerPoint Presentation</vt:lpstr>
      <vt:lpstr>PowerPoint Presentation</vt:lpstr>
      <vt:lpstr>9. In case of rejection: use the scalpel not the sword </vt:lpstr>
      <vt:lpstr>If rejected </vt:lpstr>
      <vt:lpstr>10. Don’t be disappointed! </vt:lpstr>
      <vt:lpstr>To remember </vt:lpstr>
      <vt:lpstr>PowerPoint Presentation</vt:lpstr>
      <vt:lpstr>Bowtie model </vt:lpstr>
      <vt:lpstr>The ‘Hourglass Model’ (light-grey parts) and the ‘King Model’</vt:lpstr>
      <vt:lpstr>Length of the manuscript (original article)</vt:lpstr>
      <vt:lpstr>PowerPoint Presentation</vt:lpstr>
      <vt:lpstr>General structure of a research article</vt:lpstr>
      <vt:lpstr>PowerPoint Presentation</vt:lpstr>
      <vt:lpstr>Define the key message of your paper </vt:lpstr>
      <vt:lpstr>PowerPoint Presentation</vt:lpstr>
      <vt:lpstr>1.Title and Abstract  </vt:lpstr>
      <vt:lpstr>اهمیت عنوان و چکیده</vt:lpstr>
      <vt:lpstr>PowerPoint Presentation</vt:lpstr>
      <vt:lpstr>عنوان</vt:lpstr>
      <vt:lpstr>عنوان</vt:lpstr>
      <vt:lpstr>PowerPoint Presentation</vt:lpstr>
      <vt:lpstr>PowerPoint Presentation</vt:lpstr>
      <vt:lpstr>PowerPoint Presentation</vt:lpstr>
      <vt:lpstr>PowerPoint Presentation</vt:lpstr>
      <vt:lpstr>عنوان</vt:lpstr>
      <vt:lpstr>PowerPoint Presentation</vt:lpstr>
      <vt:lpstr>آیا طراحی مطالعه در عنوان بایستی آورده شود؟ </vt:lpstr>
      <vt:lpstr>PowerPoint Presentation</vt:lpstr>
      <vt:lpstr>PowerPoint Presentation</vt:lpstr>
      <vt:lpstr>سه نوع سبک عنوان معمولا مرسوم است </vt:lpstr>
      <vt:lpstr>PowerPoint Presentation</vt:lpstr>
      <vt:lpstr>عنوان</vt:lpstr>
      <vt:lpstr>چکیده</vt:lpstr>
      <vt:lpstr>Abstract</vt:lpstr>
      <vt:lpstr>Example </vt:lpstr>
      <vt:lpstr>اطلاعاتی که بایستی در چکیده باشد</vt:lpstr>
      <vt:lpstr>چکیده</vt:lpstr>
      <vt:lpstr>Do NOT waste space</vt:lpstr>
      <vt:lpstr>حالت های زمانی برای چکیده</vt:lpstr>
      <vt:lpstr>PowerPoint Presentation</vt:lpstr>
      <vt:lpstr>PowerPoint Presentation</vt:lpstr>
      <vt:lpstr>PowerPoint Presentation</vt:lpstr>
      <vt:lpstr>PowerPoint Presentation</vt:lpstr>
      <vt:lpstr>Keywords</vt:lpstr>
      <vt:lpstr>Want big impact? Use big image.</vt:lpstr>
      <vt:lpstr>2. Introduction</vt:lpstr>
      <vt:lpstr>قبل از شروع به نگارش مقدمه سوالات زیر بایستی پاسخ داده شود:</vt:lpstr>
      <vt:lpstr>PowerPoint Presentation</vt:lpstr>
      <vt:lpstr>Introduction is the same as a Hook Technique in boxing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به خوانندگان بگویید که چرا این مطالعه انجام گرفته است.</vt:lpstr>
      <vt:lpstr>PowerPoint Presentation</vt:lpstr>
      <vt:lpstr>آنچه را که کار شما به دانش قبلی اضافه می کند شفاف بیان کنید. </vt:lpstr>
      <vt:lpstr>PowerPoint Presentation</vt:lpstr>
      <vt:lpstr>نیازی نیست به مواردی که خوانندگان از آن آگاه هستند اشاره کنید</vt:lpstr>
      <vt:lpstr>PowerPoint Presentation</vt:lpstr>
      <vt:lpstr>PowerPoint Presentation</vt:lpstr>
      <vt:lpstr>از بهترین توصیه ها پیروی کنید</vt:lpstr>
      <vt:lpstr>کوتاه و مختصر بنویسید</vt:lpstr>
      <vt:lpstr>این اطمینان را حاصل کنید که از مطالعات قبلی آگاهی دارید</vt:lpstr>
      <vt:lpstr>مطمئن شوید که خوانندگان از اهمیت سوال شما متقاعد می شوند اما در این کار زیاده روی نکنید</vt:lpstr>
      <vt:lpstr>برخی عبارات ها برای نشان دادن knowledge gap در مقدمه برای شروع پاراگراف سوم</vt:lpstr>
      <vt:lpstr>می توانید به طراحی مطالعه در جملات آخر مقدمه اشاره کنید اما از بیان نتیجه گیری پرهیز کنید</vt:lpstr>
      <vt:lpstr>به فکر استفاده از ترفندهای روزنامه نگاری باشید</vt:lpstr>
      <vt:lpstr>حالت های زمانی English tenses برای مقدمه </vt:lpstr>
      <vt:lpstr> حالت های زمانی (ادامه..) English tenses برای مقدمه </vt:lpstr>
      <vt:lpstr>یک مثال از یک مقدمه مناسب</vt:lpstr>
      <vt:lpstr>چند نکته....</vt:lpstr>
      <vt:lpstr>Methods </vt:lpstr>
      <vt:lpstr>What to include in the methods section</vt:lpstr>
      <vt:lpstr>A good methods section can answer these questions</vt:lpstr>
      <vt:lpstr>PowerPoint Presentation</vt:lpstr>
      <vt:lpstr>ساختار کلی روش کار در مقاله</vt:lpstr>
      <vt:lpstr>Study design</vt:lpstr>
      <vt:lpstr>Study design</vt:lpstr>
      <vt:lpstr>Study design</vt:lpstr>
      <vt:lpstr>PowerPoint Presentation</vt:lpstr>
      <vt:lpstr>روش کار Setting</vt:lpstr>
      <vt:lpstr>PowerPoint Presentation</vt:lpstr>
      <vt:lpstr>PowerPoint Presentation</vt:lpstr>
      <vt:lpstr>جمعیت مورد مطالعه</vt:lpstr>
      <vt:lpstr>PowerPoint Presentation</vt:lpstr>
      <vt:lpstr>PowerPoint Presentation</vt:lpstr>
      <vt:lpstr>PowerPoint Presentation</vt:lpstr>
      <vt:lpstr>PowerPoint Presentation</vt:lpstr>
      <vt:lpstr>PowerPoint Presentation</vt:lpstr>
      <vt:lpstr>روش کار (Sample Size)  حجم نمونه</vt:lpstr>
      <vt:lpstr>Sample size</vt:lpstr>
      <vt:lpstr>ضرورت حجم نمونه مناسب</vt:lpstr>
      <vt:lpstr>در تعیین حجم نمونه بایستی ملاحظات زیر مد نظر قرار بگیرد:</vt:lpstr>
      <vt:lpstr>در تعیین حجم نمونه بایستی ملاحظات زیر مد نظر قرار بگیرد:</vt:lpstr>
      <vt:lpstr>در تعیین حجم نمونه بایستی ملاحظات زیر مد نظر قرار بگیرد:</vt:lpstr>
      <vt:lpstr>روش کار  ابزار و روش گردآوری داده ها</vt:lpstr>
      <vt:lpstr>روش کار  ابزار و روش گردآوری داده ها</vt:lpstr>
      <vt:lpstr>روش کار  پرسشنامه Questionnaire</vt:lpstr>
      <vt:lpstr>PowerPoint Presentation</vt:lpstr>
      <vt:lpstr>Questionnaires</vt:lpstr>
      <vt:lpstr>روش کار  روش انجام آزمایش ها </vt:lpstr>
      <vt:lpstr>در مطالعات مداخله ای</vt:lpstr>
      <vt:lpstr>در مطالعات مداخله ای</vt:lpstr>
      <vt:lpstr>در مطالعات مداخله ای</vt:lpstr>
      <vt:lpstr>ارزیابی های بالینی در مطالعات مداخله ای</vt:lpstr>
      <vt:lpstr>ارزیابی های بالینی در مطالعات مداخله ای</vt:lpstr>
      <vt:lpstr>PowerPoint Presentation</vt:lpstr>
      <vt:lpstr>PowerPoint Presentation</vt:lpstr>
      <vt:lpstr>تجزیه و تحلیل نرم افزار آماری </vt:lpstr>
      <vt:lpstr>روش تجزیه و تحلیل داده ها </vt:lpstr>
      <vt:lpstr>انتخاب آزمون آماری مناسب به منظور مقایسه دو گروه</vt:lpstr>
      <vt:lpstr>انتخاب آزمون آماری مناسب به منظور مقایسه بیش از دو گروه</vt:lpstr>
      <vt:lpstr>Statistical methods</vt:lpstr>
      <vt:lpstr>Statistical methods</vt:lpstr>
      <vt:lpstr>Statistical methods</vt:lpstr>
      <vt:lpstr>PowerPoint Presentation</vt:lpstr>
      <vt:lpstr>PowerPoint Presentation</vt:lpstr>
      <vt:lpstr>Ethical approval</vt:lpstr>
      <vt:lpstr>PowerPoint Presentation</vt:lpstr>
      <vt:lpstr>Results </vt:lpstr>
      <vt:lpstr>PowerPoint Presentation</vt:lpstr>
      <vt:lpstr>نتایج</vt:lpstr>
      <vt:lpstr>برای ارائه بخش نتایج در یک توالی مناسب می توان از ساختاری که در شکل زیر نشان داده شده است استفاده نمایید</vt:lpstr>
      <vt:lpstr>PowerPoint Presentation</vt:lpstr>
      <vt:lpstr>نکات مهم در نگارش نتایج </vt:lpstr>
      <vt:lpstr>متن text</vt:lpstr>
      <vt:lpstr>نکات طلایی</vt:lpstr>
      <vt:lpstr>PowerPoint Presentation</vt:lpstr>
      <vt:lpstr>PowerPoint Presentation</vt:lpstr>
      <vt:lpstr>PowerPoint Presentation</vt:lpstr>
      <vt:lpstr>جدول ها Tables</vt:lpstr>
      <vt:lpstr>PowerPoint Presentation</vt:lpstr>
      <vt:lpstr>PowerPoint Presentation</vt:lpstr>
      <vt:lpstr>PowerPoint Presentation</vt:lpstr>
      <vt:lpstr>شکل ها Figures</vt:lpstr>
      <vt:lpstr>PowerPoint Presentation</vt:lpstr>
      <vt:lpstr>PowerPoint Presentation</vt:lpstr>
      <vt:lpstr>بحث</vt:lpstr>
      <vt:lpstr>PowerPoint Presentation</vt:lpstr>
      <vt:lpstr>Discussion includes the following</vt:lpstr>
      <vt:lpstr>پاراگراف اول بحث</vt:lpstr>
      <vt:lpstr>PowerPoint Presentation</vt:lpstr>
      <vt:lpstr>تفسیر نتایج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منابع </vt:lpstr>
      <vt:lpstr>PowerPoint Presentation</vt:lpstr>
      <vt:lpstr>بعد از اتمام نگارش مقاله حتما و حتما توجه داشته باشید !!!</vt:lpstr>
      <vt:lpstr>References </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Windows User</cp:lastModifiedBy>
  <cp:revision>217</cp:revision>
  <dcterms:created xsi:type="dcterms:W3CDTF">2021-02-01T09:48:35Z</dcterms:created>
  <dcterms:modified xsi:type="dcterms:W3CDTF">2025-02-05T20:08:11Z</dcterms:modified>
</cp:coreProperties>
</file>